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3DC7-A59B-4CA1-864F-634F947E03EE}" type="datetimeFigureOut">
              <a:rPr lang="ko-KR" altLang="en-US" smtClean="0"/>
              <a:t>2009-05-07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BF3B-9827-4418-B4C0-3ACB975960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3DC7-A59B-4CA1-864F-634F947E03EE}" type="datetimeFigureOut">
              <a:rPr lang="ko-KR" altLang="en-US" smtClean="0"/>
              <a:t>2009-05-07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BF3B-9827-4418-B4C0-3ACB975960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3DC7-A59B-4CA1-864F-634F947E03EE}" type="datetimeFigureOut">
              <a:rPr lang="ko-KR" altLang="en-US" smtClean="0"/>
              <a:t>2009-05-07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BF3B-9827-4418-B4C0-3ACB975960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3DC7-A59B-4CA1-864F-634F947E03EE}" type="datetimeFigureOut">
              <a:rPr lang="ko-KR" altLang="en-US" smtClean="0"/>
              <a:t>2009-05-07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BF3B-9827-4418-B4C0-3ACB975960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3DC7-A59B-4CA1-864F-634F947E03EE}" type="datetimeFigureOut">
              <a:rPr lang="ko-KR" altLang="en-US" smtClean="0"/>
              <a:t>2009-05-07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BF3B-9827-4418-B4C0-3ACB975960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3DC7-A59B-4CA1-864F-634F947E03EE}" type="datetimeFigureOut">
              <a:rPr lang="ko-KR" altLang="en-US" smtClean="0"/>
              <a:t>2009-05-07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BF3B-9827-4418-B4C0-3ACB975960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3DC7-A59B-4CA1-864F-634F947E03EE}" type="datetimeFigureOut">
              <a:rPr lang="ko-KR" altLang="en-US" smtClean="0"/>
              <a:t>2009-05-07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BF3B-9827-4418-B4C0-3ACB975960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3DC7-A59B-4CA1-864F-634F947E03EE}" type="datetimeFigureOut">
              <a:rPr lang="ko-KR" altLang="en-US" smtClean="0"/>
              <a:t>2009-05-07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BF3B-9827-4418-B4C0-3ACB975960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3DC7-A59B-4CA1-864F-634F947E03EE}" type="datetimeFigureOut">
              <a:rPr lang="ko-KR" altLang="en-US" smtClean="0"/>
              <a:t>2009-05-07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BF3B-9827-4418-B4C0-3ACB975960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3DC7-A59B-4CA1-864F-634F947E03EE}" type="datetimeFigureOut">
              <a:rPr lang="ko-KR" altLang="en-US" smtClean="0"/>
              <a:t>2009-05-07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BF3B-9827-4418-B4C0-3ACB975960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3DC7-A59B-4CA1-864F-634F947E03EE}" type="datetimeFigureOut">
              <a:rPr lang="ko-KR" altLang="en-US" smtClean="0"/>
              <a:t>2009-05-07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BF3B-9827-4418-B4C0-3ACB975960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B3DC7-A59B-4CA1-864F-634F947E03EE}" type="datetimeFigureOut">
              <a:rPr lang="ko-KR" altLang="en-US" smtClean="0"/>
              <a:t>2009-05-07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ABF3B-9827-4418-B4C0-3ACB975960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6000" dirty="0" smtClean="0"/>
              <a:t>한우우사설계</a:t>
            </a:r>
            <a:endParaRPr lang="ko-KR" altLang="en-US" sz="6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ko-KR" dirty="0" smtClean="0"/>
              <a:t>20666915</a:t>
            </a:r>
          </a:p>
          <a:p>
            <a:pPr algn="r"/>
            <a:r>
              <a:rPr lang="ko-KR" altLang="en-US" dirty="0" smtClean="0"/>
              <a:t>동물자원학과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이 보 </a:t>
            </a:r>
            <a:r>
              <a:rPr lang="ko-KR" altLang="en-US" dirty="0" err="1" smtClean="0"/>
              <a:t>람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ko-KR" altLang="en-US" dirty="0" smtClean="0">
                <a:latin typeface="+mn-ea"/>
              </a:rPr>
              <a:t>한우를 비육하는 우사 </a:t>
            </a:r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현재 송아지 </a:t>
            </a:r>
            <a:r>
              <a:rPr lang="en-US" altLang="ko-KR" dirty="0" smtClean="0">
                <a:latin typeface="+mn-ea"/>
              </a:rPr>
              <a:t>160</a:t>
            </a:r>
            <a:r>
              <a:rPr lang="ko-KR" altLang="en-US" dirty="0" err="1" smtClean="0">
                <a:latin typeface="+mn-ea"/>
              </a:rPr>
              <a:t>만원정도</a:t>
            </a:r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위치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dirty="0" smtClean="0">
                <a:latin typeface="+mn-ea"/>
              </a:rPr>
              <a:t>경기도 남양주시 </a:t>
            </a:r>
            <a:endParaRPr lang="en-US" altLang="ko-KR" dirty="0" smtClean="0">
              <a:latin typeface="+mn-ea"/>
            </a:endParaRPr>
          </a:p>
          <a:p>
            <a:r>
              <a:rPr lang="ko-KR" altLang="en-US" dirty="0" err="1" smtClean="0">
                <a:latin typeface="+mn-ea"/>
              </a:rPr>
              <a:t>사육수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: 100</a:t>
            </a:r>
            <a:r>
              <a:rPr lang="ko-KR" altLang="en-US" dirty="0" smtClean="0">
                <a:latin typeface="+mn-ea"/>
              </a:rPr>
              <a:t>마리</a:t>
            </a:r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평수 </a:t>
            </a:r>
            <a:r>
              <a:rPr lang="en-US" altLang="ko-KR" dirty="0" smtClean="0">
                <a:latin typeface="+mn-ea"/>
              </a:rPr>
              <a:t>: 1000</a:t>
            </a:r>
            <a:r>
              <a:rPr lang="ko-KR" altLang="en-US" dirty="0" smtClean="0">
                <a:latin typeface="+mn-ea"/>
              </a:rPr>
              <a:t>평  </a:t>
            </a:r>
            <a:r>
              <a:rPr lang="en-US" altLang="ko-KR" dirty="0" smtClean="0">
                <a:latin typeface="+mn-ea"/>
              </a:rPr>
              <a:t>1m²</a:t>
            </a:r>
            <a:r>
              <a:rPr lang="ko-KR" altLang="en-US" dirty="0" smtClean="0">
                <a:latin typeface="+mn-ea"/>
              </a:rPr>
              <a:t>당 </a:t>
            </a:r>
            <a:r>
              <a:rPr lang="en-US" altLang="ko-KR" dirty="0" smtClean="0">
                <a:latin typeface="+mn-ea"/>
              </a:rPr>
              <a:t>13</a:t>
            </a:r>
            <a:r>
              <a:rPr lang="ko-KR" altLang="en-US" dirty="0" smtClean="0">
                <a:latin typeface="+mn-ea"/>
              </a:rPr>
              <a:t>만원</a:t>
            </a:r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경량철골조로 축사 건축물을 지을 경우 평당 </a:t>
            </a:r>
            <a:r>
              <a:rPr lang="en-US" altLang="ko-KR" dirty="0" smtClean="0">
                <a:latin typeface="+mn-ea"/>
              </a:rPr>
              <a:t>50-60</a:t>
            </a:r>
            <a:r>
              <a:rPr lang="ko-KR" altLang="en-US" dirty="0" smtClean="0">
                <a:latin typeface="+mn-ea"/>
              </a:rPr>
              <a:t>만원 정도</a:t>
            </a:r>
            <a:endParaRPr lang="ko-KR" altLang="en-US" dirty="0">
              <a:latin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" name="내용 개체 틀 6" descr="송아지방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1500174"/>
            <a:ext cx="5270521" cy="3491720"/>
          </a:xfrm>
        </p:spPr>
      </p:pic>
      <p:sp>
        <p:nvSpPr>
          <p:cNvPr id="6" name="텍스트 개체 틀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ko-KR" altLang="en-US" sz="2400" dirty="0"/>
              <a:t>규격이 가로 </a:t>
            </a:r>
            <a:r>
              <a:rPr lang="en-US" altLang="ko-KR" sz="2400" dirty="0"/>
              <a:t>150cm, </a:t>
            </a:r>
            <a:r>
              <a:rPr lang="ko-KR" altLang="en-US" sz="2400" dirty="0"/>
              <a:t>세로 </a:t>
            </a:r>
            <a:r>
              <a:rPr lang="en-US" altLang="ko-KR" sz="2400" dirty="0"/>
              <a:t>160cm, </a:t>
            </a:r>
            <a:r>
              <a:rPr lang="ko-KR" altLang="en-US" sz="2400" dirty="0"/>
              <a:t>높이 </a:t>
            </a:r>
            <a:r>
              <a:rPr lang="en-US" altLang="ko-KR" sz="2400" dirty="0"/>
              <a:t>160cm</a:t>
            </a:r>
            <a:r>
              <a:rPr lang="ko-KR" altLang="en-US" sz="2400" dirty="0"/>
              <a:t>의 특수 재질로 </a:t>
            </a:r>
            <a:r>
              <a:rPr lang="ko-KR" altLang="en-US" sz="2400" dirty="0" smtClean="0"/>
              <a:t> 제작</a:t>
            </a:r>
            <a:endParaRPr lang="en-US" altLang="ko-KR" sz="2400" dirty="0" smtClean="0"/>
          </a:p>
          <a:p>
            <a:r>
              <a:rPr lang="ko-KR" altLang="en-US" sz="2400" dirty="0" smtClean="0"/>
              <a:t>측면에 조그마한 </a:t>
            </a:r>
            <a:r>
              <a:rPr lang="ko-KR" altLang="en-US" sz="2400" dirty="0"/>
              <a:t>창문을 설치하여 환기를 원활하게 함</a:t>
            </a:r>
            <a:r>
              <a:rPr lang="en-US" altLang="ko-KR" sz="2400" dirty="0"/>
              <a:t/>
            </a:r>
            <a:br>
              <a:rPr lang="en-US" altLang="ko-KR" sz="2400" dirty="0"/>
            </a:br>
            <a:r>
              <a:rPr lang="ko-KR" altLang="en-US" sz="2400" dirty="0" smtClean="0"/>
              <a:t>할로겐램프</a:t>
            </a:r>
            <a:r>
              <a:rPr lang="en-US" altLang="ko-KR" sz="2400" dirty="0"/>
              <a:t>(</a:t>
            </a:r>
            <a:r>
              <a:rPr lang="ko-KR" altLang="en-US" sz="2400" dirty="0" err="1"/>
              <a:t>보온등</a:t>
            </a:r>
            <a:r>
              <a:rPr lang="en-US" altLang="ko-KR" sz="2400" dirty="0"/>
              <a:t>)</a:t>
            </a:r>
            <a:r>
              <a:rPr lang="ko-KR" altLang="en-US" sz="2400" dirty="0"/>
              <a:t>가 부착되어 송아지방 온도가 상시 </a:t>
            </a:r>
            <a:r>
              <a:rPr lang="en-US" altLang="ko-KR" sz="2400" dirty="0"/>
              <a:t>20℃</a:t>
            </a:r>
            <a:r>
              <a:rPr lang="ko-KR" altLang="en-US" sz="2400" dirty="0"/>
              <a:t>로 유지됨에 따라 송아지 설사와 호흡기 질병을 </a:t>
            </a:r>
            <a:r>
              <a:rPr lang="ko-KR" altLang="en-US" sz="2400" dirty="0" smtClean="0"/>
              <a:t>예방 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" name="내용 개체 틀 6" descr="4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1500174"/>
            <a:ext cx="5765521" cy="4133482"/>
          </a:xfrm>
        </p:spPr>
      </p:pic>
      <p:sp>
        <p:nvSpPr>
          <p:cNvPr id="9" name="텍스트 개체 틀 8"/>
          <p:cNvSpPr>
            <a:spLocks noGrp="1"/>
          </p:cNvSpPr>
          <p:nvPr>
            <p:ph type="body" sz="half" idx="2"/>
          </p:nvPr>
        </p:nvSpPr>
        <p:spPr>
          <a:xfrm>
            <a:off x="285720" y="1500174"/>
            <a:ext cx="3008313" cy="4691063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우사에 대형선풍기 설치</a:t>
            </a:r>
          </a:p>
          <a:p>
            <a:r>
              <a:rPr lang="ko-KR" altLang="en-US" sz="2800" dirty="0" smtClean="0"/>
              <a:t>높이는 </a:t>
            </a:r>
            <a:r>
              <a:rPr lang="en-US" altLang="ko-KR" sz="2800" dirty="0" smtClean="0"/>
              <a:t>3M 5X5</a:t>
            </a:r>
            <a:r>
              <a:rPr lang="ko-KR" altLang="en-US" sz="2800" dirty="0" smtClean="0"/>
              <a:t>에 </a:t>
            </a:r>
            <a:r>
              <a:rPr lang="en-US" altLang="ko-KR" sz="2800" dirty="0" smtClean="0"/>
              <a:t>1</a:t>
            </a:r>
            <a:r>
              <a:rPr lang="ko-KR" altLang="en-US" sz="2800" dirty="0" smtClean="0"/>
              <a:t>대씩</a:t>
            </a:r>
          </a:p>
          <a:p>
            <a:r>
              <a:rPr lang="ko-KR" altLang="en-US" sz="2800" dirty="0" smtClean="0"/>
              <a:t>지붕은 개폐식으로 </a:t>
            </a:r>
            <a:r>
              <a:rPr lang="en-US" altLang="ko-KR" sz="2800" dirty="0" smtClean="0"/>
              <a:t>C</a:t>
            </a:r>
            <a:r>
              <a:rPr lang="ko-KR" altLang="en-US" sz="2800" dirty="0" err="1" smtClean="0"/>
              <a:t>형강으로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설치대를</a:t>
            </a:r>
            <a:r>
              <a:rPr lang="ko-KR" altLang="en-US" sz="2800" dirty="0" smtClean="0"/>
              <a:t> 만들어 설치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" name="내용 개체 틀 6" descr="44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5339" y="1357298"/>
            <a:ext cx="5448661" cy="3857652"/>
          </a:xfrm>
        </p:spPr>
      </p:pic>
      <p:sp>
        <p:nvSpPr>
          <p:cNvPr id="6" name="텍스트 개체 틀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우사바닥에 두께 </a:t>
            </a:r>
            <a:r>
              <a:rPr lang="en-US" altLang="ko-KR" sz="2000" dirty="0" smtClean="0"/>
              <a:t>5cm</a:t>
            </a:r>
            <a:r>
              <a:rPr lang="ko-KR" altLang="en-US" sz="2000" dirty="0" smtClean="0"/>
              <a:t>정도의</a:t>
            </a:r>
            <a:endParaRPr lang="en-US" altLang="ko-KR" sz="2000" dirty="0" smtClean="0"/>
          </a:p>
          <a:p>
            <a:r>
              <a:rPr lang="ko-KR" altLang="en-US" sz="2000" dirty="0" smtClean="0"/>
              <a:t>톱밥 또는 왕겨를 깐다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smtClean="0"/>
              <a:t>계절별 증발효과는 톱밥이 가장 우수</a:t>
            </a:r>
          </a:p>
          <a:p>
            <a:r>
              <a:rPr lang="ko-KR" altLang="en-US" sz="2000" dirty="0" smtClean="0"/>
              <a:t>겨울철에는 자주 교체해주어야 함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" name="내용 개체 틀 6" descr="7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428736"/>
            <a:ext cx="7176274" cy="511368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92</Words>
  <Application>Microsoft Office PowerPoint</Application>
  <PresentationFormat>화면 슬라이드 쇼(4:3)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한우우사설계</vt:lpstr>
      <vt:lpstr>슬라이드 2</vt:lpstr>
      <vt:lpstr>슬라이드 3</vt:lpstr>
      <vt:lpstr>슬라이드 4</vt:lpstr>
      <vt:lpstr>슬라이드 5</vt:lpstr>
      <vt:lpstr>슬라이드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한우우사설계</dc:title>
  <dc:creator>Staff</dc:creator>
  <cp:lastModifiedBy>Staff</cp:lastModifiedBy>
  <cp:revision>3</cp:revision>
  <dcterms:created xsi:type="dcterms:W3CDTF">2009-05-07T03:43:42Z</dcterms:created>
  <dcterms:modified xsi:type="dcterms:W3CDTF">2009-05-07T04:06:34Z</dcterms:modified>
</cp:coreProperties>
</file>