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8F97D-AD5F-4DE5-ABE9-943E5671B234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DC585-DC2E-452B-9625-D4C8B3D635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ko-KR" altLang="en-US" dirty="0" err="1" smtClean="0"/>
              <a:t>대구율빛유치원</a:t>
            </a:r>
            <a:endParaRPr lang="ko-KR" altLang="en-US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6625" name="_x119497496" descr="EMB00001684ba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525925" cy="4143404"/>
          </a:xfrm>
          <a:prstGeom prst="rect">
            <a:avLst/>
          </a:prstGeom>
          <a:noFill/>
        </p:spPr>
      </p:pic>
      <p:grpSp>
        <p:nvGrpSpPr>
          <p:cNvPr id="5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6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5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5" name="이등변 삼각형 3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이등변 삼각형 3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1" name="이등변 삼각형 3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8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9" name="이등변 삼각형 2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이등변 삼각형 2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7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8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0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6" name="이등변 삼각형 1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0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2" name="이등변 삼각형 1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" name="이등변 삼각형 10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4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4" name="이등변 삼각형 7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이등변 삼각형 7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0" name="이등변 삼각형 6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8" name="이등변 삼각형 6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9" name="이등변 삼각형 6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5" name="이등변 삼각형 5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이등변 삼각형 5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1" name="이등변 삼각형 5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0" name="이등변 삼각형 4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수업계획안 짜는 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일지양식에 </a:t>
            </a:r>
            <a:r>
              <a:rPr lang="ko-KR" altLang="en-US" dirty="0"/>
              <a:t>수업계획안을 짜서 넣음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 smtClean="0"/>
              <a:t>이야기나누기는 </a:t>
            </a:r>
            <a:r>
              <a:rPr lang="ko-KR" altLang="en-US" dirty="0" err="1"/>
              <a:t>쉬워보여도</a:t>
            </a:r>
            <a:r>
              <a:rPr lang="ko-KR" altLang="en-US" dirty="0"/>
              <a:t> 막상 하면 정말 어려움</a:t>
            </a:r>
          </a:p>
          <a:p>
            <a:r>
              <a:rPr lang="ko-KR" altLang="en-US" dirty="0" smtClean="0"/>
              <a:t>미술활동을 </a:t>
            </a:r>
            <a:r>
              <a:rPr lang="ko-KR" altLang="en-US" dirty="0"/>
              <a:t>짤 때에는 동선이 적게</a:t>
            </a:r>
            <a:r>
              <a:rPr lang="en-US" altLang="ko-KR" dirty="0"/>
              <a:t>. (</a:t>
            </a:r>
            <a:r>
              <a:rPr lang="ko-KR" altLang="en-US" dirty="0" err="1"/>
              <a:t>예를들어</a:t>
            </a:r>
            <a:r>
              <a:rPr lang="ko-KR" altLang="en-US" dirty="0"/>
              <a:t> </a:t>
            </a:r>
            <a:r>
              <a:rPr lang="ko-KR" altLang="en-US" dirty="0" err="1"/>
              <a:t>이거만들어보자</a:t>
            </a:r>
            <a:r>
              <a:rPr lang="en-US" altLang="ko-KR" dirty="0"/>
              <a:t>-&gt;</a:t>
            </a:r>
            <a:r>
              <a:rPr lang="ko-KR" altLang="en-US" dirty="0" err="1"/>
              <a:t>가위가져와보자</a:t>
            </a:r>
            <a:r>
              <a:rPr lang="en-US" altLang="ko-KR" dirty="0"/>
              <a:t>-&gt;</a:t>
            </a:r>
            <a:r>
              <a:rPr lang="ko-KR" altLang="en-US" dirty="0" err="1"/>
              <a:t>이거잘라보자</a:t>
            </a:r>
            <a:r>
              <a:rPr lang="en-US" altLang="ko-KR" dirty="0"/>
              <a:t>-&gt;</a:t>
            </a:r>
            <a:r>
              <a:rPr lang="ko-KR" altLang="en-US" dirty="0" err="1"/>
              <a:t>풀가져와보자</a:t>
            </a:r>
            <a:r>
              <a:rPr lang="en-US" altLang="ko-KR" dirty="0"/>
              <a:t>(x) </a:t>
            </a:r>
            <a:r>
              <a:rPr lang="ko-KR" altLang="en-US" dirty="0"/>
              <a:t>너무 동선이 길어서 난잡해짐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ko-KR" altLang="en-US" dirty="0" smtClean="0"/>
              <a:t>선생님께 </a:t>
            </a:r>
            <a:r>
              <a:rPr lang="ko-KR" altLang="en-US" dirty="0" err="1"/>
              <a:t>부끄러워하지말고</a:t>
            </a:r>
            <a:r>
              <a:rPr lang="ko-KR" altLang="en-US" dirty="0"/>
              <a:t> 지도서를 빌려달라고 부탁하기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 smtClean="0"/>
              <a:t>누리과정 </a:t>
            </a:r>
            <a:r>
              <a:rPr lang="ko-KR" altLang="en-US" dirty="0"/>
              <a:t>분석을 목표에 맞게 </a:t>
            </a:r>
            <a:r>
              <a:rPr lang="ko-KR" altLang="en-US" dirty="0" err="1"/>
              <a:t>해야함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 smtClean="0"/>
              <a:t>지도서에 </a:t>
            </a:r>
            <a:r>
              <a:rPr lang="ko-KR" altLang="en-US" dirty="0"/>
              <a:t>나와있는 연령이 아무리 맞더라도 반 아이들을 열심히 관찰하고 수준을 생각해서 상향이든 하향이든 </a:t>
            </a:r>
            <a:r>
              <a:rPr lang="ko-KR" altLang="en-US" dirty="0" err="1"/>
              <a:t>조정해야함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 smtClean="0"/>
              <a:t>수업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-</a:t>
            </a:r>
            <a:r>
              <a:rPr lang="ko-KR" altLang="en-US" dirty="0"/>
              <a:t>부분수업은 </a:t>
            </a:r>
            <a:r>
              <a:rPr lang="ko-KR" altLang="en-US" dirty="0" err="1"/>
              <a:t>두세번</a:t>
            </a:r>
            <a:r>
              <a:rPr lang="ko-KR" altLang="en-US" dirty="0"/>
              <a:t> 정도</a:t>
            </a:r>
            <a:r>
              <a:rPr lang="en-US" altLang="ko-KR" dirty="0"/>
              <a:t>, </a:t>
            </a:r>
            <a:r>
              <a:rPr lang="ko-KR" altLang="en-US" dirty="0"/>
              <a:t>전체수업은 한번</a:t>
            </a:r>
            <a:r>
              <a:rPr lang="en-US" altLang="ko-KR" dirty="0"/>
              <a:t>, </a:t>
            </a:r>
            <a:r>
              <a:rPr lang="ko-KR" altLang="en-US" dirty="0" err="1"/>
              <a:t>특수반에서만</a:t>
            </a:r>
            <a:r>
              <a:rPr lang="ko-KR" altLang="en-US" dirty="0"/>
              <a:t> 수업 한번 했음 </a:t>
            </a:r>
            <a:r>
              <a:rPr lang="en-US" altLang="ko-KR" dirty="0"/>
              <a:t>(</a:t>
            </a:r>
            <a:r>
              <a:rPr lang="ko-KR" altLang="en-US" dirty="0"/>
              <a:t>하지만 수업 횟수는 달라질 수 있음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en-US" altLang="ko-KR" dirty="0"/>
              <a:t>-</a:t>
            </a:r>
            <a:r>
              <a:rPr lang="ko-KR" altLang="en-US" dirty="0"/>
              <a:t>반의 규칙이나 </a:t>
            </a:r>
            <a:r>
              <a:rPr lang="ko-KR" altLang="en-US" dirty="0" err="1"/>
              <a:t>질서등을</a:t>
            </a:r>
            <a:r>
              <a:rPr lang="ko-KR" altLang="en-US" dirty="0"/>
              <a:t> </a:t>
            </a:r>
            <a:r>
              <a:rPr lang="ko-KR" altLang="en-US" dirty="0" err="1"/>
              <a:t>파악해야함</a:t>
            </a:r>
            <a:endParaRPr lang="ko-KR" altLang="en-US" dirty="0"/>
          </a:p>
          <a:p>
            <a:r>
              <a:rPr lang="en-US" altLang="ko-KR" dirty="0"/>
              <a:t>-</a:t>
            </a:r>
            <a:r>
              <a:rPr lang="ko-KR" altLang="en-US" dirty="0"/>
              <a:t>저는 주로 </a:t>
            </a:r>
            <a:r>
              <a:rPr lang="ko-KR" altLang="en-US" dirty="0" err="1"/>
              <a:t>키드키즈를</a:t>
            </a:r>
            <a:r>
              <a:rPr lang="ko-KR" altLang="en-US" dirty="0"/>
              <a:t> 참고했고 지도서를 중심으로 변형시켜나갔습니다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en-US" altLang="ko-KR" dirty="0"/>
              <a:t>-</a:t>
            </a:r>
            <a:r>
              <a:rPr lang="ko-KR" altLang="en-US" dirty="0"/>
              <a:t>선생님께 미리 주관계획이나 </a:t>
            </a:r>
            <a:r>
              <a:rPr lang="ko-KR" altLang="en-US" dirty="0" err="1"/>
              <a:t>일일계획</a:t>
            </a:r>
            <a:r>
              <a:rPr lang="ko-KR" altLang="en-US" dirty="0"/>
              <a:t> 등 미리 짜여진 계획서를 받아서 참고함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en-US" altLang="ko-KR" dirty="0"/>
              <a:t>-</a:t>
            </a:r>
            <a:r>
              <a:rPr lang="ko-KR" altLang="en-US" dirty="0"/>
              <a:t>선생님의 수업과 너무 동떨어지지 않고 </a:t>
            </a:r>
            <a:r>
              <a:rPr lang="ko-KR" altLang="en-US" dirty="0" err="1"/>
              <a:t>연관되계</a:t>
            </a:r>
            <a:r>
              <a:rPr lang="ko-KR" altLang="en-US" dirty="0"/>
              <a:t> 하는 것이 중요한 듯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8. </a:t>
            </a:r>
            <a:r>
              <a:rPr lang="ko-KR" altLang="en-US" dirty="0" smtClean="0"/>
              <a:t>기타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환경구성은 </a:t>
            </a:r>
            <a:r>
              <a:rPr lang="ko-KR" altLang="en-US" dirty="0"/>
              <a:t>없음 </a:t>
            </a:r>
            <a:r>
              <a:rPr lang="en-US" altLang="ko-KR" dirty="0"/>
              <a:t>(</a:t>
            </a:r>
            <a:r>
              <a:rPr lang="ko-KR" altLang="en-US" dirty="0"/>
              <a:t>원장선생님의 원칙이 환경구성을 하지 </a:t>
            </a:r>
            <a:r>
              <a:rPr lang="ko-KR" altLang="en-US" dirty="0" err="1"/>
              <a:t>않는것</a:t>
            </a:r>
            <a:r>
              <a:rPr lang="en-US" altLang="ko-KR" dirty="0"/>
              <a:t>!)</a:t>
            </a:r>
            <a:endParaRPr lang="ko-KR" altLang="en-US" dirty="0"/>
          </a:p>
          <a:p>
            <a:r>
              <a:rPr lang="ko-KR" altLang="en-US" dirty="0" smtClean="0"/>
              <a:t>공개수업은 </a:t>
            </a:r>
            <a:r>
              <a:rPr lang="ko-KR" altLang="en-US" dirty="0"/>
              <a:t>하지 않았음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 smtClean="0"/>
              <a:t>일지는 </a:t>
            </a:r>
            <a:r>
              <a:rPr lang="ko-KR" altLang="en-US" dirty="0"/>
              <a:t>무조건 아침마다 책상위에 놔둬야 함 </a:t>
            </a:r>
            <a:r>
              <a:rPr lang="en-US" altLang="ko-KR" dirty="0"/>
              <a:t>. </a:t>
            </a:r>
            <a:r>
              <a:rPr lang="ko-KR" altLang="en-US" dirty="0"/>
              <a:t>밀리지 않기</a:t>
            </a:r>
            <a:r>
              <a:rPr lang="en-US" altLang="ko-KR" dirty="0"/>
              <a:t>!</a:t>
            </a:r>
            <a:endParaRPr lang="ko-KR" altLang="en-US" dirty="0"/>
          </a:p>
          <a:p>
            <a:r>
              <a:rPr lang="ko-KR" altLang="en-US" dirty="0"/>
              <a:t>그리고 매일 선생님께서 적어주시는 피드백 귀찮다고 </a:t>
            </a:r>
            <a:r>
              <a:rPr lang="ko-KR" altLang="en-US" dirty="0" err="1"/>
              <a:t>넘기지말고</a:t>
            </a:r>
            <a:r>
              <a:rPr lang="ko-KR" altLang="en-US" dirty="0"/>
              <a:t> 반드시 읽어서 </a:t>
            </a:r>
            <a:r>
              <a:rPr lang="ko-KR" altLang="en-US" dirty="0">
                <a:solidFill>
                  <a:schemeClr val="tx2"/>
                </a:solidFill>
              </a:rPr>
              <a:t>다음날 바뀐 모습이 보여지도록 </a:t>
            </a:r>
            <a:r>
              <a:rPr lang="ko-KR" altLang="en-US" dirty="0" err="1">
                <a:solidFill>
                  <a:schemeClr val="tx2"/>
                </a:solidFill>
              </a:rPr>
              <a:t>하여야함</a:t>
            </a:r>
            <a:r>
              <a:rPr lang="en-US" altLang="ko-KR" dirty="0">
                <a:solidFill>
                  <a:schemeClr val="tx2"/>
                </a:solidFill>
              </a:rPr>
              <a:t>.</a:t>
            </a:r>
            <a:endParaRPr lang="ko-KR" altLang="en-US" dirty="0">
              <a:solidFill>
                <a:schemeClr val="tx2"/>
              </a:solidFill>
            </a:endParaRPr>
          </a:p>
          <a:p>
            <a:r>
              <a:rPr lang="ko-KR" altLang="en-US" dirty="0" smtClean="0"/>
              <a:t>수업 </a:t>
            </a:r>
            <a:r>
              <a:rPr lang="ko-KR" altLang="en-US" dirty="0"/>
              <a:t>전날에는 대부분 밤샘</a:t>
            </a:r>
            <a:r>
              <a:rPr lang="en-US" altLang="ko-KR" dirty="0"/>
              <a:t>..</a:t>
            </a:r>
            <a:endParaRPr lang="ko-KR" altLang="en-US" dirty="0"/>
          </a:p>
          <a:p>
            <a:r>
              <a:rPr lang="ko-KR" altLang="en-US" dirty="0" smtClean="0"/>
              <a:t>다시 </a:t>
            </a:r>
            <a:r>
              <a:rPr lang="ko-KR" altLang="en-US" dirty="0"/>
              <a:t>한번 </a:t>
            </a:r>
            <a:r>
              <a:rPr lang="ko-KR" altLang="en-US" dirty="0" err="1"/>
              <a:t>말씀드리자면</a:t>
            </a:r>
            <a:r>
              <a:rPr lang="ko-KR" altLang="en-US" dirty="0"/>
              <a:t> </a:t>
            </a:r>
            <a:r>
              <a:rPr lang="ko-KR" altLang="en-US" dirty="0">
                <a:solidFill>
                  <a:srgbClr val="FF0000"/>
                </a:solidFill>
              </a:rPr>
              <a:t>밝은 표정과 옷이 매우 중요함</a:t>
            </a:r>
            <a:r>
              <a:rPr lang="en-US" altLang="ko-KR" dirty="0">
                <a:solidFill>
                  <a:srgbClr val="FF0000"/>
                </a:solidFill>
              </a:rPr>
              <a:t>..</a:t>
            </a:r>
            <a:endParaRPr lang="ko-KR" altLang="en-US" dirty="0">
              <a:solidFill>
                <a:srgbClr val="FF0000"/>
              </a:solidFill>
            </a:endParaRPr>
          </a:p>
          <a:p>
            <a:r>
              <a:rPr lang="ko-KR" altLang="en-US" dirty="0" err="1" smtClean="0"/>
              <a:t>급식비</a:t>
            </a:r>
            <a:r>
              <a:rPr lang="ko-KR" altLang="en-US" dirty="0" smtClean="0"/>
              <a:t> </a:t>
            </a:r>
            <a:r>
              <a:rPr lang="ko-KR" altLang="en-US" dirty="0"/>
              <a:t>따로내지만 맛있음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9. </a:t>
            </a:r>
            <a:r>
              <a:rPr lang="ko-KR" altLang="en-US" dirty="0" smtClean="0"/>
              <a:t>교생실습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달 동안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ko-KR" altLang="en-US" dirty="0"/>
              <a:t>첫 째 주는 관찰을 위한 주</a:t>
            </a:r>
            <a:r>
              <a:rPr lang="en-US" altLang="ko-KR" dirty="0"/>
              <a:t>. (</a:t>
            </a:r>
            <a:r>
              <a:rPr lang="ko-KR" altLang="en-US" dirty="0"/>
              <a:t>아이들 이름은 못해도 </a:t>
            </a:r>
            <a:r>
              <a:rPr lang="ko-KR" altLang="en-US" dirty="0" err="1"/>
              <a:t>이틀안에</a:t>
            </a:r>
            <a:r>
              <a:rPr lang="ko-KR" altLang="en-US" dirty="0"/>
              <a:t> 다 </a:t>
            </a:r>
            <a:r>
              <a:rPr lang="ko-KR" altLang="en-US" dirty="0" err="1"/>
              <a:t>외워야함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ko-KR" altLang="en-US" dirty="0"/>
              <a:t>둘 째 주는 좀 더 집중적으로 관찰하는데 수업도 나름 대로 </a:t>
            </a:r>
            <a:r>
              <a:rPr lang="ko-KR" altLang="en-US" dirty="0" err="1"/>
              <a:t>분석해야하고</a:t>
            </a:r>
            <a:r>
              <a:rPr lang="ko-KR" altLang="en-US" dirty="0"/>
              <a:t> 특히 </a:t>
            </a:r>
            <a:r>
              <a:rPr lang="ko-KR" altLang="en-US" dirty="0" err="1"/>
              <a:t>특수반</a:t>
            </a:r>
            <a:r>
              <a:rPr lang="ko-KR" altLang="en-US" dirty="0"/>
              <a:t> 선생님의 수업을 관찰해서 아이들에게 어떠한 교수적 수정을 했는지 </a:t>
            </a:r>
            <a:r>
              <a:rPr lang="ko-KR" altLang="en-US" dirty="0" err="1"/>
              <a:t>주의깊게</a:t>
            </a:r>
            <a:r>
              <a:rPr lang="ko-KR" altLang="en-US" dirty="0"/>
              <a:t> </a:t>
            </a:r>
            <a:r>
              <a:rPr lang="ko-KR" altLang="en-US" dirty="0" err="1"/>
              <a:t>살펴봐야함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/>
              <a:t>셋 째 주는 부분 수업</a:t>
            </a:r>
          </a:p>
          <a:p>
            <a:r>
              <a:rPr lang="ko-KR" altLang="en-US" dirty="0"/>
              <a:t>넷 째 주는 부분 수업</a:t>
            </a:r>
            <a:r>
              <a:rPr lang="en-US" altLang="ko-KR" dirty="0"/>
              <a:t>, </a:t>
            </a:r>
            <a:r>
              <a:rPr lang="ko-KR" altLang="en-US" dirty="0"/>
              <a:t>전체수업</a:t>
            </a:r>
            <a:r>
              <a:rPr lang="en-US" altLang="ko-KR" dirty="0"/>
              <a:t>, </a:t>
            </a:r>
            <a:r>
              <a:rPr lang="ko-KR" altLang="en-US" dirty="0" err="1"/>
              <a:t>특수반</a:t>
            </a:r>
            <a:r>
              <a:rPr lang="ko-KR" altLang="en-US" dirty="0"/>
              <a:t> 부분 수업 정말 힘드니깐 열심히 </a:t>
            </a:r>
            <a:r>
              <a:rPr lang="ko-KR" altLang="en-US" dirty="0" err="1"/>
              <a:t>밤새야함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 </a:t>
            </a:r>
            <a:r>
              <a:rPr lang="ko-KR" altLang="en-US" dirty="0" smtClean="0"/>
              <a:t>교생실습 당시 사진</a:t>
            </a:r>
            <a:endParaRPr lang="ko-KR" alt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1" name="_x119497336" descr="EMB00001684ba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3696371" cy="4929222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3" name="_x119498136" descr="EMB00001684ba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2071678"/>
            <a:ext cx="4714908" cy="3714776"/>
          </a:xfrm>
          <a:prstGeom prst="rect">
            <a:avLst/>
          </a:prstGeom>
          <a:noFill/>
        </p:spPr>
      </p:pic>
      <p:grpSp>
        <p:nvGrpSpPr>
          <p:cNvPr id="7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8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41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이등변 삼각형 3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3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3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이등변 삼각형 3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0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31" name="이등변 삼각형 3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2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1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2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이등변 삼각형 1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" name="이등변 삼각형 12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6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7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80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이등변 삼각형 7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7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7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이등변 삼각형 7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9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70" name="이등변 삼각형 6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8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9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61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5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0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이등변 삼각형 5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5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1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이등변 삼각형 5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2" name="이등변 삼각형 51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 </a:t>
            </a:r>
            <a:r>
              <a:rPr lang="ko-KR" altLang="en-US" dirty="0" smtClean="0"/>
              <a:t>교생실습 당시 사진</a:t>
            </a:r>
            <a:endParaRPr lang="ko-KR" altLang="en-U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119498216" descr="EMB00001684ba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3714776" cy="4948253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9" name="_x119497416" descr="EMB00001684ba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71612"/>
            <a:ext cx="3786214" cy="5049311"/>
          </a:xfrm>
          <a:prstGeom prst="rect">
            <a:avLst/>
          </a:prstGeom>
          <a:noFill/>
        </p:spPr>
      </p:pic>
      <p:grpSp>
        <p:nvGrpSpPr>
          <p:cNvPr id="7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8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41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이등변 삼각형 3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3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3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이등변 삼각형 3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0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31" name="이등변 삼각형 3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2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1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2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이등변 삼각형 1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" name="이등변 삼각형 12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6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7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80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이등변 삼각형 7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7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7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이등변 삼각형 7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9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70" name="이등변 삼각형 6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8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9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61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5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0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이등변 삼각형 5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5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1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이등변 삼각형 5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2" name="이등변 삼각형 51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9752" y="3140968"/>
            <a:ext cx="468052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THANK YOU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기억할 것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인사할 </a:t>
            </a:r>
            <a:r>
              <a:rPr lang="ko-KR" altLang="en-US" dirty="0"/>
              <a:t>때 두 손 모으고 공손히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“</a:t>
            </a:r>
            <a:r>
              <a:rPr lang="ko-KR" altLang="en-US" dirty="0"/>
              <a:t>안녕하십니까” 라고 하기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(</a:t>
            </a:r>
            <a:r>
              <a:rPr lang="ko-KR" altLang="en-US" dirty="0"/>
              <a:t>원장님</a:t>
            </a:r>
            <a:r>
              <a:rPr lang="en-US" altLang="ko-KR" dirty="0"/>
              <a:t>, </a:t>
            </a:r>
            <a:r>
              <a:rPr lang="ko-KR" altLang="en-US" dirty="0"/>
              <a:t>선생님들 뿐만 아니라 아이들에게도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ko-KR" altLang="en-US" dirty="0" smtClean="0">
                <a:solidFill>
                  <a:srgbClr val="FF0000"/>
                </a:solidFill>
              </a:rPr>
              <a:t>웃는 </a:t>
            </a:r>
            <a:r>
              <a:rPr lang="ko-KR" altLang="en-US" dirty="0">
                <a:solidFill>
                  <a:srgbClr val="FF0000"/>
                </a:solidFill>
              </a:rPr>
              <a:t>얼굴이 중요</a:t>
            </a:r>
            <a:r>
              <a:rPr lang="en-US" altLang="ko-KR" dirty="0"/>
              <a:t>!(</a:t>
            </a:r>
            <a:r>
              <a:rPr lang="ko-KR" altLang="en-US" dirty="0" err="1"/>
              <a:t>정말중요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ko-KR" altLang="en-US" dirty="0" smtClean="0"/>
              <a:t>사진은 </a:t>
            </a:r>
            <a:r>
              <a:rPr lang="ko-KR" altLang="en-US" dirty="0"/>
              <a:t>허락 맡고 찍기</a:t>
            </a:r>
          </a:p>
          <a:p>
            <a:r>
              <a:rPr lang="ko-KR" altLang="en-US" dirty="0" err="1" smtClean="0">
                <a:solidFill>
                  <a:srgbClr val="FF0000"/>
                </a:solidFill>
              </a:rPr>
              <a:t>수첩</a:t>
            </a:r>
            <a:r>
              <a:rPr lang="ko-KR" altLang="en-US" dirty="0" err="1" smtClean="0"/>
              <a:t>들고</a:t>
            </a:r>
            <a:r>
              <a:rPr lang="ko-KR" altLang="en-US" dirty="0" smtClean="0"/>
              <a:t> </a:t>
            </a:r>
            <a:r>
              <a:rPr lang="ko-KR" altLang="en-US" dirty="0"/>
              <a:t>적극적인 모습 보여주기</a:t>
            </a:r>
          </a:p>
          <a:p>
            <a:r>
              <a:rPr lang="ko-KR" altLang="en-US" dirty="0" smtClean="0"/>
              <a:t>아침마다 </a:t>
            </a:r>
            <a:r>
              <a:rPr lang="ko-KR" altLang="en-US" dirty="0"/>
              <a:t>일지를 </a:t>
            </a:r>
            <a:r>
              <a:rPr lang="ko-KR" altLang="en-US" dirty="0" err="1"/>
              <a:t>특수반</a:t>
            </a:r>
            <a:r>
              <a:rPr lang="ko-KR" altLang="en-US" dirty="0"/>
              <a:t> 선생님 책상에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</a:t>
            </a:r>
            <a:r>
              <a:rPr lang="ko-KR" altLang="en-US" dirty="0" err="1" smtClean="0"/>
              <a:t>둬야함</a:t>
            </a:r>
            <a:r>
              <a:rPr lang="en-US" altLang="ko-KR" dirty="0"/>
              <a:t>(</a:t>
            </a:r>
            <a:r>
              <a:rPr lang="ko-KR" altLang="en-US" dirty="0">
                <a:solidFill>
                  <a:srgbClr val="FF0000"/>
                </a:solidFill>
              </a:rPr>
              <a:t>밀리면 절대 안됨</a:t>
            </a:r>
            <a:r>
              <a:rPr lang="en-US" altLang="ko-KR" dirty="0"/>
              <a:t>)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복장준비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ko-KR" altLang="en-US" dirty="0" smtClean="0"/>
              <a:t>머리스타일</a:t>
            </a:r>
            <a:r>
              <a:rPr lang="en-US" altLang="ko-KR" dirty="0"/>
              <a:t>: </a:t>
            </a:r>
            <a:r>
              <a:rPr lang="ko-KR" altLang="en-US" dirty="0"/>
              <a:t>단정하게 </a:t>
            </a:r>
            <a:r>
              <a:rPr lang="ko-KR" altLang="en-US" dirty="0" err="1">
                <a:solidFill>
                  <a:srgbClr val="FF0000"/>
                </a:solidFill>
              </a:rPr>
              <a:t>묶어야함</a:t>
            </a:r>
            <a:r>
              <a:rPr lang="en-US" altLang="ko-KR" dirty="0"/>
              <a:t>. </a:t>
            </a:r>
            <a:r>
              <a:rPr lang="ko-KR" altLang="en-US" dirty="0"/>
              <a:t>디스코 머리도 좋아하심</a:t>
            </a:r>
          </a:p>
          <a:p>
            <a:r>
              <a:rPr lang="ko-KR" altLang="en-US" dirty="0" smtClean="0"/>
              <a:t>화장</a:t>
            </a:r>
            <a:r>
              <a:rPr lang="en-US" altLang="ko-KR" dirty="0"/>
              <a:t>: </a:t>
            </a:r>
            <a:r>
              <a:rPr lang="ko-KR" altLang="en-US" dirty="0"/>
              <a:t>화장은 정말 진하지 않은 이상 하는 것을 선호함 </a:t>
            </a:r>
            <a:r>
              <a:rPr lang="en-US" altLang="ko-KR" dirty="0"/>
              <a:t>(</a:t>
            </a:r>
            <a:r>
              <a:rPr lang="ko-KR" altLang="en-US" dirty="0"/>
              <a:t>밝고 여대생 다운 느낌 좋아하심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ko-KR" altLang="en-US" dirty="0" smtClean="0"/>
              <a:t>의상</a:t>
            </a:r>
            <a:r>
              <a:rPr lang="en-US" altLang="ko-KR" dirty="0"/>
              <a:t>: </a:t>
            </a:r>
            <a:r>
              <a:rPr lang="ko-KR" altLang="en-US" dirty="0"/>
              <a:t>청바지는 절대 안됨</a:t>
            </a:r>
            <a:r>
              <a:rPr lang="en-US" altLang="ko-KR" dirty="0"/>
              <a:t>. </a:t>
            </a:r>
            <a:r>
              <a:rPr lang="ko-KR" altLang="en-US" dirty="0"/>
              <a:t>면바지나 </a:t>
            </a:r>
            <a:r>
              <a:rPr lang="ko-KR" altLang="en-US" dirty="0" err="1"/>
              <a:t>슬렉스</a:t>
            </a:r>
            <a:r>
              <a:rPr lang="ko-KR" altLang="en-US" dirty="0"/>
              <a:t> 권장</a:t>
            </a:r>
            <a:r>
              <a:rPr lang="en-US" altLang="ko-KR" dirty="0"/>
              <a:t>. </a:t>
            </a:r>
            <a:r>
              <a:rPr lang="ko-KR" altLang="en-US" dirty="0"/>
              <a:t>상의는 검은색 정말 싫어하심</a:t>
            </a:r>
            <a:r>
              <a:rPr lang="en-US" altLang="ko-KR" dirty="0"/>
              <a:t>. </a:t>
            </a:r>
            <a:r>
              <a:rPr lang="ko-KR" altLang="en-US" dirty="0"/>
              <a:t>되도록 </a:t>
            </a:r>
            <a:r>
              <a:rPr lang="ko-KR" altLang="en-US" dirty="0" err="1">
                <a:solidFill>
                  <a:srgbClr val="FF0000"/>
                </a:solidFill>
              </a:rPr>
              <a:t>밝은색</a:t>
            </a:r>
            <a:r>
              <a:rPr lang="en-US" altLang="ko-KR" dirty="0">
                <a:solidFill>
                  <a:srgbClr val="FF0000"/>
                </a:solidFill>
              </a:rPr>
              <a:t>!</a:t>
            </a:r>
            <a:r>
              <a:rPr lang="en-US" altLang="ko-KR" dirty="0"/>
              <a:t>(</a:t>
            </a:r>
            <a:r>
              <a:rPr lang="ko-KR" altLang="en-US" dirty="0"/>
              <a:t>저는 주로 핑크</a:t>
            </a:r>
            <a:r>
              <a:rPr lang="en-US" altLang="ko-KR" dirty="0"/>
              <a:t>,</a:t>
            </a:r>
            <a:r>
              <a:rPr lang="ko-KR" altLang="en-US" dirty="0"/>
              <a:t>화이트</a:t>
            </a:r>
            <a:r>
              <a:rPr lang="en-US" altLang="ko-KR" dirty="0"/>
              <a:t>,</a:t>
            </a:r>
            <a:r>
              <a:rPr lang="ko-KR" altLang="en-US" dirty="0"/>
              <a:t>베이지를</a:t>
            </a:r>
            <a:r>
              <a:rPr lang="en-US" altLang="ko-KR" dirty="0"/>
              <a:t>...)</a:t>
            </a:r>
            <a:endParaRPr lang="ko-KR" altLang="en-US" dirty="0"/>
          </a:p>
          <a:p>
            <a:r>
              <a:rPr lang="ko-KR" altLang="en-US" dirty="0" err="1" smtClean="0"/>
              <a:t>악세사리</a:t>
            </a:r>
            <a:r>
              <a:rPr lang="en-US" altLang="ko-KR" dirty="0"/>
              <a:t>: </a:t>
            </a:r>
            <a:r>
              <a:rPr lang="ko-KR" altLang="en-US" dirty="0" err="1"/>
              <a:t>피어싱</a:t>
            </a:r>
            <a:r>
              <a:rPr lang="ko-KR" altLang="en-US" dirty="0"/>
              <a:t> 뭐 </a:t>
            </a:r>
            <a:r>
              <a:rPr lang="ko-KR" altLang="en-US" dirty="0" err="1"/>
              <a:t>이런것만</a:t>
            </a:r>
            <a:r>
              <a:rPr lang="ko-KR" altLang="en-US" dirty="0"/>
              <a:t> 아니면 오히려 </a:t>
            </a:r>
            <a:r>
              <a:rPr lang="ko-KR" altLang="en-US" dirty="0" err="1"/>
              <a:t>삔이나</a:t>
            </a:r>
            <a:r>
              <a:rPr lang="ko-KR" altLang="en-US" dirty="0"/>
              <a:t> 목걸이 정도는 </a:t>
            </a:r>
            <a:r>
              <a:rPr lang="ko-KR" altLang="en-US" dirty="0" err="1"/>
              <a:t>하는게</a:t>
            </a:r>
            <a:r>
              <a:rPr lang="ko-KR" altLang="en-US" dirty="0"/>
              <a:t> 좋은 듯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복장준비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손톱</a:t>
            </a:r>
            <a:r>
              <a:rPr lang="en-US" altLang="ko-KR" dirty="0" smtClean="0"/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메니큐어</a:t>
            </a:r>
            <a:r>
              <a:rPr lang="ko-KR" altLang="en-US" dirty="0" smtClean="0">
                <a:solidFill>
                  <a:srgbClr val="FF0000"/>
                </a:solidFill>
              </a:rPr>
              <a:t> 안됨</a:t>
            </a:r>
            <a:r>
              <a:rPr lang="en-US" altLang="ko-KR" dirty="0" smtClean="0"/>
              <a:t>. </a:t>
            </a:r>
            <a:r>
              <a:rPr lang="ko-KR" altLang="en-US" dirty="0" smtClean="0"/>
              <a:t>손톱은 그냥 아무것도 </a:t>
            </a:r>
            <a:r>
              <a:rPr lang="ko-KR" altLang="en-US" dirty="0" err="1" smtClean="0"/>
              <a:t>안하는게</a:t>
            </a:r>
            <a:r>
              <a:rPr lang="ko-KR" altLang="en-US" dirty="0" smtClean="0"/>
              <a:t> 본전은 찾음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r>
              <a:rPr lang="ko-KR" altLang="en-US" dirty="0" smtClean="0"/>
              <a:t>신발</a:t>
            </a:r>
            <a:r>
              <a:rPr lang="en-US" altLang="ko-KR" dirty="0" smtClean="0"/>
              <a:t>: </a:t>
            </a:r>
            <a:r>
              <a:rPr lang="ko-KR" altLang="en-US" dirty="0" smtClean="0"/>
              <a:t>단화나 </a:t>
            </a:r>
            <a:r>
              <a:rPr lang="ko-KR" altLang="en-US" dirty="0" err="1" smtClean="0"/>
              <a:t>로퍼가</a:t>
            </a:r>
            <a:r>
              <a:rPr lang="ko-KR" altLang="en-US" dirty="0" smtClean="0"/>
              <a:t> 적절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r>
              <a:rPr lang="ko-KR" altLang="en-US" dirty="0" smtClean="0"/>
              <a:t>실내화는 따로 </a:t>
            </a:r>
            <a:r>
              <a:rPr lang="ko-KR" altLang="en-US" dirty="0" err="1" smtClean="0"/>
              <a:t>준비해야합니다</a:t>
            </a:r>
            <a:r>
              <a:rPr lang="en-US" altLang="ko-KR" dirty="0" smtClean="0"/>
              <a:t>.(</a:t>
            </a:r>
            <a:r>
              <a:rPr lang="ko-KR" altLang="en-US" dirty="0" smtClean="0"/>
              <a:t>삼선이나 진짜 실내화 </a:t>
            </a:r>
            <a:r>
              <a:rPr lang="ko-KR" altLang="en-US" dirty="0" err="1" smtClean="0"/>
              <a:t>같은거</a:t>
            </a:r>
            <a:r>
              <a:rPr lang="ko-KR" altLang="en-US" dirty="0" smtClean="0"/>
              <a:t> 말고 </a:t>
            </a:r>
            <a:r>
              <a:rPr lang="ko-KR" altLang="en-US" dirty="0" err="1" smtClean="0">
                <a:solidFill>
                  <a:srgbClr val="FF0000"/>
                </a:solidFill>
              </a:rPr>
              <a:t>덧신</a:t>
            </a:r>
            <a:r>
              <a:rPr lang="ko-KR" altLang="en-US" dirty="0" err="1" smtClean="0"/>
              <a:t>같은거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r>
              <a:rPr lang="ko-KR" altLang="en-US" dirty="0" smtClean="0">
                <a:solidFill>
                  <a:srgbClr val="FF0000"/>
                </a:solidFill>
              </a:rPr>
              <a:t>명찰</a:t>
            </a:r>
            <a:r>
              <a:rPr lang="ko-KR" altLang="en-US" dirty="0" smtClean="0"/>
              <a:t> 꼭 달기</a:t>
            </a:r>
          </a:p>
          <a:p>
            <a:r>
              <a:rPr lang="ko-KR" altLang="en-US" dirty="0" smtClean="0"/>
              <a:t>추리닝은 무조건 싫어하심 무조건</a:t>
            </a:r>
          </a:p>
          <a:p>
            <a:r>
              <a:rPr lang="ko-KR" altLang="en-US" dirty="0" smtClean="0"/>
              <a:t>치마는 잘 안 입었지만 무릎 밑에까지 </a:t>
            </a:r>
            <a:r>
              <a:rPr lang="ko-KR" altLang="en-US" dirty="0" err="1" smtClean="0"/>
              <a:t>와야하는</a:t>
            </a:r>
            <a:r>
              <a:rPr lang="ko-KR" altLang="en-US" dirty="0" smtClean="0"/>
              <a:t> 걸로 기억함</a:t>
            </a:r>
          </a:p>
          <a:p>
            <a:endParaRPr lang="ko-KR" altLang="en-US" dirty="0" smtClean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err="1" smtClean="0"/>
              <a:t>교생시</a:t>
            </a:r>
            <a:r>
              <a:rPr lang="ko-KR" altLang="en-US" dirty="0" smtClean="0"/>
              <a:t> 특별한 주의사항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아파도 </a:t>
            </a:r>
            <a:r>
              <a:rPr lang="ko-KR" altLang="en-US" dirty="0"/>
              <a:t>일단 지각하지 않고 </a:t>
            </a:r>
            <a:r>
              <a:rPr lang="ko-KR" altLang="en-US" dirty="0" err="1"/>
              <a:t>등원하는게</a:t>
            </a:r>
            <a:r>
              <a:rPr lang="ko-KR" altLang="en-US" dirty="0"/>
              <a:t> 중요함</a:t>
            </a:r>
            <a:r>
              <a:rPr lang="en-US" altLang="ko-KR" dirty="0"/>
              <a:t>. </a:t>
            </a:r>
            <a:r>
              <a:rPr lang="ko-KR" altLang="en-US" dirty="0"/>
              <a:t>하루 일과가 끝나고 병원에 가도 되냐고 양해를 </a:t>
            </a:r>
            <a:r>
              <a:rPr lang="ko-KR" altLang="en-US" dirty="0" err="1"/>
              <a:t>구해야함</a:t>
            </a:r>
            <a:r>
              <a:rPr lang="en-US" altLang="ko-KR" dirty="0"/>
              <a:t>. </a:t>
            </a:r>
            <a:r>
              <a:rPr lang="ko-KR" altLang="en-US" dirty="0"/>
              <a:t>절대 그전에 </a:t>
            </a:r>
            <a:r>
              <a:rPr lang="ko-KR" altLang="en-US" dirty="0">
                <a:solidFill>
                  <a:srgbClr val="FF0000"/>
                </a:solidFill>
              </a:rPr>
              <a:t>전화해서 </a:t>
            </a:r>
            <a:r>
              <a:rPr lang="ko-KR" altLang="en-US" dirty="0" err="1">
                <a:solidFill>
                  <a:srgbClr val="FF0000"/>
                </a:solidFill>
              </a:rPr>
              <a:t>못가겠다는</a:t>
            </a:r>
            <a:r>
              <a:rPr lang="ko-KR" altLang="en-US" dirty="0">
                <a:solidFill>
                  <a:srgbClr val="FF0000"/>
                </a:solidFill>
              </a:rPr>
              <a:t> 말 하면 </a:t>
            </a:r>
            <a:r>
              <a:rPr lang="ko-KR" altLang="en-US" dirty="0" err="1">
                <a:solidFill>
                  <a:srgbClr val="FF0000"/>
                </a:solidFill>
              </a:rPr>
              <a:t>안되요</a:t>
            </a:r>
            <a:r>
              <a:rPr lang="en-US" altLang="ko-KR" dirty="0">
                <a:solidFill>
                  <a:srgbClr val="FF0000"/>
                </a:solidFill>
              </a:rPr>
              <a:t>..</a:t>
            </a:r>
            <a:endParaRPr lang="ko-KR" altLang="en-US" dirty="0">
              <a:solidFill>
                <a:srgbClr val="FF0000"/>
              </a:solidFill>
            </a:endParaRP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정해진 </a:t>
            </a:r>
            <a:r>
              <a:rPr lang="ko-KR" altLang="en-US" dirty="0"/>
              <a:t>시간보다 </a:t>
            </a:r>
            <a:r>
              <a:rPr lang="ko-KR" altLang="en-US" dirty="0">
                <a:solidFill>
                  <a:srgbClr val="FF0000"/>
                </a:solidFill>
              </a:rPr>
              <a:t>적어도 </a:t>
            </a:r>
            <a:r>
              <a:rPr lang="en-US" altLang="ko-KR" dirty="0">
                <a:solidFill>
                  <a:srgbClr val="FF0000"/>
                </a:solidFill>
              </a:rPr>
              <a:t>10</a:t>
            </a:r>
            <a:r>
              <a:rPr lang="ko-KR" altLang="en-US" dirty="0">
                <a:solidFill>
                  <a:srgbClr val="FF0000"/>
                </a:solidFill>
              </a:rPr>
              <a:t>분 전에는 </a:t>
            </a:r>
            <a:r>
              <a:rPr lang="ko-KR" altLang="en-US" dirty="0"/>
              <a:t>도착하기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등원할 </a:t>
            </a:r>
            <a:r>
              <a:rPr lang="ko-KR" altLang="en-US" dirty="0"/>
              <a:t>때 원장선생님께서 항상 입구에 나와 계시기 때문에 복장과 화장</a:t>
            </a:r>
            <a:r>
              <a:rPr lang="en-US" altLang="ko-KR" dirty="0"/>
              <a:t>, </a:t>
            </a:r>
            <a:r>
              <a:rPr lang="ko-KR" altLang="en-US" dirty="0"/>
              <a:t>예절 지키기가 매우 중요</a:t>
            </a:r>
            <a:r>
              <a:rPr lang="en-US" altLang="ko-KR" dirty="0"/>
              <a:t>.(</a:t>
            </a:r>
            <a:r>
              <a:rPr lang="ko-KR" altLang="en-US" dirty="0"/>
              <a:t>원장선생님께서 특히 밝은 표정</a:t>
            </a:r>
            <a:r>
              <a:rPr lang="en-US" altLang="ko-KR" dirty="0"/>
              <a:t>, </a:t>
            </a:r>
            <a:r>
              <a:rPr lang="ko-KR" altLang="en-US" dirty="0"/>
              <a:t>밝은 옷차림을 정말 </a:t>
            </a:r>
            <a:r>
              <a:rPr lang="ko-KR" altLang="en-US" dirty="0" err="1"/>
              <a:t>신경쓰심</a:t>
            </a:r>
            <a:r>
              <a:rPr lang="en-US" altLang="ko-KR" dirty="0"/>
              <a:t>.)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err="1" smtClean="0"/>
              <a:t>교생시</a:t>
            </a:r>
            <a:r>
              <a:rPr lang="ko-KR" altLang="en-US" dirty="0" smtClean="0"/>
              <a:t> 특별한 주의사항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 </a:t>
            </a:r>
            <a:r>
              <a:rPr lang="ko-KR" altLang="en-US" dirty="0" smtClean="0"/>
              <a:t>원장선생님께서 행사 때 </a:t>
            </a:r>
            <a:r>
              <a:rPr lang="ko-KR" altLang="en-US" dirty="0" err="1" smtClean="0"/>
              <a:t>마술쇼를</a:t>
            </a:r>
            <a:r>
              <a:rPr lang="ko-KR" altLang="en-US" dirty="0" smtClean="0"/>
              <a:t> 하시는데 그 때 시비를 걸거나 다 아니깐 재미없다는 식의 표현은 절대금물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인사는 등원할 때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하원할</a:t>
            </a:r>
            <a:r>
              <a:rPr lang="ko-KR" altLang="en-US" dirty="0" smtClean="0"/>
              <a:t> 때 모든 선생님께 모든 층 돌아가면서 </a:t>
            </a:r>
            <a:r>
              <a:rPr lang="ko-KR" altLang="en-US" dirty="0" err="1" smtClean="0"/>
              <a:t>인사드렸음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특수반은</a:t>
            </a:r>
            <a:r>
              <a:rPr lang="en-US" altLang="ko-KR" dirty="0" smtClean="0"/>
              <a:t>3</a:t>
            </a:r>
            <a:r>
              <a:rPr lang="ko-KR" altLang="en-US" dirty="0" smtClean="0"/>
              <a:t>층이라서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r>
              <a:rPr lang="en-US" altLang="ko-KR" dirty="0"/>
              <a:t> </a:t>
            </a:r>
            <a:r>
              <a:rPr lang="ko-KR" altLang="en-US" dirty="0" err="1" smtClean="0"/>
              <a:t>수첩들고</a:t>
            </a:r>
            <a:r>
              <a:rPr lang="ko-KR" altLang="en-US" dirty="0" smtClean="0"/>
              <a:t> 항상 일지를 어떻게 </a:t>
            </a:r>
            <a:r>
              <a:rPr lang="ko-KR" altLang="en-US" dirty="0" err="1" smtClean="0"/>
              <a:t>쓸것인지</a:t>
            </a:r>
            <a:r>
              <a:rPr lang="ko-KR" altLang="en-US" dirty="0" smtClean="0"/>
              <a:t> 체크할 </a:t>
            </a:r>
            <a:r>
              <a:rPr lang="ko-KR" altLang="en-US" dirty="0" err="1" smtClean="0"/>
              <a:t>뿐만아니라</a:t>
            </a:r>
            <a:r>
              <a:rPr lang="ko-KR" altLang="en-US" dirty="0" smtClean="0"/>
              <a:t> 하루에 </a:t>
            </a:r>
            <a:r>
              <a:rPr lang="ko-KR" altLang="en-US" dirty="0" err="1" smtClean="0"/>
              <a:t>일반반</a:t>
            </a:r>
            <a:r>
              <a:rPr lang="ko-KR" altLang="en-US" dirty="0" smtClean="0"/>
              <a:t> 한 아동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특수반</a:t>
            </a:r>
            <a:r>
              <a:rPr lang="ko-KR" altLang="en-US" dirty="0" smtClean="0"/>
              <a:t> 한 아동을 집중적으로 </a:t>
            </a:r>
            <a:r>
              <a:rPr lang="ko-KR" altLang="en-US" dirty="0" err="1" smtClean="0"/>
              <a:t>관찰해야함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수업계획안</a:t>
            </a:r>
            <a:endParaRPr lang="ko-KR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71612"/>
            <a:ext cx="5357850" cy="4945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5500702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2800" dirty="0"/>
              <a:t>매 활동 밑에 </a:t>
            </a:r>
            <a:r>
              <a:rPr lang="ko-KR" altLang="en-US" sz="2800" dirty="0" err="1"/>
              <a:t>특수반</a:t>
            </a:r>
            <a:r>
              <a:rPr lang="ko-KR" altLang="en-US" sz="2800" dirty="0"/>
              <a:t> 아이들을 관찰해서 그에 맞는 교수적 수정이나 했던 활동들을 </a:t>
            </a:r>
            <a:r>
              <a:rPr lang="ko-KR" altLang="en-US" sz="2800" dirty="0" smtClean="0"/>
              <a:t>적어 </a:t>
            </a:r>
            <a:r>
              <a:rPr lang="ko-KR" altLang="en-US" sz="2800" dirty="0" err="1" smtClean="0"/>
              <a:t>나가야함</a:t>
            </a:r>
            <a:r>
              <a:rPr lang="en-US" altLang="ko-KR" sz="2800" dirty="0"/>
              <a:t>.</a:t>
            </a:r>
            <a:br>
              <a:rPr lang="en-US" altLang="ko-KR" sz="2800" dirty="0"/>
            </a:br>
            <a:endParaRPr lang="ko-KR" altLang="en-US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653437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유아들의 </a:t>
            </a:r>
            <a:r>
              <a:rPr lang="ko-KR" altLang="en-US" dirty="0" err="1" smtClean="0"/>
              <a:t>하루일과</a:t>
            </a:r>
            <a:r>
              <a:rPr lang="ko-KR" altLang="en-US" dirty="0" smtClean="0"/>
              <a:t> 예시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57290" y="1857364"/>
            <a:ext cx="6900882" cy="4525963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/>
              <a:t>09:00 ~ 09:10 </a:t>
            </a:r>
            <a:r>
              <a:rPr lang="ko-KR" altLang="en-US" dirty="0"/>
              <a:t>등원</a:t>
            </a:r>
          </a:p>
          <a:p>
            <a:r>
              <a:rPr lang="en-US" altLang="ko-KR" dirty="0"/>
              <a:t>09:10 ~ 09:25 </a:t>
            </a:r>
            <a:r>
              <a:rPr lang="ko-KR" altLang="en-US" dirty="0"/>
              <a:t>아침모임</a:t>
            </a:r>
          </a:p>
          <a:p>
            <a:r>
              <a:rPr lang="en-US" altLang="ko-KR" dirty="0"/>
              <a:t>09:25 ~ 10:20 </a:t>
            </a:r>
            <a:r>
              <a:rPr lang="ko-KR" altLang="en-US" dirty="0"/>
              <a:t>오전간식 및 자유선택활동</a:t>
            </a:r>
          </a:p>
          <a:p>
            <a:r>
              <a:rPr lang="en-US" altLang="ko-KR" dirty="0"/>
              <a:t>10:20 ~ 10:30 </a:t>
            </a:r>
            <a:r>
              <a:rPr lang="ko-KR" altLang="en-US" dirty="0"/>
              <a:t>정리</a:t>
            </a:r>
          </a:p>
          <a:p>
            <a:r>
              <a:rPr lang="en-US" altLang="ko-KR" dirty="0"/>
              <a:t>10:30 ~ 10:45 </a:t>
            </a:r>
            <a:r>
              <a:rPr lang="ko-KR" altLang="en-US" dirty="0" err="1"/>
              <a:t>대집단활동</a:t>
            </a:r>
            <a:r>
              <a:rPr lang="en-US" altLang="ko-KR" dirty="0"/>
              <a:t>(1)</a:t>
            </a:r>
            <a:endParaRPr lang="ko-KR" altLang="en-US" dirty="0"/>
          </a:p>
          <a:p>
            <a:r>
              <a:rPr lang="en-US" altLang="ko-KR" dirty="0"/>
              <a:t>10:45 ~ 11:25 </a:t>
            </a:r>
            <a:r>
              <a:rPr lang="ko-KR" altLang="en-US" dirty="0"/>
              <a:t>소집단활동</a:t>
            </a:r>
            <a:r>
              <a:rPr lang="en-US" altLang="ko-KR" dirty="0"/>
              <a:t>(1)</a:t>
            </a:r>
            <a:endParaRPr lang="ko-KR" altLang="en-US" dirty="0"/>
          </a:p>
          <a:p>
            <a:r>
              <a:rPr lang="en-US" altLang="ko-KR" dirty="0"/>
              <a:t>11:25 ~ 11:35 </a:t>
            </a:r>
            <a:r>
              <a:rPr lang="ko-KR" altLang="en-US" dirty="0"/>
              <a:t>정리</a:t>
            </a:r>
          </a:p>
          <a:p>
            <a:r>
              <a:rPr lang="en-US" altLang="ko-KR" dirty="0"/>
              <a:t>11:35 ~ 12:50 </a:t>
            </a:r>
            <a:r>
              <a:rPr lang="ko-KR" altLang="en-US" dirty="0"/>
              <a:t>점심 및 휴식</a:t>
            </a:r>
          </a:p>
          <a:p>
            <a:r>
              <a:rPr lang="en-US" altLang="ko-KR" dirty="0"/>
              <a:t>12:50 ~ 13:10 </a:t>
            </a:r>
            <a:r>
              <a:rPr lang="ko-KR" altLang="en-US" dirty="0"/>
              <a:t>정리 및 체조</a:t>
            </a:r>
          </a:p>
          <a:p>
            <a:r>
              <a:rPr lang="en-US" altLang="ko-KR" dirty="0"/>
              <a:t>13:10 ~ 13:30 </a:t>
            </a:r>
            <a:r>
              <a:rPr lang="ko-KR" altLang="en-US" dirty="0" err="1"/>
              <a:t>대집단활동</a:t>
            </a:r>
            <a:r>
              <a:rPr lang="en-US" altLang="ko-KR" dirty="0"/>
              <a:t>(2)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4" name="그룹 11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114"/>
          <p:cNvGrpSpPr/>
          <p:nvPr/>
        </p:nvGrpSpPr>
        <p:grpSpPr>
          <a:xfrm rot="10800000">
            <a:off x="9525" y="6265949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638</Words>
  <Application>Microsoft Office PowerPoint</Application>
  <PresentationFormat>화면 슬라이드 쇼(4:3)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대구율빛유치원</vt:lpstr>
      <vt:lpstr>1. 기억할 것</vt:lpstr>
      <vt:lpstr>2. 복장준비</vt:lpstr>
      <vt:lpstr>2. 복장준비</vt:lpstr>
      <vt:lpstr>3. 교생시 특별한 주의사항</vt:lpstr>
      <vt:lpstr>3. 교생시 특별한 주의사항</vt:lpstr>
      <vt:lpstr>4. 수업계획안</vt:lpstr>
      <vt:lpstr>매 활동 밑에 특수반 아이들을 관찰해서 그에 맞는 교수적 수정이나 했던 활동들을 적어 나가야함. </vt:lpstr>
      <vt:lpstr>5. 유아들의 하루일과 예시</vt:lpstr>
      <vt:lpstr>6. 수업계획안 짜는 팁</vt:lpstr>
      <vt:lpstr>7. 수업</vt:lpstr>
      <vt:lpstr>8. 기타</vt:lpstr>
      <vt:lpstr>9. 교생실습 1달 동안 과정</vt:lpstr>
      <vt:lpstr>10. 교생실습 당시 사진</vt:lpstr>
      <vt:lpstr>10. 교생실습 당시 사진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SAMSUNG</cp:lastModifiedBy>
  <cp:revision>8</cp:revision>
  <dcterms:created xsi:type="dcterms:W3CDTF">2015-04-01T23:21:41Z</dcterms:created>
  <dcterms:modified xsi:type="dcterms:W3CDTF">2015-04-03T07:32:35Z</dcterms:modified>
</cp:coreProperties>
</file>