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1" autoAdjust="0"/>
    <p:restoredTop sz="94669" autoAdjust="0"/>
  </p:normalViewPr>
  <p:slideViewPr>
    <p:cSldViewPr>
      <p:cViewPr>
        <p:scale>
          <a:sx n="75" d="100"/>
          <a:sy n="75" d="100"/>
        </p:scale>
        <p:origin x="-864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82944-7C3A-430D-BAEE-8D747CB36C57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CD875-8F0A-40DC-967D-C242266C9FA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CD875-8F0A-40DC-967D-C242266C9FAE}" type="slidenum">
              <a:rPr lang="ko-KR" altLang="en-US" smtClean="0"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0DA85-5717-41C3-B52E-45E28D36006E}" type="datetimeFigureOut">
              <a:rPr lang="ko-KR" altLang="en-US" smtClean="0"/>
              <a:t>2015-04-05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FA779-8119-4257-B7F1-987DECBF93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INTEL\Desktop\2012%20&#49688;&#50629;&#44228;&#54925;&#51648;&#46020;&#50504;%20&#49464;&#50504;.hwp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2015 </a:t>
            </a:r>
            <a:r>
              <a:rPr lang="ko-KR" altLang="en-US" dirty="0" smtClean="0"/>
              <a:t>교생실습사전교양교실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교사 박슬기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교생실습을 위한 정보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altLang="ko-KR" sz="3600" dirty="0"/>
              <a:t>5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임용준비</a:t>
            </a:r>
            <a:endParaRPr lang="en-US" altLang="ko-KR" sz="3600" dirty="0" smtClean="0"/>
          </a:p>
          <a:p>
            <a:pPr>
              <a:buNone/>
            </a:pPr>
            <a:r>
              <a:rPr lang="ko-KR" altLang="en-US" sz="3600" dirty="0" smtClean="0"/>
              <a:t>가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교생 실습 </a:t>
            </a:r>
            <a:r>
              <a:rPr lang="en-US" altLang="ko-KR" sz="3600" dirty="0" smtClean="0"/>
              <a:t>= 2</a:t>
            </a:r>
            <a:r>
              <a:rPr lang="ko-KR" altLang="en-US" sz="3600" dirty="0" smtClean="0"/>
              <a:t>차 준비</a:t>
            </a:r>
            <a:endParaRPr lang="en-US" altLang="ko-KR" sz="3600" dirty="0" smtClean="0"/>
          </a:p>
          <a:p>
            <a:pPr>
              <a:buNone/>
            </a:pPr>
            <a:endParaRPr lang="en-US" altLang="ko-KR" sz="2800" dirty="0" smtClean="0"/>
          </a:p>
          <a:p>
            <a:pPr>
              <a:buNone/>
            </a:pPr>
            <a:r>
              <a:rPr lang="ko-KR" altLang="en-US" sz="3600" dirty="0" smtClean="0"/>
              <a:t>나</a:t>
            </a:r>
            <a:r>
              <a:rPr lang="en-US" altLang="ko-KR" sz="3600" dirty="0" smtClean="0"/>
              <a:t>. </a:t>
            </a:r>
            <a:r>
              <a:rPr lang="ko-KR" altLang="en-US" sz="3600" spc="-150" dirty="0" smtClean="0"/>
              <a:t>학생 장애종류에 따른 공부도 효과적</a:t>
            </a:r>
            <a:endParaRPr lang="en-US" altLang="ko-KR" sz="3600" spc="-150" dirty="0" smtClean="0"/>
          </a:p>
          <a:p>
            <a:pPr>
              <a:buNone/>
            </a:pPr>
            <a:endParaRPr lang="en-US" altLang="ko-K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1189053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altLang="ko-KR" dirty="0"/>
          </a:p>
          <a:p>
            <a:pPr algn="ctr">
              <a:buNone/>
            </a:pPr>
            <a:r>
              <a:rPr lang="en-US" altLang="ko-KR" sz="13800" dirty="0" smtClean="0"/>
              <a:t>Q/A</a:t>
            </a:r>
            <a:endParaRPr lang="ko-KR" altLang="en-US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00118" y="903301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altLang="ko-KR" dirty="0" smtClean="0"/>
          </a:p>
          <a:p>
            <a:pPr algn="ctr">
              <a:buNone/>
            </a:pPr>
            <a:endParaRPr lang="en-US" altLang="ko-KR" dirty="0" smtClean="0"/>
          </a:p>
          <a:p>
            <a:pPr algn="ctr">
              <a:buNone/>
            </a:pPr>
            <a:r>
              <a:rPr lang="ko-KR" altLang="en-US" sz="7200" dirty="0" smtClean="0"/>
              <a:t>감사합니다</a:t>
            </a:r>
            <a:r>
              <a:rPr lang="en-US" altLang="ko-KR" sz="7200" dirty="0" smtClean="0"/>
              <a:t>.^^</a:t>
            </a:r>
            <a:endParaRPr lang="ko-KR" alt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단설유치원이란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9" name="Picture 7" descr="유치원조직도 자세한 정보 본문에 있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14488"/>
            <a:ext cx="4929222" cy="2870306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457200"/>
            <a:ext cx="411760478" cy="343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ko-KR" sz="72900" b="1" i="0" u="none" strike="noStrike" cap="none" normalizeH="0" baseline="0" dirty="0" smtClean="0">
              <a:ln>
                <a:noFill/>
              </a:ln>
              <a:solidFill>
                <a:srgbClr val="767676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1" 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공립유치원 </a:t>
            </a:r>
            <a:r>
              <a:rPr kumimoji="1" lang="ko-KR" alt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: </a:t>
            </a:r>
            <a:r>
              <a:rPr kumimoji="1" 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지방자치단체가 설립</a:t>
            </a:r>
            <a:r>
              <a:rPr kumimoji="1" lang="ko-KR" alt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경영하는 유치원</a:t>
            </a:r>
            <a:r>
              <a:rPr kumimoji="1" lang="ko-KR" alt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설립주체에 따라 구분</a:t>
            </a:r>
            <a:r>
              <a:rPr kumimoji="1" lang="ko-KR" alt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:</a:t>
            </a:r>
            <a:r>
              <a:rPr kumimoji="1" 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사립유치원</a:t>
            </a:r>
            <a:r>
              <a:rPr kumimoji="1" lang="ko-KR" alt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,</a:t>
            </a:r>
            <a:r>
              <a:rPr kumimoji="1" 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도립유치원</a:t>
            </a:r>
            <a:r>
              <a:rPr kumimoji="1" lang="ko-KR" alt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1" 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사립유치원 </a:t>
            </a:r>
            <a:r>
              <a:rPr kumimoji="1" lang="ko-KR" alt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: </a:t>
            </a:r>
            <a:r>
              <a:rPr kumimoji="1" 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법인 또는 개인이 설립</a:t>
            </a:r>
            <a:r>
              <a:rPr kumimoji="1" lang="ko-KR" alt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sz="72900" b="1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경영하는 유치원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314" y="4572008"/>
            <a:ext cx="8858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·</a:t>
            </a:r>
            <a:r>
              <a:rPr lang="ko-KR" altLang="en-US" dirty="0" err="1" smtClean="0"/>
              <a:t>공립단설유치원은</a:t>
            </a:r>
            <a:r>
              <a:rPr lang="ko-KR" altLang="en-US" dirty="0" smtClean="0"/>
              <a:t> 일반유아 및 특수유아를 대상으로 유아교육을 전공한 원장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원감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유아교사 및 자격증을 가진 전문 영양사가 지원되며 국가로부터 행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재정적 지원을 받아 운영하는 유치원을 말합니다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· </a:t>
            </a:r>
            <a:r>
              <a:rPr lang="ko-KR" altLang="en-US" spc="-150" dirty="0" err="1" smtClean="0"/>
              <a:t>신천가온유치원은</a:t>
            </a:r>
            <a:r>
              <a:rPr lang="ko-KR" altLang="en-US" spc="-150" dirty="0" smtClean="0"/>
              <a:t> 유아의 발달에 적합한 교육환경을 갖춘 이상적인 형태의 </a:t>
            </a:r>
            <a:r>
              <a:rPr lang="ko-KR" altLang="en-US" spc="-150" dirty="0" err="1" smtClean="0"/>
              <a:t>공립단설유치원으로서</a:t>
            </a:r>
            <a:r>
              <a:rPr lang="ko-KR" altLang="en-US" spc="-150" dirty="0" smtClean="0"/>
              <a:t> </a:t>
            </a:r>
            <a:r>
              <a:rPr lang="ko-KR" altLang="en-US" dirty="0" smtClean="0"/>
              <a:t>독립적인 행정체계와 유아의 발달에 부합하는 쾌적한 환경으로 질적 향상을 도모할 수 있는 교육기관입니다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유치원현장의 모습</a:t>
            </a:r>
            <a:endParaRPr lang="ko-KR" altLang="en-US" dirty="0"/>
          </a:p>
        </p:txBody>
      </p:sp>
      <p:pic>
        <p:nvPicPr>
          <p:cNvPr id="2049" name="Picture 1" descr="C:\Users\INTEL\Desktop\CAM005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8215370" cy="4857784"/>
          </a:xfrm>
          <a:prstGeom prst="rect">
            <a:avLst/>
          </a:prstGeom>
          <a:noFill/>
        </p:spPr>
      </p:pic>
      <p:pic>
        <p:nvPicPr>
          <p:cNvPr id="2050" name="Picture 2" descr="C:\Users\INTEL\Desktop\CAM005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00174"/>
            <a:ext cx="8215370" cy="4857784"/>
          </a:xfrm>
          <a:prstGeom prst="rect">
            <a:avLst/>
          </a:prstGeom>
          <a:noFill/>
        </p:spPr>
      </p:pic>
      <p:pic>
        <p:nvPicPr>
          <p:cNvPr id="2051" name="Picture 3" descr="C:\Users\INTEL\Desktop\CAM005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500174"/>
            <a:ext cx="8215370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유치원 현황</a:t>
            </a:r>
            <a:endParaRPr lang="ko-KR" altLang="en-US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357158" y="1643050"/>
          <a:ext cx="8572529" cy="438056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224647"/>
                <a:gridCol w="1224647"/>
                <a:gridCol w="1224647"/>
                <a:gridCol w="1224647"/>
                <a:gridCol w="1224647"/>
                <a:gridCol w="1224647"/>
                <a:gridCol w="1224647"/>
              </a:tblGrid>
              <a:tr h="461112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구분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연령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학급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성별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인원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계</a:t>
                      </a:r>
                    </a:p>
                  </a:txBody>
                  <a:tcPr anchor="ctr"/>
                </a:tc>
              </a:tr>
              <a:tr h="461112">
                <a:tc rowSpan="8">
                  <a:txBody>
                    <a:bodyPr/>
                    <a:lstStyle/>
                    <a:p>
                      <a:pPr algn="ctr"/>
                      <a:r>
                        <a:rPr lang="ko-KR" altLang="en-US" spc="-300" dirty="0" err="1"/>
                        <a:t>교육과정반</a:t>
                      </a:r>
                      <a:endParaRPr lang="ko-KR" altLang="en-US" spc="-3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만</a:t>
                      </a:r>
                      <a:r>
                        <a:rPr lang="en-US" altLang="ko-KR" dirty="0"/>
                        <a:t>3</a:t>
                      </a:r>
                      <a:r>
                        <a:rPr lang="ko-KR" altLang="en-US" dirty="0"/>
                        <a:t>세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dirty="0" err="1"/>
                        <a:t>소망반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/>
                        <a:t>9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/>
                        <a:t>18</a:t>
                      </a:r>
                    </a:p>
                  </a:txBody>
                  <a:tcPr anchor="ctr"/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124</a:t>
                      </a:r>
                      <a:endParaRPr lang="en-US" altLang="ko-KR" dirty="0"/>
                    </a:p>
                  </a:txBody>
                  <a:tcPr anchor="ctr"/>
                </a:tc>
              </a:tr>
              <a:tr h="46111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/>
                        <a:t>9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111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만</a:t>
                      </a:r>
                      <a:r>
                        <a:rPr lang="en-US" altLang="ko-KR"/>
                        <a:t>4</a:t>
                      </a:r>
                      <a:r>
                        <a:rPr lang="ko-KR" altLang="en-US"/>
                        <a:t>세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기쁨반</a:t>
                      </a:r>
                      <a:r>
                        <a:rPr lang="en-US" altLang="ko-KR"/>
                        <a:t>, </a:t>
                      </a:r>
                      <a:r>
                        <a:rPr lang="ko-KR" altLang="en-US"/>
                        <a:t>행복반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/>
                        <a:t>30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/>
                        <a:t>49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111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19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111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만</a:t>
                      </a:r>
                      <a:r>
                        <a:rPr lang="en-US" altLang="ko-KR"/>
                        <a:t>5</a:t>
                      </a:r>
                      <a:r>
                        <a:rPr lang="ko-KR" altLang="en-US"/>
                        <a:t>세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사랑반</a:t>
                      </a:r>
                      <a:r>
                        <a:rPr lang="en-US" altLang="ko-KR"/>
                        <a:t>,</a:t>
                      </a:r>
                      <a:br>
                        <a:rPr lang="en-US" altLang="ko-KR"/>
                      </a:br>
                      <a:r>
                        <a:rPr lang="ko-KR" altLang="en-US"/>
                        <a:t>지혜반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33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/>
                        <a:t>55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111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23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763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/>
                        <a:t>혼합연령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dirty="0" err="1" smtClean="0"/>
                        <a:t>믿음반</a:t>
                      </a:r>
                      <a:endParaRPr lang="en-US" altLang="ko-KR" dirty="0" smtClean="0"/>
                    </a:p>
                    <a:p>
                      <a:pPr algn="ctr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/>
                        <a:t>특수학급</a:t>
                      </a:r>
                      <a:r>
                        <a:rPr lang="en-US" altLang="ko-KR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2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3</a:t>
                      </a:r>
                      <a:endParaRPr lang="en-US" altLang="ko-K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763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여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1</a:t>
                      </a:r>
                      <a:endParaRPr lang="en-US" altLang="ko-K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altLang="ko-K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교생실습을 위한 정보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397194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ko-KR" altLang="en-US" dirty="0" smtClean="0"/>
              <a:t>계획안 작성</a:t>
            </a:r>
            <a:endParaRPr lang="en-US" altLang="ko-KR" dirty="0" smtClean="0"/>
          </a:p>
          <a:p>
            <a:pPr marL="514350" indent="-514350">
              <a:buNone/>
            </a:pPr>
            <a:endParaRPr lang="en-US" altLang="ko-KR" sz="1800" dirty="0"/>
          </a:p>
          <a:p>
            <a:pPr marL="514350" indent="-514350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부분 수업</a:t>
            </a:r>
            <a:endParaRPr lang="en-US" altLang="ko-KR" dirty="0" smtClean="0"/>
          </a:p>
          <a:p>
            <a:pPr marL="514350" indent="-514350">
              <a:buNone/>
            </a:pPr>
            <a:endParaRPr lang="en-US" altLang="ko-KR" sz="1900" dirty="0"/>
          </a:p>
          <a:p>
            <a:pPr marL="514350" indent="-514350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교재교구 제작</a:t>
            </a:r>
            <a:endParaRPr lang="en-US" altLang="ko-KR" dirty="0" smtClean="0"/>
          </a:p>
          <a:p>
            <a:pPr marL="514350" indent="-514350">
              <a:buNone/>
            </a:pPr>
            <a:endParaRPr lang="en-US" altLang="ko-KR" sz="1800" dirty="0"/>
          </a:p>
          <a:p>
            <a:pPr marL="514350" indent="-514350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의상</a:t>
            </a:r>
            <a:endParaRPr lang="en-US" altLang="ko-KR" dirty="0" smtClean="0"/>
          </a:p>
          <a:p>
            <a:pPr marL="514350" indent="-514350">
              <a:buNone/>
            </a:pPr>
            <a:endParaRPr lang="en-US" altLang="ko-KR" sz="1400" dirty="0"/>
          </a:p>
          <a:p>
            <a:pPr marL="514350" indent="-514350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임용준비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교생실습을 위한 정보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AutoNum type="arabicPeriod"/>
            </a:pPr>
            <a:r>
              <a:rPr lang="ko-KR" altLang="en-US" sz="3600" dirty="0" smtClean="0"/>
              <a:t>계획안 작성</a:t>
            </a:r>
            <a:endParaRPr lang="en-US" altLang="ko-KR" sz="3600" dirty="0" smtClean="0"/>
          </a:p>
          <a:p>
            <a:pPr marL="514350" indent="-514350">
              <a:buNone/>
            </a:pPr>
            <a:r>
              <a:rPr lang="ko-KR" altLang="en-US" dirty="0" smtClean="0"/>
              <a:t>가</a:t>
            </a:r>
            <a:r>
              <a:rPr lang="en-US" altLang="ko-KR" dirty="0" smtClean="0"/>
              <a:t>. </a:t>
            </a:r>
            <a:r>
              <a:rPr lang="ko-KR" altLang="en-US" dirty="0" smtClean="0"/>
              <a:t>각자 학교 마다 틀이 있음</a:t>
            </a:r>
            <a:endParaRPr lang="en-US" altLang="ko-KR" dirty="0" smtClean="0"/>
          </a:p>
          <a:p>
            <a:pPr marL="514350" indent="-514350">
              <a:buNone/>
            </a:pPr>
            <a:endParaRPr lang="en-US" altLang="ko-KR" sz="1600" dirty="0" smtClean="0"/>
          </a:p>
          <a:p>
            <a:pPr marL="514350" indent="-514350">
              <a:buNone/>
            </a:pPr>
            <a:r>
              <a:rPr lang="ko-KR" altLang="en-US" dirty="0" smtClean="0"/>
              <a:t>나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일안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부분수업계획안</a:t>
            </a:r>
            <a:r>
              <a:rPr lang="en-US" altLang="ko-KR" dirty="0" smtClean="0"/>
              <a:t>, </a:t>
            </a:r>
            <a:r>
              <a:rPr lang="ko-KR" altLang="en-US" dirty="0" err="1" smtClean="0">
                <a:hlinkClick r:id="rId2" action="ppaction://hlinkfile"/>
              </a:rPr>
              <a:t>본시학습안</a:t>
            </a:r>
            <a:r>
              <a:rPr lang="ko-KR" altLang="en-US" dirty="0" smtClean="0"/>
              <a:t> 등이 </a:t>
            </a:r>
            <a:endParaRPr lang="en-US" altLang="ko-KR" dirty="0" smtClean="0"/>
          </a:p>
          <a:p>
            <a:pPr marL="514350" indent="-514350">
              <a:buNone/>
            </a:pPr>
            <a:r>
              <a:rPr lang="en-US" altLang="ko-KR" dirty="0" smtClean="0"/>
              <a:t>     </a:t>
            </a:r>
            <a:r>
              <a:rPr lang="ko-KR" altLang="en-US" dirty="0" smtClean="0"/>
              <a:t>있음</a:t>
            </a:r>
            <a:endParaRPr lang="en-US" altLang="ko-KR" dirty="0"/>
          </a:p>
          <a:p>
            <a:pPr marL="514350" indent="-514350">
              <a:buNone/>
            </a:pPr>
            <a:endParaRPr lang="en-US" altLang="ko-KR" sz="1600" dirty="0" smtClean="0"/>
          </a:p>
          <a:p>
            <a:pPr marL="514350" indent="-514350">
              <a:buNone/>
            </a:pPr>
            <a:r>
              <a:rPr lang="ko-KR" altLang="en-US" dirty="0" smtClean="0"/>
              <a:t>다</a:t>
            </a:r>
            <a:r>
              <a:rPr lang="en-US" altLang="ko-KR" dirty="0" smtClean="0"/>
              <a:t>. 2</a:t>
            </a:r>
            <a:r>
              <a:rPr lang="ko-KR" altLang="en-US" dirty="0" smtClean="0"/>
              <a:t>차 시험과 연관이 많음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교생실습을 위한 정보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altLang="ko-KR" sz="3600" dirty="0" smtClean="0"/>
              <a:t>2. </a:t>
            </a:r>
            <a:r>
              <a:rPr lang="ko-KR" altLang="en-US" sz="3600" dirty="0" smtClean="0"/>
              <a:t>부분수업</a:t>
            </a:r>
            <a:endParaRPr lang="en-US" altLang="ko-KR" sz="3600" dirty="0" smtClean="0"/>
          </a:p>
          <a:p>
            <a:pPr>
              <a:buNone/>
            </a:pPr>
            <a:r>
              <a:rPr lang="ko-KR" altLang="en-US" sz="3600" dirty="0" smtClean="0"/>
              <a:t>가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대소집단 활동 수업 실시</a:t>
            </a:r>
            <a:endParaRPr lang="en-US" altLang="ko-KR" sz="3600" dirty="0" smtClean="0"/>
          </a:p>
          <a:p>
            <a:pPr>
              <a:buNone/>
            </a:pPr>
            <a:endParaRPr lang="en-US" altLang="ko-KR" sz="1600" dirty="0"/>
          </a:p>
          <a:p>
            <a:pPr>
              <a:buNone/>
            </a:pPr>
            <a:r>
              <a:rPr lang="ko-KR" altLang="en-US" sz="3600" dirty="0" smtClean="0"/>
              <a:t>나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학교마다 부분 수업 회수 다름</a:t>
            </a:r>
            <a:endParaRPr lang="en-US" altLang="ko-KR" sz="3600" dirty="0" smtClean="0"/>
          </a:p>
          <a:p>
            <a:pPr>
              <a:buNone/>
            </a:pPr>
            <a:endParaRPr lang="en-US" altLang="ko-KR" sz="1600" dirty="0"/>
          </a:p>
          <a:p>
            <a:pPr>
              <a:buNone/>
            </a:pPr>
            <a:r>
              <a:rPr lang="ko-KR" altLang="en-US" sz="3600" dirty="0" smtClean="0"/>
              <a:t>다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부분 수업마다 협의하는 곳도 있음</a:t>
            </a:r>
            <a:endParaRPr lang="ko-KR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교생실습을 위한 정보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altLang="ko-KR" sz="3600" dirty="0" smtClean="0"/>
              <a:t>3. </a:t>
            </a:r>
            <a:r>
              <a:rPr lang="ko-KR" altLang="en-US" sz="3600" dirty="0" smtClean="0"/>
              <a:t>교재교구 제작</a:t>
            </a:r>
            <a:endParaRPr lang="en-US" altLang="ko-KR" sz="3600" dirty="0" smtClean="0"/>
          </a:p>
          <a:p>
            <a:pPr>
              <a:buNone/>
            </a:pPr>
            <a:r>
              <a:rPr lang="ko-KR" altLang="en-US" sz="3600" dirty="0" smtClean="0"/>
              <a:t>가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수업자료에 쓰이는 경우</a:t>
            </a:r>
            <a:endParaRPr lang="en-US" altLang="ko-KR" sz="3600" dirty="0" smtClean="0"/>
          </a:p>
          <a:p>
            <a:pPr>
              <a:buNone/>
            </a:pPr>
            <a:endParaRPr lang="en-US" altLang="ko-KR" sz="1400" dirty="0" smtClean="0"/>
          </a:p>
          <a:p>
            <a:pPr>
              <a:buNone/>
            </a:pPr>
            <a:r>
              <a:rPr lang="ko-KR" altLang="en-US" sz="3600" dirty="0" smtClean="0"/>
              <a:t>나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학급 담임 교사의 환경 구성 지원</a:t>
            </a:r>
            <a:endParaRPr lang="en-US" altLang="ko-KR" sz="3600" dirty="0" smtClean="0"/>
          </a:p>
          <a:p>
            <a:pPr>
              <a:buNone/>
            </a:pPr>
            <a:endParaRPr lang="en-US" altLang="ko-KR" sz="1600" dirty="0"/>
          </a:p>
          <a:p>
            <a:pPr>
              <a:buNone/>
            </a:pPr>
            <a:r>
              <a:rPr lang="ko-KR" altLang="en-US" sz="3600" dirty="0" smtClean="0"/>
              <a:t>다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학교 내 교재교구 제작 지원</a:t>
            </a:r>
            <a:endParaRPr lang="ko-KR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교생실습을 위한 정보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altLang="ko-KR" sz="3600" dirty="0" smtClean="0"/>
              <a:t>4. </a:t>
            </a:r>
            <a:r>
              <a:rPr lang="ko-KR" altLang="en-US" sz="3600" dirty="0" smtClean="0"/>
              <a:t>의상</a:t>
            </a:r>
            <a:endParaRPr lang="en-US" altLang="ko-KR" sz="3600" dirty="0" smtClean="0"/>
          </a:p>
          <a:p>
            <a:pPr>
              <a:buNone/>
            </a:pPr>
            <a:r>
              <a:rPr lang="ko-KR" altLang="en-US" sz="3600" dirty="0" smtClean="0"/>
              <a:t>가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깔끔한 의상이면 됨</a:t>
            </a:r>
            <a:endParaRPr lang="en-US" altLang="ko-KR" sz="3600" dirty="0" smtClean="0"/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r>
              <a:rPr lang="ko-KR" altLang="en-US" sz="3600" dirty="0" smtClean="0"/>
              <a:t>나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현장체험 혹은 행사에 맞는 의상 </a:t>
            </a:r>
            <a:endParaRPr lang="en-US" altLang="ko-KR" sz="3600" dirty="0" smtClean="0"/>
          </a:p>
          <a:p>
            <a:pPr>
              <a:buNone/>
            </a:pPr>
            <a:endParaRPr lang="en-US" altLang="ko-KR" sz="1600" dirty="0"/>
          </a:p>
          <a:p>
            <a:pPr>
              <a:buNone/>
            </a:pPr>
            <a:r>
              <a:rPr lang="ko-KR" altLang="en-US" sz="3600" dirty="0" smtClean="0"/>
              <a:t>다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앞치마</a:t>
            </a:r>
            <a:r>
              <a:rPr lang="en-US" altLang="ko-KR" sz="3600" dirty="0"/>
              <a:t> </a:t>
            </a:r>
            <a:r>
              <a:rPr lang="ko-KR" altLang="en-US" sz="3600" dirty="0" smtClean="0"/>
              <a:t>등 학교 마다 다름</a:t>
            </a:r>
            <a:endParaRPr lang="ko-KR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287</Words>
  <Application>Microsoft Office PowerPoint</Application>
  <PresentationFormat>화면 슬라이드 쇼(4:3)</PresentationFormat>
  <Paragraphs>97</Paragraphs>
  <Slides>12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Office 테마</vt:lpstr>
      <vt:lpstr>2015 교생실습사전교양교실</vt:lpstr>
      <vt:lpstr>단설유치원이란?</vt:lpstr>
      <vt:lpstr>유치원현장의 모습</vt:lpstr>
      <vt:lpstr>유치원 현황</vt:lpstr>
      <vt:lpstr>교생실습을 위한 정보</vt:lpstr>
      <vt:lpstr>교생실습을 위한 정보</vt:lpstr>
      <vt:lpstr>교생실습을 위한 정보</vt:lpstr>
      <vt:lpstr>교생실습을 위한 정보</vt:lpstr>
      <vt:lpstr>교생실습을 위한 정보</vt:lpstr>
      <vt:lpstr>교생실습을 위한 정보</vt:lpstr>
      <vt:lpstr>슬라이드 11</vt:lpstr>
      <vt:lpstr>슬라이드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교생실습사전교양교실</dc:title>
  <dc:creator>INTEL</dc:creator>
  <cp:lastModifiedBy>INTEL</cp:lastModifiedBy>
  <cp:revision>4</cp:revision>
  <dcterms:created xsi:type="dcterms:W3CDTF">2015-04-05T13:52:25Z</dcterms:created>
  <dcterms:modified xsi:type="dcterms:W3CDTF">2015-04-05T14:26:44Z</dcterms:modified>
</cp:coreProperties>
</file>