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BE1B-F3DC-4B17-BBF4-F6808D8C9216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4B21-712D-40A4-ADB1-2DA259363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1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157AE-2AB9-483C-A32E-F61734F2FF2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78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13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7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77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1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8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6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2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7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74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0C7D-D7C8-4CF0-938F-C8A72ECB4B1D}" type="datetimeFigureOut">
              <a:rPr lang="ko-KR" altLang="en-US" smtClean="0"/>
              <a:t>2015-03-30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C916-2DCA-47FA-B61E-7E1DCC3FC2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8767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462713" cy="307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509">
            <a:off x="4806635" y="2586452"/>
            <a:ext cx="3927880" cy="39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3209400"/>
            <a:ext cx="57610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" y="-27384"/>
            <a:ext cx="41036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[mix]videoplaybac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20354"/>
            <a:ext cx="9144000" cy="44644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20060"/>
            <a:ext cx="6645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2" y="0"/>
            <a:ext cx="7623496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857"/>
            <a:ext cx="29813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31" y="1456655"/>
            <a:ext cx="485933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689">
            <a:off x="1114229" y="236032"/>
            <a:ext cx="7103598" cy="613285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716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" y="4437112"/>
            <a:ext cx="76692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13" y="1436117"/>
            <a:ext cx="52609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51" y="3501008"/>
            <a:ext cx="1481137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51" y="4005064"/>
            <a:ext cx="1481137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37" y="4509120"/>
            <a:ext cx="3382963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8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5" y="-27384"/>
            <a:ext cx="25003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b="6725"/>
          <a:stretch/>
        </p:blipFill>
        <p:spPr>
          <a:xfrm>
            <a:off x="0" y="1268760"/>
            <a:ext cx="9144000" cy="475252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408113" cy="118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"/>
          <a:stretch/>
        </p:blipFill>
        <p:spPr>
          <a:xfrm>
            <a:off x="0" y="1268761"/>
            <a:ext cx="9144000" cy="4752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5" y="-27384"/>
            <a:ext cx="25003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418"/>
            <a:ext cx="91440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" y="-27384"/>
            <a:ext cx="24082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" y="-27384"/>
            <a:ext cx="41036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/>
          <a:stretch/>
        </p:blipFill>
        <p:spPr>
          <a:xfrm>
            <a:off x="0" y="1268761"/>
            <a:ext cx="9143999" cy="482453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6943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" y="-27384"/>
            <a:ext cx="41036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화면 슬라이드 쇼(4:3)</PresentationFormat>
  <Paragraphs>1</Paragraphs>
  <Slides>10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sec</cp:lastModifiedBy>
  <cp:revision>1</cp:revision>
  <dcterms:created xsi:type="dcterms:W3CDTF">2015-03-29T15:02:28Z</dcterms:created>
  <dcterms:modified xsi:type="dcterms:W3CDTF">2015-03-29T15:03:21Z</dcterms:modified>
</cp:coreProperties>
</file>