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752" r:id="rId1"/>
  </p:sldMasterIdLst>
  <p:notesMasterIdLst>
    <p:notesMasterId r:id="rId2"/>
  </p:notesMasterIdLst>
  <p:sldIdLst>
    <p:sldId id="256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85" r:id="rId11"/>
    <p:sldId id="267" r:id="rId12"/>
    <p:sldId id="268" r:id="rId13"/>
    <p:sldId id="270" r:id="rId14"/>
    <p:sldId id="272" r:id="rId15"/>
    <p:sldId id="274" r:id="rId16"/>
    <p:sldId id="275" r:id="rId17"/>
    <p:sldId id="283" r:id="rId18"/>
    <p:sldId id="278" r:id="rId19"/>
    <p:sldId id="280" r:id="rId20"/>
    <p:sldId id="284" r:id="rId21"/>
    <p:sldId id="282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4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presProps" Target="presProps.xml"  /><Relationship Id="rId24" Type="http://schemas.openxmlformats.org/officeDocument/2006/relationships/viewProps" Target="viewProps.xml"  /><Relationship Id="rId25" Type="http://schemas.openxmlformats.org/officeDocument/2006/relationships/theme" Target="theme/theme1.xml"  /><Relationship Id="rId26" Type="http://schemas.openxmlformats.org/officeDocument/2006/relationships/tableStyles" Target="tableStyles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2020-09-29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40A130E-E3B8-4EBE-931F-81B26B8448AA}" type="datetime1">
              <a:rPr lang="ko-KR" altLang="en-US"/>
              <a:pPr lvl="0">
                <a:defRPr/>
              </a:pPr>
              <a:t>2020-09-18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00C6A38-4290-41DD-B95C-4155372FD4A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A348888-F454-4AD2-BA62-3AF29D9807C0}" type="datetime1">
              <a:rPr lang="ko-KR" altLang="en-US"/>
              <a:pPr lvl="0">
                <a:defRPr/>
              </a:pPr>
              <a:t>2020-09-18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6FEC12-A4C9-4837-AF94-AD867782C04C}" type="datetime1">
              <a:rPr lang="ko-KR" altLang="en-US"/>
              <a:pPr lvl="0">
                <a:defRPr/>
              </a:pPr>
              <a:t>2020-09-18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7F84A3-4F29-4053-ACFD-1BAF2D3F140C}" type="datetime1">
              <a:rPr lang="ko-KR" altLang="en-US"/>
              <a:pPr lvl="0">
                <a:defRPr/>
              </a:pPr>
              <a:t>2020-09-18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4953836A-82A3-4C8B-9D31-CD724F3673ED}" type="datetime1">
              <a:rPr lang="ko-KR" altLang="en-US"/>
              <a:pPr lvl="0">
                <a:defRPr/>
              </a:pPr>
              <a:t>2020-09-18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D2EBAF6-36D0-4DD8-B695-D4C1B37E35D6}" type="datetime1">
              <a:rPr lang="ko-KR" altLang="en-US"/>
              <a:pPr lvl="0">
                <a:defRPr/>
              </a:pPr>
              <a:t>2020-09-18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60728D28-603B-4EFC-80F8-17E5E9107035}" type="datetime1">
              <a:rPr lang="ko-KR" altLang="en-US"/>
              <a:pPr lvl="0">
                <a:defRPr/>
              </a:pPr>
              <a:t>2020-09-18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27A1F4E-0809-4239-8034-C38E431DAF92}" type="datetime1">
              <a:rPr lang="ko-KR" altLang="en-US"/>
              <a:pPr lvl="0">
                <a:defRPr/>
              </a:pPr>
              <a:t>2020-09-18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E0DA496-7307-4E8B-88DE-CB97B48BAB6F}" type="datetime1">
              <a:rPr lang="ko-KR" altLang="en-US"/>
              <a:pPr lvl="0">
                <a:defRPr/>
              </a:pPr>
              <a:t>2020-09-18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표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>
              <a:defRPr/>
            </a:pPr>
            <a:r>
              <a:rPr lang="ko-KR" altLang="en-US"/>
              <a:t>표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8721E90-850C-410B-8B89-8394F580CFDA}" type="datetime1">
              <a:rPr lang="ko-KR" altLang="en-US"/>
              <a:pPr lvl="0">
                <a:defRPr/>
              </a:pPr>
              <a:t>2020-09-18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ko-KR" altLang="en-US"/>
              <a:pPr lvl="0">
                <a:defRPr/>
              </a:pPr>
              <a:t>2020-09-18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ko-KR" altLang="en-US"/>
              <a:pPr lvl="0">
                <a:defRPr/>
              </a:pPr>
              <a:t>2020-09-18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한컴오피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D422D86A-5F52-4165-8473-F1B836277586}" type="datetime1">
              <a:rPr lang="ko-KR" altLang="en-US"/>
              <a:pPr lvl="0">
                <a:defRPr/>
              </a:pPr>
              <a:t>2020-09-18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2.jpeg"  /><Relationship Id="rId4" Type="http://schemas.openxmlformats.org/officeDocument/2006/relationships/image" Target="../media/image3.png"  /><Relationship Id="rId5" Type="http://schemas.openxmlformats.org/officeDocument/2006/relationships/image" Target="../media/image4.png"  /><Relationship Id="rId6" Type="http://schemas.openxmlformats.org/officeDocument/2006/relationships/image" Target="../media/image5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7.jpeg"  /><Relationship Id="rId3" Type="http://schemas.openxmlformats.org/officeDocument/2006/relationships/image" Target="../media/image8.png"  /><Relationship Id="rId4" Type="http://schemas.openxmlformats.org/officeDocument/2006/relationships/image" Target="../media/image7.jpeg"  /><Relationship Id="rId5" Type="http://schemas.openxmlformats.org/officeDocument/2006/relationships/image" Target="../media/image7.jpeg"  /><Relationship Id="rId6" Type="http://schemas.openxmlformats.org/officeDocument/2006/relationships/image" Target="../media/image27.jpeg"  /><Relationship Id="rId7" Type="http://schemas.openxmlformats.org/officeDocument/2006/relationships/image" Target="../media/image28.jpeg"  /><Relationship Id="rId8" Type="http://schemas.openxmlformats.org/officeDocument/2006/relationships/image" Target="../media/image29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7.jpeg"  /><Relationship Id="rId3" Type="http://schemas.openxmlformats.org/officeDocument/2006/relationships/image" Target="../media/image8.png"  /><Relationship Id="rId4" Type="http://schemas.openxmlformats.org/officeDocument/2006/relationships/image" Target="../media/image7.jpeg"  /><Relationship Id="rId5" Type="http://schemas.openxmlformats.org/officeDocument/2006/relationships/image" Target="../media/image7.jpeg"  /><Relationship Id="rId6" Type="http://schemas.openxmlformats.org/officeDocument/2006/relationships/image" Target="../media/image30.jpeg"  /><Relationship Id="rId7" Type="http://schemas.openxmlformats.org/officeDocument/2006/relationships/image" Target="../media/image31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7.jpeg"  /><Relationship Id="rId3" Type="http://schemas.openxmlformats.org/officeDocument/2006/relationships/image" Target="../media/image8.png"  /><Relationship Id="rId4" Type="http://schemas.openxmlformats.org/officeDocument/2006/relationships/image" Target="../media/image7.jpeg"  /><Relationship Id="rId5" Type="http://schemas.openxmlformats.org/officeDocument/2006/relationships/image" Target="../media/image7.jpeg"  /><Relationship Id="rId6" Type="http://schemas.openxmlformats.org/officeDocument/2006/relationships/image" Target="../media/image32.png"  /><Relationship Id="rId7" Type="http://schemas.openxmlformats.org/officeDocument/2006/relationships/image" Target="../media/image33.jpeg"  /><Relationship Id="rId8" Type="http://schemas.openxmlformats.org/officeDocument/2006/relationships/image" Target="../media/image34.png"  /><Relationship Id="rId9" Type="http://schemas.openxmlformats.org/officeDocument/2006/relationships/image" Target="../media/image35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10" Type="http://schemas.openxmlformats.org/officeDocument/2006/relationships/image" Target="../media/image39.png"  /><Relationship Id="rId2" Type="http://schemas.openxmlformats.org/officeDocument/2006/relationships/image" Target="../media/image7.jpeg"  /><Relationship Id="rId3" Type="http://schemas.openxmlformats.org/officeDocument/2006/relationships/image" Target="../media/image8.png"  /><Relationship Id="rId4" Type="http://schemas.openxmlformats.org/officeDocument/2006/relationships/image" Target="../media/image7.jpeg"  /><Relationship Id="rId5" Type="http://schemas.openxmlformats.org/officeDocument/2006/relationships/image" Target="../media/image7.jpeg"  /><Relationship Id="rId6" Type="http://schemas.openxmlformats.org/officeDocument/2006/relationships/image" Target="../media/image36.png"  /><Relationship Id="rId7" Type="http://schemas.openxmlformats.org/officeDocument/2006/relationships/image" Target="../media/image37.png"  /><Relationship Id="rId8" Type="http://schemas.openxmlformats.org/officeDocument/2006/relationships/image" Target="../media/image38.png"  /><Relationship Id="rId9" Type="http://schemas.openxmlformats.org/officeDocument/2006/relationships/image" Target="../media/image39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7.jpeg"  /><Relationship Id="rId3" Type="http://schemas.openxmlformats.org/officeDocument/2006/relationships/image" Target="../media/image8.png"  /><Relationship Id="rId4" Type="http://schemas.openxmlformats.org/officeDocument/2006/relationships/image" Target="../media/image7.jpeg"  /><Relationship Id="rId5" Type="http://schemas.openxmlformats.org/officeDocument/2006/relationships/image" Target="../media/image7.jpeg"  /><Relationship Id="rId6" Type="http://schemas.openxmlformats.org/officeDocument/2006/relationships/image" Target="../media/image40.jpeg"  /><Relationship Id="rId7" Type="http://schemas.openxmlformats.org/officeDocument/2006/relationships/image" Target="../media/image41.png"  /><Relationship Id="rId8" Type="http://schemas.openxmlformats.org/officeDocument/2006/relationships/image" Target="../media/image42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7.jpeg"  /><Relationship Id="rId3" Type="http://schemas.openxmlformats.org/officeDocument/2006/relationships/image" Target="../media/image8.png"  /><Relationship Id="rId4" Type="http://schemas.openxmlformats.org/officeDocument/2006/relationships/image" Target="../media/image7.jpeg"  /><Relationship Id="rId5" Type="http://schemas.openxmlformats.org/officeDocument/2006/relationships/image" Target="../media/image7.jpeg"  /><Relationship Id="rId6" Type="http://schemas.openxmlformats.org/officeDocument/2006/relationships/hyperlink" Target="https://youtu.be/mSmUpR_KY1s" TargetMode="External"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7.jpeg"  /><Relationship Id="rId3" Type="http://schemas.openxmlformats.org/officeDocument/2006/relationships/image" Target="../media/image8.png"  /><Relationship Id="rId4" Type="http://schemas.openxmlformats.org/officeDocument/2006/relationships/image" Target="../media/image7.jpeg"  /><Relationship Id="rId5" Type="http://schemas.openxmlformats.org/officeDocument/2006/relationships/image" Target="../media/image7.jpeg"  /><Relationship Id="rId6" Type="http://schemas.openxmlformats.org/officeDocument/2006/relationships/image" Target="../media/image43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7.jpeg"  /><Relationship Id="rId3" Type="http://schemas.openxmlformats.org/officeDocument/2006/relationships/image" Target="../media/image8.png"  /><Relationship Id="rId4" Type="http://schemas.openxmlformats.org/officeDocument/2006/relationships/image" Target="../media/image7.jpeg"  /><Relationship Id="rId5" Type="http://schemas.openxmlformats.org/officeDocument/2006/relationships/image" Target="../media/image7.jpeg"  /><Relationship Id="rId6" Type="http://schemas.openxmlformats.org/officeDocument/2006/relationships/image" Target="../media/image44.png"  /><Relationship Id="rId7" Type="http://schemas.openxmlformats.org/officeDocument/2006/relationships/image" Target="../media/image45.png"  /><Relationship Id="rId8" Type="http://schemas.openxmlformats.org/officeDocument/2006/relationships/image" Target="../media/image46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7.jpeg"  /><Relationship Id="rId3" Type="http://schemas.openxmlformats.org/officeDocument/2006/relationships/image" Target="../media/image8.png"  /><Relationship Id="rId4" Type="http://schemas.openxmlformats.org/officeDocument/2006/relationships/image" Target="../media/image7.jpeg"  /><Relationship Id="rId5" Type="http://schemas.openxmlformats.org/officeDocument/2006/relationships/image" Target="../media/image7.jpeg"  /><Relationship Id="rId6" Type="http://schemas.openxmlformats.org/officeDocument/2006/relationships/image" Target="../media/image47.png"  /><Relationship Id="rId7" Type="http://schemas.openxmlformats.org/officeDocument/2006/relationships/image" Target="../media/image48.jpe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7.jpeg"  /><Relationship Id="rId3" Type="http://schemas.openxmlformats.org/officeDocument/2006/relationships/image" Target="../media/image8.png"  /><Relationship Id="rId4" Type="http://schemas.openxmlformats.org/officeDocument/2006/relationships/image" Target="../media/image7.jpeg"  /><Relationship Id="rId5" Type="http://schemas.openxmlformats.org/officeDocument/2006/relationships/image" Target="../media/image7.jpeg"  /><Relationship Id="rId6" Type="http://schemas.openxmlformats.org/officeDocument/2006/relationships/image" Target="../media/image49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6.jpeg"  /><Relationship Id="rId3" Type="http://schemas.openxmlformats.org/officeDocument/2006/relationships/hyperlink" Target="https:\\www.youtube.com\watch?v=l3Mufe5jY60&amp;list=RDl3Mufe5jY60&amp;start_radio=1%20%20" TargetMode="External"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2.xml"  /><Relationship Id="rId3" Type="http://schemas.openxmlformats.org/officeDocument/2006/relationships/image" Target="../media/image7.jpeg"  /><Relationship Id="rId4" Type="http://schemas.openxmlformats.org/officeDocument/2006/relationships/image" Target="../media/image8.png"  /><Relationship Id="rId5" Type="http://schemas.openxmlformats.org/officeDocument/2006/relationships/image" Target="../media/image7.jpeg"  /><Relationship Id="rId6" Type="http://schemas.openxmlformats.org/officeDocument/2006/relationships/image" Target="../media/image7.jpeg"  /><Relationship Id="rId7" Type="http://schemas.openxmlformats.org/officeDocument/2006/relationships/image" Target="../media/image9.jpeg"  /><Relationship Id="rId8" Type="http://schemas.openxmlformats.org/officeDocument/2006/relationships/image" Target="../media/image10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7.jpeg"  /><Relationship Id="rId3" Type="http://schemas.openxmlformats.org/officeDocument/2006/relationships/image" Target="../media/image8.png"  /><Relationship Id="rId4" Type="http://schemas.openxmlformats.org/officeDocument/2006/relationships/image" Target="../media/image7.jpeg"  /><Relationship Id="rId5" Type="http://schemas.openxmlformats.org/officeDocument/2006/relationships/image" Target="../media/image7.jpeg"  /><Relationship Id="rId6" Type="http://schemas.openxmlformats.org/officeDocument/2006/relationships/image" Target="../media/image11.jpeg"  /><Relationship Id="rId7" Type="http://schemas.openxmlformats.org/officeDocument/2006/relationships/image" Target="../media/image12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7.jpeg"  /><Relationship Id="rId3" Type="http://schemas.openxmlformats.org/officeDocument/2006/relationships/image" Target="../media/image8.png"  /><Relationship Id="rId4" Type="http://schemas.openxmlformats.org/officeDocument/2006/relationships/image" Target="../media/image7.jpeg"  /><Relationship Id="rId5" Type="http://schemas.openxmlformats.org/officeDocument/2006/relationships/image" Target="../media/image7.jpeg"  /><Relationship Id="rId6" Type="http://schemas.openxmlformats.org/officeDocument/2006/relationships/image" Target="../media/image13.png"  /><Relationship Id="rId7" Type="http://schemas.openxmlformats.org/officeDocument/2006/relationships/image" Target="../media/image14.jpeg"  /><Relationship Id="rId8" Type="http://schemas.openxmlformats.org/officeDocument/2006/relationships/image" Target="../media/image15.jpeg"  /><Relationship Id="rId9" Type="http://schemas.openxmlformats.org/officeDocument/2006/relationships/image" Target="../media/image16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7.jpeg"  /><Relationship Id="rId3" Type="http://schemas.openxmlformats.org/officeDocument/2006/relationships/image" Target="../media/image8.png"  /><Relationship Id="rId4" Type="http://schemas.openxmlformats.org/officeDocument/2006/relationships/image" Target="../media/image7.jpeg"  /><Relationship Id="rId5" Type="http://schemas.openxmlformats.org/officeDocument/2006/relationships/image" Target="../media/image7.jpeg"  /><Relationship Id="rId6" Type="http://schemas.openxmlformats.org/officeDocument/2006/relationships/image" Target="../media/image17.png"  /><Relationship Id="rId7" Type="http://schemas.openxmlformats.org/officeDocument/2006/relationships/image" Target="../media/image18.png"  /><Relationship Id="rId8" Type="http://schemas.openxmlformats.org/officeDocument/2006/relationships/image" Target="../media/image19.png"  /><Relationship Id="rId9" Type="http://schemas.openxmlformats.org/officeDocument/2006/relationships/image" Target="../media/image20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7.jpeg"  /><Relationship Id="rId3" Type="http://schemas.openxmlformats.org/officeDocument/2006/relationships/image" Target="../media/image8.png"  /><Relationship Id="rId4" Type="http://schemas.openxmlformats.org/officeDocument/2006/relationships/image" Target="../media/image7.jpeg"  /><Relationship Id="rId5" Type="http://schemas.openxmlformats.org/officeDocument/2006/relationships/image" Target="../media/image7.jpeg"  /><Relationship Id="rId6" Type="http://schemas.openxmlformats.org/officeDocument/2006/relationships/image" Target="../media/image21.png"  /><Relationship Id="rId7" Type="http://schemas.openxmlformats.org/officeDocument/2006/relationships/image" Target="../media/image22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12.xml"  /><Relationship Id="rId3" Type="http://schemas.openxmlformats.org/officeDocument/2006/relationships/image" Target="../media/image7.jpeg"  /><Relationship Id="rId4" Type="http://schemas.openxmlformats.org/officeDocument/2006/relationships/image" Target="../media/image8.png"  /><Relationship Id="rId5" Type="http://schemas.openxmlformats.org/officeDocument/2006/relationships/image" Target="../media/image7.jpeg"  /><Relationship Id="rId6" Type="http://schemas.openxmlformats.org/officeDocument/2006/relationships/image" Target="../media/image7.jpeg"  /><Relationship Id="rId7" Type="http://schemas.openxmlformats.org/officeDocument/2006/relationships/image" Target="../media/image23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7.jpeg"  /><Relationship Id="rId3" Type="http://schemas.openxmlformats.org/officeDocument/2006/relationships/image" Target="../media/image8.png"  /><Relationship Id="rId4" Type="http://schemas.openxmlformats.org/officeDocument/2006/relationships/image" Target="../media/image7.jpeg"  /><Relationship Id="rId5" Type="http://schemas.openxmlformats.org/officeDocument/2006/relationships/image" Target="../media/image7.jpeg"  /><Relationship Id="rId6" Type="http://schemas.openxmlformats.org/officeDocument/2006/relationships/image" Target="../media/image24.jpeg"  /><Relationship Id="rId7" Type="http://schemas.openxmlformats.org/officeDocument/2006/relationships/image" Target="../media/image25.jpeg"  /><Relationship Id="rId8" Type="http://schemas.openxmlformats.org/officeDocument/2006/relationships/image" Target="../media/image26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"/>
          <p:cNvGrpSpPr/>
          <p:nvPr/>
        </p:nvGrpSpPr>
        <p:grpSpPr>
          <a:xfrm rot="0">
            <a:off x="3855140" y="25321"/>
            <a:ext cx="5004037" cy="6832679"/>
            <a:chOff x="3855140" y="25321"/>
            <a:chExt cx="5004037" cy="6832679"/>
          </a:xfrm>
        </p:grpSpPr>
        <p:pic>
          <p:nvPicPr>
            <p:cNvPr id="7" name=""/>
            <p:cNvPicPr>
              <a:picLocks noChangeAspect="1"/>
            </p:cNvPicPr>
            <p:nvPr/>
          </p:nvPicPr>
          <p:blipFill rotWithShape="1">
            <a:blip r:embed="rId2">
              <a:lum bright="34000" contrast="-50000"/>
            </a:blip>
            <a:srcRect l="-120" t="-20" b="-120"/>
            <a:stretch>
              <a:fillRect/>
            </a:stretch>
          </p:blipFill>
          <p:spPr>
            <a:xfrm rot="1002143">
              <a:off x="3855140" y="25321"/>
              <a:ext cx="3013250" cy="3581549"/>
            </a:xfrm>
            <a:custGeom>
              <a:avLst/>
              <a:gdLst>
                <a:gd name="connsiteX0" fmla="*/ 1287 w 2757142"/>
                <a:gd name="connsiteY0" fmla="*/ 333827 h 3253720"/>
                <a:gd name="connsiteX1" fmla="*/ 2757142 w 2757142"/>
                <a:gd name="connsiteY1" fmla="*/ 559 h 3253720"/>
                <a:gd name="connsiteX2" fmla="*/ 2757142 w 2757142"/>
                <a:gd name="connsiteY2" fmla="*/ 3249970 h 3253720"/>
                <a:gd name="connsiteX3" fmla="*/ 874635 w 2757142"/>
                <a:gd name="connsiteY3" fmla="*/ 3253713 h 3253720"/>
                <a:gd name="connsiteX4" fmla="*/ 1287 w 2757142"/>
                <a:gd name="connsiteY4" fmla="*/ 333827 h 325372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7142" h="3253720">
                  <a:moveTo>
                    <a:pt x="1287" y="333827"/>
                  </a:moveTo>
                  <a:lnTo>
                    <a:pt x="2757142" y="559"/>
                  </a:lnTo>
                  <a:lnTo>
                    <a:pt x="2757142" y="3249970"/>
                  </a:lnTo>
                  <a:lnTo>
                    <a:pt x="874635" y="3253713"/>
                  </a:lnTo>
                  <a:lnTo>
                    <a:pt x="1287" y="333827"/>
                  </a:lnTo>
                  <a:close/>
                </a:path>
              </a:pathLst>
            </a:custGeom>
          </p:spPr>
        </p:pic>
        <p:pic>
          <p:nvPicPr>
            <p:cNvPr id="10" name=""/>
            <p:cNvPicPr>
              <a:picLocks noChangeAspect="1"/>
            </p:cNvPicPr>
            <p:nvPr/>
          </p:nvPicPr>
          <p:blipFill rotWithShape="1">
            <a:blip r:embed="rId3">
              <a:lum bright="19000" contrast="-50000"/>
            </a:blip>
            <a:srcRect l="-110" t="-10" r="42740" b="-830"/>
            <a:stretch>
              <a:fillRect/>
            </a:stretch>
          </p:blipFill>
          <p:spPr>
            <a:xfrm rot="20707372">
              <a:off x="6130140" y="198260"/>
              <a:ext cx="2072284" cy="2330699"/>
            </a:xfrm>
            <a:custGeom>
              <a:avLst/>
              <a:gdLst>
                <a:gd name="connsiteX0" fmla="*/ 3811 w 2072287"/>
                <a:gd name="connsiteY0" fmla="*/ 133 h 2330701"/>
                <a:gd name="connsiteX1" fmla="*/ 2070980 w 2072287"/>
                <a:gd name="connsiteY1" fmla="*/ 57288 h 2330701"/>
                <a:gd name="connsiteX2" fmla="*/ 1533682 w 2072287"/>
                <a:gd name="connsiteY2" fmla="*/ 2191145 h 2330701"/>
                <a:gd name="connsiteX3" fmla="*/ 8 w 2072287"/>
                <a:gd name="connsiteY3" fmla="*/ 2330248 h 2330701"/>
                <a:gd name="connsiteX4" fmla="*/ 3811 w 2072287"/>
                <a:gd name="connsiteY4" fmla="*/ 133 h 233070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2287" h="2330701">
                  <a:moveTo>
                    <a:pt x="3811" y="133"/>
                  </a:moveTo>
                  <a:lnTo>
                    <a:pt x="2070980" y="57288"/>
                  </a:lnTo>
                  <a:lnTo>
                    <a:pt x="1533682" y="2191145"/>
                  </a:lnTo>
                  <a:lnTo>
                    <a:pt x="8" y="2330248"/>
                  </a:lnTo>
                  <a:lnTo>
                    <a:pt x="3811" y="133"/>
                  </a:lnTo>
                  <a:close/>
                </a:path>
              </a:pathLst>
            </a:custGeom>
          </p:spPr>
        </p:pic>
        <p:pic>
          <p:nvPicPr>
            <p:cNvPr id="8" name=""/>
            <p:cNvPicPr>
              <a:picLocks noChangeAspect="1"/>
            </p:cNvPicPr>
            <p:nvPr/>
          </p:nvPicPr>
          <p:blipFill rotWithShape="1">
            <a:blip r:embed="rId4">
              <a:lum bright="70000" contrast="-50000"/>
            </a:blip>
            <a:srcRect l="-330" t="1400" r="12330" b="-9350"/>
            <a:stretch>
              <a:fillRect/>
            </a:stretch>
          </p:blipFill>
          <p:spPr>
            <a:xfrm rot="20848272">
              <a:off x="4199191" y="4864735"/>
              <a:ext cx="3697485" cy="781367"/>
            </a:xfrm>
            <a:custGeom>
              <a:avLst/>
              <a:gdLst>
                <a:gd name="connsiteX0" fmla="*/ 174810 w 4135102"/>
                <a:gd name="connsiteY0" fmla="*/ 10 h 781367"/>
                <a:gd name="connsiteX1" fmla="*/ 4133689 w 4135102"/>
                <a:gd name="connsiteY1" fmla="*/ 11356 h 781367"/>
                <a:gd name="connsiteX2" fmla="*/ 3946690 w 4135102"/>
                <a:gd name="connsiteY2" fmla="*/ 721119 h 781367"/>
                <a:gd name="connsiteX3" fmla="*/ 287339 w 4135102"/>
                <a:gd name="connsiteY3" fmla="*/ 766576 h 781367"/>
                <a:gd name="connsiteX4" fmla="*/ 1243 w 4135102"/>
                <a:gd name="connsiteY4" fmla="*/ 781057 h 781367"/>
                <a:gd name="connsiteX5" fmla="*/ 174810 w 4135102"/>
                <a:gd name="connsiteY5" fmla="*/ 10 h 7813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35102" h="781367">
                  <a:moveTo>
                    <a:pt x="174810" y="10"/>
                  </a:moveTo>
                  <a:lnTo>
                    <a:pt x="4133689" y="11356"/>
                  </a:lnTo>
                  <a:lnTo>
                    <a:pt x="3946690" y="721119"/>
                  </a:lnTo>
                  <a:lnTo>
                    <a:pt x="287339" y="766576"/>
                  </a:lnTo>
                  <a:lnTo>
                    <a:pt x="1243" y="781057"/>
                  </a:lnTo>
                  <a:lnTo>
                    <a:pt x="174810" y="10"/>
                  </a:lnTo>
                  <a:close/>
                </a:path>
              </a:pathLst>
            </a:custGeom>
          </p:spPr>
        </p:pic>
        <p:pic>
          <p:nvPicPr>
            <p:cNvPr id="6" name=""/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lum/>
            </a:blip>
            <a:srcRect l="10130" t="1400" r="19420" b="-2330"/>
            <a:stretch>
              <a:fillRect/>
            </a:stretch>
          </p:blipFill>
          <p:spPr>
            <a:xfrm rot="19800000">
              <a:off x="5577665" y="1768647"/>
              <a:ext cx="3281513" cy="3132823"/>
            </a:xfrm>
            <a:custGeom>
              <a:avLst/>
              <a:gdLst>
                <a:gd name="connsiteX0" fmla="*/ 601 w 3281515"/>
                <a:gd name="connsiteY0" fmla="*/ 222 h 3132824"/>
                <a:gd name="connsiteX1" fmla="*/ 3278191 w 3281515"/>
                <a:gd name="connsiteY1" fmla="*/ 133521 h 3132824"/>
                <a:gd name="connsiteX2" fmla="*/ 1565290 w 3281515"/>
                <a:gd name="connsiteY2" fmla="*/ 3081302 h 3132824"/>
                <a:gd name="connsiteX3" fmla="*/ 358807 w 3281515"/>
                <a:gd name="connsiteY3" fmla="*/ 3132640 h 3132824"/>
                <a:gd name="connsiteX4" fmla="*/ 601 w 3281515"/>
                <a:gd name="connsiteY4" fmla="*/ 222 h 31328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1515" h="3132824">
                  <a:moveTo>
                    <a:pt x="601" y="222"/>
                  </a:moveTo>
                  <a:lnTo>
                    <a:pt x="3278191" y="133521"/>
                  </a:lnTo>
                  <a:lnTo>
                    <a:pt x="1565290" y="3081302"/>
                  </a:lnTo>
                  <a:lnTo>
                    <a:pt x="358807" y="3132640"/>
                  </a:lnTo>
                  <a:lnTo>
                    <a:pt x="601" y="222"/>
                  </a:lnTo>
                  <a:close/>
                </a:path>
              </a:pathLst>
            </a:custGeom>
          </p:spPr>
        </p:pic>
        <p:pic>
          <p:nvPicPr>
            <p:cNvPr id="9" name=""/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lum/>
            </a:blip>
            <a:srcRect r="35810"/>
            <a:stretch>
              <a:fillRect/>
            </a:stretch>
          </p:blipFill>
          <p:spPr>
            <a:xfrm>
              <a:off x="6410324" y="4488198"/>
              <a:ext cx="1490667" cy="2369801"/>
            </a:xfrm>
            <a:prstGeom prst="rect">
              <a:avLst/>
            </a:prstGeom>
          </p:spPr>
        </p:pic>
      </p:grpSp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>
            <a:noAutofit/>
          </a:bodyPr>
          <a:lstStyle/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3600" b="1" i="0" u="none" strike="noStrike" mc:Ignorable="hp" hp:hslEmbossed="0"/>
              <a:t>일본 </a:t>
            </a:r>
            <a:r>
              <a:rPr xmlns:mc="http://schemas.openxmlformats.org/markup-compatibility/2006" xmlns:hp="http://schemas.haansoft.com/office/presentation/8.0" sz="3600" b="1" i="0" u="none" strike="noStrike" mc:Ignorable="hp" hp:hslEmbossed="0">
                <a:solidFill>
                  <a:srgbClr val="ff0000"/>
                </a:solidFill>
              </a:rPr>
              <a:t>대중문화</a:t>
            </a:r>
            <a:r>
              <a:rPr xmlns:mc="http://schemas.openxmlformats.org/markup-compatibility/2006" xmlns:hp="http://schemas.haansoft.com/office/presentation/8.0" sz="3600" b="1" i="0" u="none" strike="noStrike" mc:Ignorable="hp" hp:hslEmbossed="0"/>
              <a:t> 속 </a:t>
            </a:r>
            <a:r>
              <a:rPr xmlns:mc="http://schemas.openxmlformats.org/markup-compatibility/2006" xmlns:hp="http://schemas.haansoft.com/office/presentation/8.0" lang="EN-US" sz="3600" b="1" i="0" u="none" strike="noStrike" mc:Ignorable="hp" hp:hslEmbossed="0">
                <a:solidFill>
                  <a:srgbClr val="ff0000"/>
                </a:solidFill>
              </a:rPr>
              <a:t>J-POP</a:t>
            </a:r>
            <a:r>
              <a:rPr xmlns:mc="http://schemas.openxmlformats.org/markup-compatibility/2006" xmlns:hp="http://schemas.haansoft.com/office/presentation/8.0" lang="EN-US" sz="3600" b="1" i="0" u="none" strike="noStrike" mc:Ignorable="hp" hp:hslEmbossed="0">
                <a:solidFill>
                  <a:schemeClr val="dk1"/>
                </a:solidFill>
              </a:rPr>
              <a:t>(</a:t>
            </a:r>
            <a:r>
              <a:rPr xmlns:mc="http://schemas.openxmlformats.org/markup-compatibility/2006" xmlns:hp="http://schemas.haansoft.com/office/presentation/8.0" sz="3600" b="1" i="0" u="none" strike="noStrike" mc:Ignorable="hp" hp:hslEmbossed="0">
                <a:solidFill>
                  <a:schemeClr val="dk1"/>
                </a:solidFill>
              </a:rPr>
              <a:t>일본 대중음악</a:t>
            </a:r>
            <a:r>
              <a:rPr xmlns:mc="http://schemas.openxmlformats.org/markup-compatibility/2006" xmlns:hp="http://schemas.haansoft.com/office/presentation/8.0" lang="EN-US" sz="3600" b="1" i="0" u="none" strike="noStrike" mc:Ignorable="hp" hp:hslEmbossed="0">
                <a:solidFill>
                  <a:schemeClr val="dk1"/>
                </a:solidFill>
              </a:rPr>
              <a:t>)</a:t>
            </a:r>
            <a:r>
              <a:rPr xmlns:mc="http://schemas.openxmlformats.org/markup-compatibility/2006" xmlns:hp="http://schemas.haansoft.com/office/presentation/8.0" sz="3600" b="1" i="0" u="none" strike="noStrike" mc:Ignorable="hp" hp:hslEmbossed="0"/>
              <a:t>의 </a:t>
            </a:r>
            <a:br>
              <a:rPr xmlns:mc="http://schemas.openxmlformats.org/markup-compatibility/2006" xmlns:hp="http://schemas.haansoft.com/office/presentation/8.0" lang="ko-KR" altLang="en-US" sz="3600" b="1" i="0" u="none" strike="noStrike" mc:Ignorable="hp" hp:hslEmbossed="0"/>
            </a:br>
            <a:r>
              <a:rPr xmlns:mc="http://schemas.openxmlformats.org/markup-compatibility/2006" xmlns:hp="http://schemas.haansoft.com/office/presentation/8.0" sz="3600" b="1" i="0" u="none" strike="noStrike" mc:Ignorable="hp" hp:hslEmbossed="0"/>
              <a:t>흐름과 특징</a:t>
            </a:r>
            <a:endParaRPr xmlns:mc="http://schemas.openxmlformats.org/markup-compatibility/2006" xmlns:hp="http://schemas.haansoft.com/office/presentation/8.0" sz="3600" b="1" i="0" u="none" strike="noStrike" mc:Ignorable="hp" hp:hslEmbossed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 sz="2800"/>
              <a:t>일본어일본학과 </a:t>
            </a:r>
            <a:r>
              <a:rPr lang="en-US" altLang="ko-KR" sz="2800"/>
              <a:t>22001866</a:t>
            </a:r>
            <a:r>
              <a:rPr lang="ko-KR" altLang="en-US" sz="2800"/>
              <a:t> 조유나</a:t>
            </a:r>
            <a:endParaRPr lang="ko-KR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"/>
          <p:cNvGrpSpPr/>
          <p:nvPr/>
        </p:nvGrpSpPr>
        <p:grpSpPr>
          <a:xfrm rot="0">
            <a:off x="1036687" y="325074"/>
            <a:ext cx="11651571" cy="6708008"/>
            <a:chOff x="1036687" y="325074"/>
            <a:chExt cx="11651571" cy="6708008"/>
          </a:xfrm>
        </p:grpSpPr>
        <p:pic>
          <p:nvPicPr>
            <p:cNvPr id="5" name=""/>
            <p:cNvPicPr>
              <a:picLocks noChangeAspect="1"/>
            </p:cNvPicPr>
            <p:nvPr/>
          </p:nvPicPr>
          <p:blipFill rotWithShape="1">
            <a:blip r:embed="rId2">
              <a:lum bright="70000" contrast="-50000"/>
            </a:blip>
            <a:srcRect l="60470" t="590" r="20240" b="80830"/>
            <a:stretch>
              <a:fillRect/>
            </a:stretch>
          </p:blipFill>
          <p:spPr>
            <a:xfrm rot="20307396">
              <a:off x="2205800" y="3522561"/>
              <a:ext cx="1826565" cy="175926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lt1"/>
              </a:solidFill>
            </a:ln>
          </p:spPr>
        </p:pic>
        <p:pic>
          <p:nvPicPr>
            <p:cNvPr id="6" name=""/>
            <p:cNvPicPr>
              <a:picLocks noChangeAspect="1"/>
            </p:cNvPicPr>
            <p:nvPr/>
          </p:nvPicPr>
          <p:blipFill rotWithShape="1">
            <a:blip r:embed="rId3">
              <a:lum bright="70000" contrast="-50000"/>
            </a:blip>
            <a:srcRect l="-10" t="30" r="8780" b="-30"/>
            <a:stretch>
              <a:fillRect/>
            </a:stretch>
          </p:blipFill>
          <p:spPr>
            <a:xfrm rot="1540521">
              <a:off x="7357830" y="3137333"/>
              <a:ext cx="5330427" cy="3895748"/>
            </a:xfrm>
            <a:custGeom>
              <a:avLst/>
              <a:gdLst>
                <a:gd name="connsiteX0" fmla="*/ 0 w 5330431"/>
                <a:gd name="connsiteY0" fmla="*/ -537 h 3895749"/>
                <a:gd name="connsiteX1" fmla="*/ 4121704 w 5330431"/>
                <a:gd name="connsiteY1" fmla="*/ 4543 h 3895749"/>
                <a:gd name="connsiteX2" fmla="*/ 4843914 w 5330431"/>
                <a:gd name="connsiteY2" fmla="*/ 1506838 h 3895749"/>
                <a:gd name="connsiteX3" fmla="*/ 5128012 w 5330431"/>
                <a:gd name="connsiteY3" fmla="*/ 2141760 h 3895749"/>
                <a:gd name="connsiteX4" fmla="*/ 5288631 w 5330431"/>
                <a:gd name="connsiteY4" fmla="*/ 2497854 h 3895749"/>
                <a:gd name="connsiteX5" fmla="*/ 5316861 w 5330431"/>
                <a:gd name="connsiteY5" fmla="*/ 2600540 h 3895749"/>
                <a:gd name="connsiteX6" fmla="*/ 5101915 w 5330431"/>
                <a:gd name="connsiteY6" fmla="*/ 2725008 h 3895749"/>
                <a:gd name="connsiteX7" fmla="*/ 5016398 w 5330431"/>
                <a:gd name="connsiteY7" fmla="*/ 2744983 h 3895749"/>
                <a:gd name="connsiteX8" fmla="*/ 4994772 w 5330431"/>
                <a:gd name="connsiteY8" fmla="*/ 2765949 h 3895749"/>
                <a:gd name="connsiteX9" fmla="*/ 5029441 w 5330431"/>
                <a:gd name="connsiteY9" fmla="*/ 2728146 h 3895749"/>
                <a:gd name="connsiteX10" fmla="*/ 4930220 w 5330431"/>
                <a:gd name="connsiteY10" fmla="*/ 2807547 h 3895749"/>
                <a:gd name="connsiteX11" fmla="*/ 2710954 w 5330431"/>
                <a:gd name="connsiteY11" fmla="*/ 3885000 h 3895749"/>
                <a:gd name="connsiteX12" fmla="*/ 0 w 5330431"/>
                <a:gd name="connsiteY12" fmla="*/ 3895190 h 3895749"/>
                <a:gd name="connsiteX13" fmla="*/ 0 w 5330431"/>
                <a:gd name="connsiteY13" fmla="*/ -537 h 389574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30431" h="3895749">
                  <a:moveTo>
                    <a:pt x="0" y="-537"/>
                  </a:moveTo>
                  <a:lnTo>
                    <a:pt x="4121704" y="4543"/>
                  </a:lnTo>
                  <a:lnTo>
                    <a:pt x="4843914" y="1506838"/>
                  </a:lnTo>
                  <a:cubicBezTo>
                    <a:pt x="5050591" y="1914767"/>
                    <a:pt x="5053892" y="1976591"/>
                    <a:pt x="5128012" y="2141760"/>
                  </a:cubicBezTo>
                  <a:cubicBezTo>
                    <a:pt x="5202131" y="2306930"/>
                    <a:pt x="5257156" y="2421390"/>
                    <a:pt x="5288631" y="2497854"/>
                  </a:cubicBezTo>
                  <a:cubicBezTo>
                    <a:pt x="5320106" y="2574317"/>
                    <a:pt x="5347980" y="2562681"/>
                    <a:pt x="5316861" y="2600540"/>
                  </a:cubicBezTo>
                  <a:cubicBezTo>
                    <a:pt x="5285741" y="2638399"/>
                    <a:pt x="5151992" y="2700934"/>
                    <a:pt x="5101915" y="2725008"/>
                  </a:cubicBezTo>
                  <a:cubicBezTo>
                    <a:pt x="5051838" y="2749082"/>
                    <a:pt x="5034255" y="2738159"/>
                    <a:pt x="5016398" y="2744983"/>
                  </a:cubicBezTo>
                  <a:cubicBezTo>
                    <a:pt x="4998541" y="2751806"/>
                    <a:pt x="4992598" y="2768755"/>
                    <a:pt x="4994772" y="2765949"/>
                  </a:cubicBezTo>
                  <a:cubicBezTo>
                    <a:pt x="4996946" y="2763142"/>
                    <a:pt x="5040200" y="2721213"/>
                    <a:pt x="5029441" y="2728146"/>
                  </a:cubicBezTo>
                  <a:cubicBezTo>
                    <a:pt x="5018683" y="2735079"/>
                    <a:pt x="4901451" y="2373977"/>
                    <a:pt x="4930220" y="2807547"/>
                  </a:cubicBezTo>
                  <a:lnTo>
                    <a:pt x="2710954" y="3885000"/>
                  </a:lnTo>
                  <a:lnTo>
                    <a:pt x="0" y="3895190"/>
                  </a:lnTo>
                  <a:lnTo>
                    <a:pt x="0" y="-537"/>
                  </a:lnTo>
                  <a:close/>
                </a:path>
              </a:pathLst>
            </a:custGeom>
            <a:ln>
              <a:noFill/>
            </a:ln>
          </p:spPr>
        </p:pic>
        <p:pic>
          <p:nvPicPr>
            <p:cNvPr id="7" name=""/>
            <p:cNvPicPr>
              <a:picLocks noChangeAspect="1"/>
            </p:cNvPicPr>
            <p:nvPr/>
          </p:nvPicPr>
          <p:blipFill rotWithShape="1">
            <a:blip r:embed="rId4">
              <a:lum bright="70000" contrast="-50000"/>
            </a:blip>
            <a:srcRect l="60470" t="590" r="20240" b="80830"/>
            <a:stretch>
              <a:fillRect/>
            </a:stretch>
          </p:blipFill>
          <p:spPr>
            <a:xfrm rot="1465634">
              <a:off x="1036687" y="5144350"/>
              <a:ext cx="1095320" cy="105496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lt1"/>
              </a:solidFill>
            </a:ln>
          </p:spPr>
        </p:pic>
        <p:pic>
          <p:nvPicPr>
            <p:cNvPr id="8" name=""/>
            <p:cNvPicPr>
              <a:picLocks noChangeAspect="1"/>
            </p:cNvPicPr>
            <p:nvPr/>
          </p:nvPicPr>
          <p:blipFill rotWithShape="1">
            <a:blip r:embed="rId5">
              <a:lum bright="70000" contrast="-50000"/>
            </a:blip>
            <a:srcRect l="60380" t="910" r="20230" b="80840"/>
            <a:stretch>
              <a:fillRect/>
            </a:stretch>
          </p:blipFill>
          <p:spPr>
            <a:xfrm rot="2170034">
              <a:off x="9503674" y="325074"/>
              <a:ext cx="2346927" cy="2210396"/>
            </a:xfrm>
            <a:custGeom>
              <a:avLst/>
              <a:gdLst>
                <a:gd name="connsiteX0" fmla="*/ 274087 w 2346928"/>
                <a:gd name="connsiteY0" fmla="*/ 188960 h 2210396"/>
                <a:gd name="connsiteX1" fmla="*/ 2257245 w 2346928"/>
                <a:gd name="connsiteY1" fmla="*/ 88346 h 2210396"/>
                <a:gd name="connsiteX2" fmla="*/ 2346259 w 2346928"/>
                <a:gd name="connsiteY2" fmla="*/ 2210364 h 2210396"/>
                <a:gd name="connsiteX3" fmla="*/ 10846 w 2346928"/>
                <a:gd name="connsiteY3" fmla="*/ 2210364 h 2210396"/>
                <a:gd name="connsiteX4" fmla="*/ 274087 w 2346928"/>
                <a:gd name="connsiteY4" fmla="*/ 188960 h 22103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6928" h="2210396">
                  <a:moveTo>
                    <a:pt x="274087" y="188960"/>
                  </a:moveTo>
                  <a:cubicBezTo>
                    <a:pt x="1011863" y="-189840"/>
                    <a:pt x="1596192" y="121884"/>
                    <a:pt x="2257245" y="88346"/>
                  </a:cubicBezTo>
                  <a:lnTo>
                    <a:pt x="2346259" y="2210364"/>
                  </a:lnTo>
                  <a:lnTo>
                    <a:pt x="10846" y="2210364"/>
                  </a:lnTo>
                  <a:cubicBezTo>
                    <a:pt x="98593" y="1536562"/>
                    <a:pt x="-194625" y="887402"/>
                    <a:pt x="274087" y="1889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lt1"/>
              </a:solidFill>
            </a:ln>
          </p:spPr>
        </p:pic>
      </p:grpSp>
      <p:pic>
        <p:nvPicPr>
          <p:cNvPr id="18" name=""/>
          <p:cNvPicPr>
            <a:picLocks noChangeAspect="1"/>
          </p:cNvPicPr>
          <p:nvPr/>
        </p:nvPicPr>
        <p:blipFill rotWithShape="1">
          <a:blip r:embed="rId6"/>
          <a:srcRect t="17000"/>
          <a:stretch>
            <a:fillRect/>
          </a:stretch>
        </p:blipFill>
        <p:spPr>
          <a:xfrm>
            <a:off x="6096000" y="916579"/>
            <a:ext cx="5919786" cy="4410075"/>
          </a:xfrm>
          <a:prstGeom prst="rect">
            <a:avLst/>
          </a:prstGeom>
        </p:spPr>
      </p:pic>
      <p:graphicFrame>
        <p:nvGraphicFramePr>
          <p:cNvPr id="13" name=""/>
          <p:cNvGraphicFramePr/>
          <p:nvPr/>
        </p:nvGraphicFramePr>
        <p:xfrm>
          <a:off x="1762759" y="4035742"/>
          <a:ext cx="208280" cy="367665"/>
        </p:xfrm>
        <a:graphic>
          <a:graphicData uri="http://schemas.openxmlformats.org/drawingml/2006/table">
            <a:tbl>
              <a:tblPr firstRow="1" bandRow="1"/>
              <a:tblGrid>
                <a:gridCol w="208280"/>
              </a:tblGrid>
              <a:tr h="116840">
                <a:tc>
                  <a:txBody>
                    <a:bodyPr vert="horz" lIns="91440" tIns="45720" rIns="91440" bIns="45720" anchor="t" anchorCtr="0"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grpSp>
        <p:nvGrpSpPr>
          <p:cNvPr id="16" name=""/>
          <p:cNvGrpSpPr/>
          <p:nvPr/>
        </p:nvGrpSpPr>
        <p:grpSpPr>
          <a:xfrm rot="0">
            <a:off x="-67873" y="1530951"/>
            <a:ext cx="5298711" cy="2889308"/>
            <a:chOff x="-21762" y="1359511"/>
            <a:chExt cx="6663541" cy="3633529"/>
          </a:xfrm>
        </p:grpSpPr>
        <p:pic>
          <p:nvPicPr>
            <p:cNvPr id="10" name="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 rot="291112">
              <a:off x="1180564" y="1359511"/>
              <a:ext cx="5461215" cy="363352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 rot="20700000">
              <a:off x="-21762" y="1478176"/>
              <a:ext cx="6486525" cy="6858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7" name=""/>
          <p:cNvSpPr/>
          <p:nvPr/>
        </p:nvSpPr>
        <p:spPr>
          <a:xfrm>
            <a:off x="4814887" y="2480437"/>
            <a:ext cx="2562225" cy="1897125"/>
          </a:xfrm>
          <a:prstGeom prst="rightArrow">
            <a:avLst>
              <a:gd name="adj1" fmla="val 60937"/>
              <a:gd name="adj2" fmla="val 50000"/>
            </a:avLst>
          </a:prstGeom>
          <a:solidFill>
            <a:srgbClr val="ffc5dc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ko-KR" altLang="en-US"/>
              <a:t>약 </a:t>
            </a:r>
            <a:r>
              <a:rPr lang="en-US" altLang="ko-KR"/>
              <a:t>5</a:t>
            </a:r>
            <a:r>
              <a:rPr lang="ko-KR" altLang="en-US"/>
              <a:t>년간 </a:t>
            </a:r>
            <a:endParaRPr lang="ko-KR" altLang="en-US"/>
          </a:p>
          <a:p>
            <a:pPr algn="ctr">
              <a:defRPr/>
            </a:pPr>
            <a:r>
              <a:rPr lang="ko-KR" altLang="en-US"/>
              <a:t>한국가수</a:t>
            </a:r>
            <a:endParaRPr lang="ko-KR" altLang="en-US"/>
          </a:p>
          <a:p>
            <a:pPr algn="ctr">
              <a:defRPr/>
            </a:pPr>
            <a:r>
              <a:rPr lang="ko-KR" altLang="en-US"/>
              <a:t>초청 </a:t>
            </a:r>
            <a:r>
              <a:rPr lang="en-US" altLang="ko-KR"/>
              <a:t>X, BUT</a:t>
            </a:r>
            <a:endParaRPr lang="en-US" altLang="ko-KR"/>
          </a:p>
        </p:txBody>
      </p:sp>
      <p:sp>
        <p:nvSpPr>
          <p:cNvPr id="19" name=""/>
          <p:cNvSpPr txBox="1"/>
          <p:nvPr/>
        </p:nvSpPr>
        <p:spPr>
          <a:xfrm>
            <a:off x="8303418" y="5479636"/>
            <a:ext cx="1504951" cy="604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2100" b="1" i="0" u="none" strike="noStrike" mc:Ignorable="hp" hp:hslEmbossed="0"/>
              <a:t>TWICE</a:t>
            </a:r>
            <a:endParaRPr xmlns:mc="http://schemas.openxmlformats.org/markup-compatibility/2006" xmlns:hp="http://schemas.haansoft.com/office/presentation/8.0" lang="en-US" altLang="ko-KR" sz="2100" b="1" i="0" u="none" strike="noStrike" mc:Ignorable="hp" hp:hslEmbossed="0">
              <a:effectLst/>
            </a:endParaRPr>
          </a:p>
        </p:txBody>
      </p:sp>
      <p:sp>
        <p:nvSpPr>
          <p:cNvPr id="20" name=""/>
          <p:cNvSpPr txBox="1"/>
          <p:nvPr/>
        </p:nvSpPr>
        <p:spPr>
          <a:xfrm>
            <a:off x="7803897" y="6084570"/>
            <a:ext cx="2503994" cy="361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/>
              <a:t>2017</a:t>
            </a:r>
            <a:r>
              <a:rPr lang="ko-KR" altLang="en-US"/>
              <a:t>年</a:t>
            </a:r>
            <a:r>
              <a:rPr lang="en-US" altLang="ko-KR"/>
              <a:t>-2019</a:t>
            </a:r>
            <a:r>
              <a:rPr lang="ko-KR" altLang="en-US"/>
              <a:t>年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1" animBg="1"/>
      <p:bldP spid="20" grpId="2" animBg="1"/>
    </p:bld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"/>
          <p:cNvGrpSpPr/>
          <p:nvPr/>
        </p:nvGrpSpPr>
        <p:grpSpPr>
          <a:xfrm rot="0">
            <a:off x="1036687" y="325074"/>
            <a:ext cx="11651571" cy="6708008"/>
            <a:chOff x="1036687" y="325074"/>
            <a:chExt cx="11651571" cy="6708008"/>
          </a:xfrm>
        </p:grpSpPr>
        <p:pic>
          <p:nvPicPr>
            <p:cNvPr id="5" name=""/>
            <p:cNvPicPr>
              <a:picLocks noChangeAspect="1"/>
            </p:cNvPicPr>
            <p:nvPr/>
          </p:nvPicPr>
          <p:blipFill rotWithShape="1">
            <a:blip r:embed="rId2">
              <a:lum bright="70000" contrast="-50000"/>
            </a:blip>
            <a:srcRect l="60470" t="590" r="20240" b="80830"/>
            <a:stretch>
              <a:fillRect/>
            </a:stretch>
          </p:blipFill>
          <p:spPr>
            <a:xfrm rot="20307396">
              <a:off x="2205800" y="3522561"/>
              <a:ext cx="1826565" cy="175926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lt1"/>
              </a:solidFill>
            </a:ln>
          </p:spPr>
        </p:pic>
        <p:pic>
          <p:nvPicPr>
            <p:cNvPr id="6" name=""/>
            <p:cNvPicPr>
              <a:picLocks noChangeAspect="1"/>
            </p:cNvPicPr>
            <p:nvPr/>
          </p:nvPicPr>
          <p:blipFill rotWithShape="1">
            <a:blip r:embed="rId3">
              <a:lum bright="70000" contrast="-50000"/>
            </a:blip>
            <a:srcRect l="-10" t="30" r="8780" b="-30"/>
            <a:stretch>
              <a:fillRect/>
            </a:stretch>
          </p:blipFill>
          <p:spPr>
            <a:xfrm rot="1540521">
              <a:off x="7357830" y="3137333"/>
              <a:ext cx="5330427" cy="3895748"/>
            </a:xfrm>
            <a:custGeom>
              <a:avLst/>
              <a:gdLst>
                <a:gd name="connsiteX0" fmla="*/ 0 w 5330431"/>
                <a:gd name="connsiteY0" fmla="*/ -537 h 3895749"/>
                <a:gd name="connsiteX1" fmla="*/ 4121704 w 5330431"/>
                <a:gd name="connsiteY1" fmla="*/ 4543 h 3895749"/>
                <a:gd name="connsiteX2" fmla="*/ 4843914 w 5330431"/>
                <a:gd name="connsiteY2" fmla="*/ 1506838 h 3895749"/>
                <a:gd name="connsiteX3" fmla="*/ 5128012 w 5330431"/>
                <a:gd name="connsiteY3" fmla="*/ 2141760 h 3895749"/>
                <a:gd name="connsiteX4" fmla="*/ 5288631 w 5330431"/>
                <a:gd name="connsiteY4" fmla="*/ 2497854 h 3895749"/>
                <a:gd name="connsiteX5" fmla="*/ 5316861 w 5330431"/>
                <a:gd name="connsiteY5" fmla="*/ 2600540 h 3895749"/>
                <a:gd name="connsiteX6" fmla="*/ 5101915 w 5330431"/>
                <a:gd name="connsiteY6" fmla="*/ 2725008 h 3895749"/>
                <a:gd name="connsiteX7" fmla="*/ 5016398 w 5330431"/>
                <a:gd name="connsiteY7" fmla="*/ 2744983 h 3895749"/>
                <a:gd name="connsiteX8" fmla="*/ 4994772 w 5330431"/>
                <a:gd name="connsiteY8" fmla="*/ 2765949 h 3895749"/>
                <a:gd name="connsiteX9" fmla="*/ 5029441 w 5330431"/>
                <a:gd name="connsiteY9" fmla="*/ 2728146 h 3895749"/>
                <a:gd name="connsiteX10" fmla="*/ 4930220 w 5330431"/>
                <a:gd name="connsiteY10" fmla="*/ 2807547 h 3895749"/>
                <a:gd name="connsiteX11" fmla="*/ 2710954 w 5330431"/>
                <a:gd name="connsiteY11" fmla="*/ 3885000 h 3895749"/>
                <a:gd name="connsiteX12" fmla="*/ 0 w 5330431"/>
                <a:gd name="connsiteY12" fmla="*/ 3895190 h 3895749"/>
                <a:gd name="connsiteX13" fmla="*/ 0 w 5330431"/>
                <a:gd name="connsiteY13" fmla="*/ -537 h 389574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30431" h="3895749">
                  <a:moveTo>
                    <a:pt x="0" y="-537"/>
                  </a:moveTo>
                  <a:lnTo>
                    <a:pt x="4121704" y="4543"/>
                  </a:lnTo>
                  <a:lnTo>
                    <a:pt x="4843914" y="1506838"/>
                  </a:lnTo>
                  <a:cubicBezTo>
                    <a:pt x="5050591" y="1914767"/>
                    <a:pt x="5053892" y="1976591"/>
                    <a:pt x="5128012" y="2141760"/>
                  </a:cubicBezTo>
                  <a:cubicBezTo>
                    <a:pt x="5202131" y="2306930"/>
                    <a:pt x="5257156" y="2421390"/>
                    <a:pt x="5288631" y="2497854"/>
                  </a:cubicBezTo>
                  <a:cubicBezTo>
                    <a:pt x="5320106" y="2574317"/>
                    <a:pt x="5347980" y="2562681"/>
                    <a:pt x="5316861" y="2600540"/>
                  </a:cubicBezTo>
                  <a:cubicBezTo>
                    <a:pt x="5285741" y="2638399"/>
                    <a:pt x="5151992" y="2700934"/>
                    <a:pt x="5101915" y="2725008"/>
                  </a:cubicBezTo>
                  <a:cubicBezTo>
                    <a:pt x="5051838" y="2749082"/>
                    <a:pt x="5034255" y="2738159"/>
                    <a:pt x="5016398" y="2744983"/>
                  </a:cubicBezTo>
                  <a:cubicBezTo>
                    <a:pt x="4998541" y="2751806"/>
                    <a:pt x="4992598" y="2768755"/>
                    <a:pt x="4994772" y="2765949"/>
                  </a:cubicBezTo>
                  <a:cubicBezTo>
                    <a:pt x="4996946" y="2763142"/>
                    <a:pt x="5040200" y="2721213"/>
                    <a:pt x="5029441" y="2728146"/>
                  </a:cubicBezTo>
                  <a:cubicBezTo>
                    <a:pt x="5018683" y="2735079"/>
                    <a:pt x="4901451" y="2373977"/>
                    <a:pt x="4930220" y="2807547"/>
                  </a:cubicBezTo>
                  <a:lnTo>
                    <a:pt x="2710954" y="3885000"/>
                  </a:lnTo>
                  <a:lnTo>
                    <a:pt x="0" y="3895190"/>
                  </a:lnTo>
                  <a:lnTo>
                    <a:pt x="0" y="-537"/>
                  </a:lnTo>
                  <a:close/>
                </a:path>
              </a:pathLst>
            </a:custGeom>
            <a:ln>
              <a:noFill/>
            </a:ln>
          </p:spPr>
        </p:pic>
        <p:pic>
          <p:nvPicPr>
            <p:cNvPr id="7" name=""/>
            <p:cNvPicPr>
              <a:picLocks noChangeAspect="1"/>
            </p:cNvPicPr>
            <p:nvPr/>
          </p:nvPicPr>
          <p:blipFill rotWithShape="1">
            <a:blip r:embed="rId4">
              <a:lum bright="70000" contrast="-50000"/>
            </a:blip>
            <a:srcRect l="60470" t="590" r="20240" b="80830"/>
            <a:stretch>
              <a:fillRect/>
            </a:stretch>
          </p:blipFill>
          <p:spPr>
            <a:xfrm rot="1465634">
              <a:off x="1036687" y="5144350"/>
              <a:ext cx="1095320" cy="105496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lt1"/>
              </a:solidFill>
            </a:ln>
          </p:spPr>
        </p:pic>
        <p:pic>
          <p:nvPicPr>
            <p:cNvPr id="8" name=""/>
            <p:cNvPicPr>
              <a:picLocks noChangeAspect="1"/>
            </p:cNvPicPr>
            <p:nvPr/>
          </p:nvPicPr>
          <p:blipFill rotWithShape="1">
            <a:blip r:embed="rId5">
              <a:lum bright="70000" contrast="-50000"/>
            </a:blip>
            <a:srcRect l="60380" t="910" r="20230" b="80840"/>
            <a:stretch>
              <a:fillRect/>
            </a:stretch>
          </p:blipFill>
          <p:spPr>
            <a:xfrm rot="2170034">
              <a:off x="9503674" y="325074"/>
              <a:ext cx="2346927" cy="2210396"/>
            </a:xfrm>
            <a:custGeom>
              <a:avLst/>
              <a:gdLst>
                <a:gd name="connsiteX0" fmla="*/ 274087 w 2346928"/>
                <a:gd name="connsiteY0" fmla="*/ 188960 h 2210396"/>
                <a:gd name="connsiteX1" fmla="*/ 2257245 w 2346928"/>
                <a:gd name="connsiteY1" fmla="*/ 88346 h 2210396"/>
                <a:gd name="connsiteX2" fmla="*/ 2346259 w 2346928"/>
                <a:gd name="connsiteY2" fmla="*/ 2210364 h 2210396"/>
                <a:gd name="connsiteX3" fmla="*/ 10846 w 2346928"/>
                <a:gd name="connsiteY3" fmla="*/ 2210364 h 2210396"/>
                <a:gd name="connsiteX4" fmla="*/ 274087 w 2346928"/>
                <a:gd name="connsiteY4" fmla="*/ 188960 h 22103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6928" h="2210396">
                  <a:moveTo>
                    <a:pt x="274087" y="188960"/>
                  </a:moveTo>
                  <a:cubicBezTo>
                    <a:pt x="1011863" y="-189840"/>
                    <a:pt x="1596192" y="121884"/>
                    <a:pt x="2257245" y="88346"/>
                  </a:cubicBezTo>
                  <a:lnTo>
                    <a:pt x="2346259" y="2210364"/>
                  </a:lnTo>
                  <a:lnTo>
                    <a:pt x="10846" y="2210364"/>
                  </a:lnTo>
                  <a:cubicBezTo>
                    <a:pt x="98593" y="1536562"/>
                    <a:pt x="-194625" y="887402"/>
                    <a:pt x="274087" y="1889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lt1"/>
              </a:solidFill>
            </a:ln>
          </p:spPr>
        </p:pic>
      </p:grpSp>
      <p:pic>
        <p:nvPicPr>
          <p:cNvPr id="10" name="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036687" y="701311"/>
            <a:ext cx="3914775" cy="5067299"/>
          </a:xfrm>
          <a:prstGeom prst="rect">
            <a:avLst/>
          </a:prstGeom>
        </p:spPr>
      </p:pic>
      <p:pic>
        <p:nvPicPr>
          <p:cNvPr id="12" name="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7472362" y="701311"/>
            <a:ext cx="3914775" cy="5067299"/>
          </a:xfrm>
          <a:prstGeom prst="rect">
            <a:avLst/>
          </a:prstGeom>
        </p:spPr>
      </p:pic>
      <p:sp>
        <p:nvSpPr>
          <p:cNvPr id="14" name=""/>
          <p:cNvSpPr txBox="1"/>
          <p:nvPr/>
        </p:nvSpPr>
        <p:spPr>
          <a:xfrm>
            <a:off x="1970136" y="5844715"/>
            <a:ext cx="1504951" cy="525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b="0" i="0" u="none" strike="noStrike" mc:Ignorable="hp" hp:hslEmbossed="0"/>
              <a:t>μ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's</a:t>
            </a:r>
            <a:endParaRPr xmlns:mc="http://schemas.openxmlformats.org/markup-compatibility/2006" xmlns:hp="http://schemas.haansoft.com/office/presentation/8.0" lang="en-US" altLang="ko-KR" b="1" i="0" u="none" strike="noStrike" mc:Ignorable="hp" hp:hslEmbossed="0">
              <a:effectLst/>
            </a:endParaRPr>
          </a:p>
        </p:txBody>
      </p:sp>
      <p:sp>
        <p:nvSpPr>
          <p:cNvPr id="15" name=""/>
          <p:cNvSpPr txBox="1"/>
          <p:nvPr/>
        </p:nvSpPr>
        <p:spPr>
          <a:xfrm>
            <a:off x="8677274" y="5765386"/>
            <a:ext cx="1504951" cy="604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100" b="0" i="0" u="none" strike="noStrike" mc:Ignorable="hp" hp:hslEmbossed="0"/>
              <a:t>Aqours</a:t>
            </a:r>
            <a:endParaRPr xmlns:mc="http://schemas.openxmlformats.org/markup-compatibility/2006" xmlns:hp="http://schemas.haansoft.com/office/presentation/8.0" lang="en-US" altLang="ko-KR" sz="2100" b="1" i="0" u="none" strike="noStrike" mc:Ignorable="hp" hp:hslEmbossed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"/>
          <p:cNvGrpSpPr/>
          <p:nvPr/>
        </p:nvGrpSpPr>
        <p:grpSpPr>
          <a:xfrm rot="0">
            <a:off x="1036687" y="325074"/>
            <a:ext cx="11651571" cy="6708008"/>
            <a:chOff x="1036687" y="325074"/>
            <a:chExt cx="11651571" cy="6708008"/>
          </a:xfrm>
        </p:grpSpPr>
        <p:pic>
          <p:nvPicPr>
            <p:cNvPr id="5" name=""/>
            <p:cNvPicPr>
              <a:picLocks noChangeAspect="1"/>
            </p:cNvPicPr>
            <p:nvPr/>
          </p:nvPicPr>
          <p:blipFill rotWithShape="1">
            <a:blip r:embed="rId2">
              <a:lum bright="70000" contrast="-50000"/>
            </a:blip>
            <a:srcRect l="60470" t="590" r="20240" b="80830"/>
            <a:stretch>
              <a:fillRect/>
            </a:stretch>
          </p:blipFill>
          <p:spPr>
            <a:xfrm rot="20307396">
              <a:off x="2205800" y="3522561"/>
              <a:ext cx="1826565" cy="175926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lt1"/>
              </a:solidFill>
            </a:ln>
          </p:spPr>
        </p:pic>
        <p:pic>
          <p:nvPicPr>
            <p:cNvPr id="6" name=""/>
            <p:cNvPicPr>
              <a:picLocks noChangeAspect="1"/>
            </p:cNvPicPr>
            <p:nvPr/>
          </p:nvPicPr>
          <p:blipFill rotWithShape="1">
            <a:blip r:embed="rId3">
              <a:lum bright="70000" contrast="-50000"/>
            </a:blip>
            <a:srcRect l="-10" t="30" r="8780" b="-30"/>
            <a:stretch>
              <a:fillRect/>
            </a:stretch>
          </p:blipFill>
          <p:spPr>
            <a:xfrm rot="1540521">
              <a:off x="7357830" y="3137333"/>
              <a:ext cx="5330427" cy="3895748"/>
            </a:xfrm>
            <a:custGeom>
              <a:avLst/>
              <a:gdLst>
                <a:gd name="connsiteX0" fmla="*/ 0 w 5330431"/>
                <a:gd name="connsiteY0" fmla="*/ -537 h 3895749"/>
                <a:gd name="connsiteX1" fmla="*/ 4121704 w 5330431"/>
                <a:gd name="connsiteY1" fmla="*/ 4543 h 3895749"/>
                <a:gd name="connsiteX2" fmla="*/ 4843914 w 5330431"/>
                <a:gd name="connsiteY2" fmla="*/ 1506838 h 3895749"/>
                <a:gd name="connsiteX3" fmla="*/ 5128012 w 5330431"/>
                <a:gd name="connsiteY3" fmla="*/ 2141760 h 3895749"/>
                <a:gd name="connsiteX4" fmla="*/ 5288631 w 5330431"/>
                <a:gd name="connsiteY4" fmla="*/ 2497854 h 3895749"/>
                <a:gd name="connsiteX5" fmla="*/ 5316861 w 5330431"/>
                <a:gd name="connsiteY5" fmla="*/ 2600540 h 3895749"/>
                <a:gd name="connsiteX6" fmla="*/ 5101915 w 5330431"/>
                <a:gd name="connsiteY6" fmla="*/ 2725008 h 3895749"/>
                <a:gd name="connsiteX7" fmla="*/ 5016398 w 5330431"/>
                <a:gd name="connsiteY7" fmla="*/ 2744983 h 3895749"/>
                <a:gd name="connsiteX8" fmla="*/ 4994772 w 5330431"/>
                <a:gd name="connsiteY8" fmla="*/ 2765949 h 3895749"/>
                <a:gd name="connsiteX9" fmla="*/ 5029441 w 5330431"/>
                <a:gd name="connsiteY9" fmla="*/ 2728146 h 3895749"/>
                <a:gd name="connsiteX10" fmla="*/ 4930220 w 5330431"/>
                <a:gd name="connsiteY10" fmla="*/ 2807547 h 3895749"/>
                <a:gd name="connsiteX11" fmla="*/ 2710954 w 5330431"/>
                <a:gd name="connsiteY11" fmla="*/ 3885000 h 3895749"/>
                <a:gd name="connsiteX12" fmla="*/ 0 w 5330431"/>
                <a:gd name="connsiteY12" fmla="*/ 3895190 h 3895749"/>
                <a:gd name="connsiteX13" fmla="*/ 0 w 5330431"/>
                <a:gd name="connsiteY13" fmla="*/ -537 h 389574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30431" h="3895749">
                  <a:moveTo>
                    <a:pt x="0" y="-537"/>
                  </a:moveTo>
                  <a:lnTo>
                    <a:pt x="4121704" y="4543"/>
                  </a:lnTo>
                  <a:lnTo>
                    <a:pt x="4843914" y="1506838"/>
                  </a:lnTo>
                  <a:cubicBezTo>
                    <a:pt x="5050591" y="1914767"/>
                    <a:pt x="5053892" y="1976591"/>
                    <a:pt x="5128012" y="2141760"/>
                  </a:cubicBezTo>
                  <a:cubicBezTo>
                    <a:pt x="5202131" y="2306930"/>
                    <a:pt x="5257156" y="2421390"/>
                    <a:pt x="5288631" y="2497854"/>
                  </a:cubicBezTo>
                  <a:cubicBezTo>
                    <a:pt x="5320106" y="2574317"/>
                    <a:pt x="5347980" y="2562681"/>
                    <a:pt x="5316861" y="2600540"/>
                  </a:cubicBezTo>
                  <a:cubicBezTo>
                    <a:pt x="5285741" y="2638399"/>
                    <a:pt x="5151992" y="2700934"/>
                    <a:pt x="5101915" y="2725008"/>
                  </a:cubicBezTo>
                  <a:cubicBezTo>
                    <a:pt x="5051838" y="2749082"/>
                    <a:pt x="5034255" y="2738159"/>
                    <a:pt x="5016398" y="2744983"/>
                  </a:cubicBezTo>
                  <a:cubicBezTo>
                    <a:pt x="4998541" y="2751806"/>
                    <a:pt x="4992598" y="2768755"/>
                    <a:pt x="4994772" y="2765949"/>
                  </a:cubicBezTo>
                  <a:cubicBezTo>
                    <a:pt x="4996946" y="2763142"/>
                    <a:pt x="5040200" y="2721213"/>
                    <a:pt x="5029441" y="2728146"/>
                  </a:cubicBezTo>
                  <a:cubicBezTo>
                    <a:pt x="5018683" y="2735079"/>
                    <a:pt x="4901451" y="2373977"/>
                    <a:pt x="4930220" y="2807547"/>
                  </a:cubicBezTo>
                  <a:lnTo>
                    <a:pt x="2710954" y="3885000"/>
                  </a:lnTo>
                  <a:lnTo>
                    <a:pt x="0" y="3895190"/>
                  </a:lnTo>
                  <a:lnTo>
                    <a:pt x="0" y="-537"/>
                  </a:lnTo>
                  <a:close/>
                </a:path>
              </a:pathLst>
            </a:custGeom>
            <a:ln>
              <a:noFill/>
            </a:ln>
          </p:spPr>
        </p:pic>
        <p:pic>
          <p:nvPicPr>
            <p:cNvPr id="7" name=""/>
            <p:cNvPicPr>
              <a:picLocks noChangeAspect="1"/>
            </p:cNvPicPr>
            <p:nvPr/>
          </p:nvPicPr>
          <p:blipFill rotWithShape="1">
            <a:blip r:embed="rId4">
              <a:lum bright="70000" contrast="-50000"/>
            </a:blip>
            <a:srcRect l="60470" t="590" r="20240" b="80830"/>
            <a:stretch>
              <a:fillRect/>
            </a:stretch>
          </p:blipFill>
          <p:spPr>
            <a:xfrm rot="1465634">
              <a:off x="1036687" y="5144350"/>
              <a:ext cx="1095320" cy="105496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lt1"/>
              </a:solidFill>
            </a:ln>
          </p:spPr>
        </p:pic>
        <p:pic>
          <p:nvPicPr>
            <p:cNvPr id="8" name=""/>
            <p:cNvPicPr>
              <a:picLocks noChangeAspect="1"/>
            </p:cNvPicPr>
            <p:nvPr/>
          </p:nvPicPr>
          <p:blipFill rotWithShape="1">
            <a:blip r:embed="rId5">
              <a:lum bright="70000" contrast="-50000"/>
            </a:blip>
            <a:srcRect l="60380" t="910" r="20230" b="80840"/>
            <a:stretch>
              <a:fillRect/>
            </a:stretch>
          </p:blipFill>
          <p:spPr>
            <a:xfrm rot="2170034">
              <a:off x="9503674" y="325074"/>
              <a:ext cx="2346927" cy="2210396"/>
            </a:xfrm>
            <a:custGeom>
              <a:avLst/>
              <a:gdLst>
                <a:gd name="connsiteX0" fmla="*/ 274087 w 2346928"/>
                <a:gd name="connsiteY0" fmla="*/ 188960 h 2210396"/>
                <a:gd name="connsiteX1" fmla="*/ 2257245 w 2346928"/>
                <a:gd name="connsiteY1" fmla="*/ 88346 h 2210396"/>
                <a:gd name="connsiteX2" fmla="*/ 2346259 w 2346928"/>
                <a:gd name="connsiteY2" fmla="*/ 2210364 h 2210396"/>
                <a:gd name="connsiteX3" fmla="*/ 10846 w 2346928"/>
                <a:gd name="connsiteY3" fmla="*/ 2210364 h 2210396"/>
                <a:gd name="connsiteX4" fmla="*/ 274087 w 2346928"/>
                <a:gd name="connsiteY4" fmla="*/ 188960 h 22103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6928" h="2210396">
                  <a:moveTo>
                    <a:pt x="274087" y="188960"/>
                  </a:moveTo>
                  <a:cubicBezTo>
                    <a:pt x="1011863" y="-189840"/>
                    <a:pt x="1596192" y="121884"/>
                    <a:pt x="2257245" y="88346"/>
                  </a:cubicBezTo>
                  <a:lnTo>
                    <a:pt x="2346259" y="2210364"/>
                  </a:lnTo>
                  <a:lnTo>
                    <a:pt x="10846" y="2210364"/>
                  </a:lnTo>
                  <a:cubicBezTo>
                    <a:pt x="98593" y="1536562"/>
                    <a:pt x="-194625" y="887402"/>
                    <a:pt x="274087" y="1889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lt1"/>
              </a:solidFill>
            </a:ln>
          </p:spPr>
        </p:pic>
      </p:grpSp>
      <p:grpSp>
        <p:nvGrpSpPr>
          <p:cNvPr id="37" name=""/>
          <p:cNvGrpSpPr/>
          <p:nvPr/>
        </p:nvGrpSpPr>
        <p:grpSpPr>
          <a:xfrm rot="0">
            <a:off x="531862" y="1150190"/>
            <a:ext cx="11391900" cy="5057775"/>
            <a:chOff x="533400" y="752475"/>
            <a:chExt cx="11391900" cy="5057775"/>
          </a:xfrm>
        </p:grpSpPr>
        <p:pic>
          <p:nvPicPr>
            <p:cNvPr id="38" name="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5848352" y="1669302"/>
              <a:ext cx="4286250" cy="1028700"/>
            </a:xfrm>
            <a:prstGeom prst="rect">
              <a:avLst/>
            </a:prstGeom>
          </p:spPr>
        </p:pic>
        <p:pic>
          <p:nvPicPr>
            <p:cNvPr id="41" name=""/>
            <p:cNvPicPr>
              <a:picLocks noChangeAspect="1"/>
            </p:cNvPicPr>
            <p:nvPr/>
          </p:nvPicPr>
          <p:blipFill rotWithShape="1">
            <a:blip r:embed="rId7"/>
            <a:srcRect b="22780"/>
            <a:stretch>
              <a:fillRect/>
            </a:stretch>
          </p:blipFill>
          <p:spPr>
            <a:xfrm>
              <a:off x="1036687" y="752475"/>
              <a:ext cx="3685895" cy="4190999"/>
            </a:xfrm>
            <a:prstGeom prst="rect">
              <a:avLst/>
            </a:prstGeom>
          </p:spPr>
        </p:pic>
        <p:pic>
          <p:nvPicPr>
            <p:cNvPr id="39" name="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5848352" y="3240928"/>
              <a:ext cx="5492303" cy="876300"/>
            </a:xfrm>
            <a:prstGeom prst="rect">
              <a:avLst/>
            </a:prstGeom>
          </p:spPr>
        </p:pic>
        <p:pic>
          <p:nvPicPr>
            <p:cNvPr id="40" name="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533400" y="5276850"/>
              <a:ext cx="11391900" cy="533400"/>
            </a:xfrm>
            <a:prstGeom prst="rect">
              <a:avLst/>
            </a:prstGeom>
          </p:spPr>
        </p:pic>
        <p:sp>
          <p:nvSpPr>
            <p:cNvPr id="42" name=""/>
            <p:cNvSpPr txBox="1"/>
            <p:nvPr/>
          </p:nvSpPr>
          <p:spPr>
            <a:xfrm>
              <a:off x="5061533" y="752475"/>
              <a:ext cx="5859887" cy="5695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xmlns:mc="http://schemas.openxmlformats.org/markup-compatibility/2006" xmlns:hp="http://schemas.haansoft.com/office/presentation/8.0" lang="ko-KR" altLang="en-US" sz="2000" b="0" i="0" u="none" strike="noStrike" mc:Ignorable="hp" hp:hslEmbossed="0"/>
                <a:t>모모</a:t>
              </a:r>
              <a:r>
                <a:rPr xmlns:mc="http://schemas.openxmlformats.org/markup-compatibility/2006" xmlns:hp="http://schemas.haansoft.com/office/presentation/8.0" lang="en-US" altLang="ko-KR" sz="2000" b="0" i="0" u="none" strike="noStrike" mc:Ignorable="hp" hp:hslEmbossed="0"/>
                <a:t>(TWICE) </a:t>
              </a:r>
              <a:r>
                <a:rPr xmlns:mc="http://schemas.openxmlformats.org/markup-compatibility/2006" xmlns:hp="http://schemas.haansoft.com/office/presentation/8.0" lang="ko-KR" altLang="en-US" sz="2000" b="0" i="0" u="none" strike="noStrike" mc:Ignorable="hp" hp:hslEmbossed="0"/>
                <a:t>의 특유의 비음에 대한 대중들의 반응</a:t>
              </a:r>
              <a:endParaRPr xmlns:mc="http://schemas.openxmlformats.org/markup-compatibility/2006" xmlns:hp="http://schemas.haansoft.com/office/presentation/8.0" lang="ko-KR" altLang="en-US" sz="2000" b="0" i="0" u="none" strike="noStrike" mc:Ignorable="hp" hp:hslEmbossed="0">
                <a:effectLst/>
              </a:endParaRPr>
            </a:p>
          </p:txBody>
        </p:sp>
      </p:grpSp>
      <p:sp>
        <p:nvSpPr>
          <p:cNvPr id="36" name=""/>
          <p:cNvSpPr txBox="1"/>
          <p:nvPr/>
        </p:nvSpPr>
        <p:spPr>
          <a:xfrm>
            <a:off x="182383" y="675664"/>
            <a:ext cx="1708608" cy="2370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500">
                <a:solidFill>
                  <a:srgbClr val="ff0000"/>
                </a:solidFill>
              </a:rPr>
              <a:t>4.</a:t>
            </a:r>
            <a:r>
              <a:rPr lang="ko-KR" altLang="en-US" sz="2500">
                <a:solidFill>
                  <a:srgbClr val="ff0000"/>
                </a:solidFill>
              </a:rPr>
              <a:t> </a:t>
            </a:r>
            <a:endParaRPr lang="ko-KR" altLang="en-US" sz="250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ko-KR" sz="2500">
                <a:solidFill>
                  <a:srgbClr val="ff0000"/>
                </a:solidFill>
              </a:rPr>
              <a:t>音</a:t>
            </a:r>
            <a:endParaRPr lang="en-US" altLang="ko-KR" sz="250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ko-KR" sz="2500">
                <a:solidFill>
                  <a:srgbClr val="ff0000"/>
                </a:solidFill>
              </a:rPr>
              <a:t>楽</a:t>
            </a:r>
            <a:endParaRPr lang="en-US" altLang="ko-KR" sz="250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ko-KR" sz="2500">
                <a:solidFill>
                  <a:srgbClr val="ff0000"/>
                </a:solidFill>
              </a:rPr>
              <a:t>的</a:t>
            </a:r>
            <a:endParaRPr lang="en-US" altLang="ko-KR" sz="250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ko-KR" sz="2500">
                <a:solidFill>
                  <a:srgbClr val="ff0000"/>
                </a:solidFill>
              </a:rPr>
              <a:t>特</a:t>
            </a:r>
            <a:endParaRPr lang="en-US" altLang="ko-KR" sz="250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ko-KR" sz="2500">
                <a:solidFill>
                  <a:srgbClr val="ff0000"/>
                </a:solidFill>
              </a:rPr>
              <a:t>徴</a:t>
            </a:r>
            <a:endParaRPr lang="en-US" altLang="ko-KR" sz="25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"/>
          <p:cNvGrpSpPr/>
          <p:nvPr/>
        </p:nvGrpSpPr>
        <p:grpSpPr>
          <a:xfrm rot="0">
            <a:off x="1036687" y="325074"/>
            <a:ext cx="11651571" cy="6708008"/>
            <a:chOff x="1036687" y="325074"/>
            <a:chExt cx="11651571" cy="6708008"/>
          </a:xfrm>
        </p:grpSpPr>
        <p:pic>
          <p:nvPicPr>
            <p:cNvPr id="5" name=""/>
            <p:cNvPicPr>
              <a:picLocks noChangeAspect="1"/>
            </p:cNvPicPr>
            <p:nvPr/>
          </p:nvPicPr>
          <p:blipFill rotWithShape="1">
            <a:blip r:embed="rId2">
              <a:lum bright="70000" contrast="-50000"/>
            </a:blip>
            <a:srcRect l="60470" t="590" r="20240" b="80830"/>
            <a:stretch>
              <a:fillRect/>
            </a:stretch>
          </p:blipFill>
          <p:spPr>
            <a:xfrm rot="20307396">
              <a:off x="2205800" y="3522561"/>
              <a:ext cx="1826565" cy="175926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lt1"/>
              </a:solidFill>
            </a:ln>
          </p:spPr>
        </p:pic>
        <p:pic>
          <p:nvPicPr>
            <p:cNvPr id="6" name=""/>
            <p:cNvPicPr>
              <a:picLocks noChangeAspect="1"/>
            </p:cNvPicPr>
            <p:nvPr/>
          </p:nvPicPr>
          <p:blipFill rotWithShape="1">
            <a:blip r:embed="rId3">
              <a:lum bright="70000" contrast="-50000"/>
            </a:blip>
            <a:srcRect l="-10" t="30" r="8780" b="-30"/>
            <a:stretch>
              <a:fillRect/>
            </a:stretch>
          </p:blipFill>
          <p:spPr>
            <a:xfrm rot="1540521">
              <a:off x="7357830" y="3137333"/>
              <a:ext cx="5330427" cy="3895748"/>
            </a:xfrm>
            <a:custGeom>
              <a:avLst/>
              <a:gdLst>
                <a:gd name="connsiteX0" fmla="*/ 0 w 5330431"/>
                <a:gd name="connsiteY0" fmla="*/ -537 h 3895749"/>
                <a:gd name="connsiteX1" fmla="*/ 4121704 w 5330431"/>
                <a:gd name="connsiteY1" fmla="*/ 4543 h 3895749"/>
                <a:gd name="connsiteX2" fmla="*/ 4843914 w 5330431"/>
                <a:gd name="connsiteY2" fmla="*/ 1506838 h 3895749"/>
                <a:gd name="connsiteX3" fmla="*/ 5128012 w 5330431"/>
                <a:gd name="connsiteY3" fmla="*/ 2141760 h 3895749"/>
                <a:gd name="connsiteX4" fmla="*/ 5288631 w 5330431"/>
                <a:gd name="connsiteY4" fmla="*/ 2497854 h 3895749"/>
                <a:gd name="connsiteX5" fmla="*/ 5316861 w 5330431"/>
                <a:gd name="connsiteY5" fmla="*/ 2600540 h 3895749"/>
                <a:gd name="connsiteX6" fmla="*/ 5101915 w 5330431"/>
                <a:gd name="connsiteY6" fmla="*/ 2725008 h 3895749"/>
                <a:gd name="connsiteX7" fmla="*/ 5016398 w 5330431"/>
                <a:gd name="connsiteY7" fmla="*/ 2744983 h 3895749"/>
                <a:gd name="connsiteX8" fmla="*/ 4994772 w 5330431"/>
                <a:gd name="connsiteY8" fmla="*/ 2765949 h 3895749"/>
                <a:gd name="connsiteX9" fmla="*/ 5029441 w 5330431"/>
                <a:gd name="connsiteY9" fmla="*/ 2728146 h 3895749"/>
                <a:gd name="connsiteX10" fmla="*/ 4930220 w 5330431"/>
                <a:gd name="connsiteY10" fmla="*/ 2807547 h 3895749"/>
                <a:gd name="connsiteX11" fmla="*/ 2710954 w 5330431"/>
                <a:gd name="connsiteY11" fmla="*/ 3885000 h 3895749"/>
                <a:gd name="connsiteX12" fmla="*/ 0 w 5330431"/>
                <a:gd name="connsiteY12" fmla="*/ 3895190 h 3895749"/>
                <a:gd name="connsiteX13" fmla="*/ 0 w 5330431"/>
                <a:gd name="connsiteY13" fmla="*/ -537 h 389574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30431" h="3895749">
                  <a:moveTo>
                    <a:pt x="0" y="-537"/>
                  </a:moveTo>
                  <a:lnTo>
                    <a:pt x="4121704" y="4543"/>
                  </a:lnTo>
                  <a:lnTo>
                    <a:pt x="4843914" y="1506838"/>
                  </a:lnTo>
                  <a:cubicBezTo>
                    <a:pt x="5050591" y="1914767"/>
                    <a:pt x="5053892" y="1976591"/>
                    <a:pt x="5128012" y="2141760"/>
                  </a:cubicBezTo>
                  <a:cubicBezTo>
                    <a:pt x="5202131" y="2306930"/>
                    <a:pt x="5257156" y="2421390"/>
                    <a:pt x="5288631" y="2497854"/>
                  </a:cubicBezTo>
                  <a:cubicBezTo>
                    <a:pt x="5320106" y="2574317"/>
                    <a:pt x="5347980" y="2562681"/>
                    <a:pt x="5316861" y="2600540"/>
                  </a:cubicBezTo>
                  <a:cubicBezTo>
                    <a:pt x="5285741" y="2638399"/>
                    <a:pt x="5151992" y="2700934"/>
                    <a:pt x="5101915" y="2725008"/>
                  </a:cubicBezTo>
                  <a:cubicBezTo>
                    <a:pt x="5051838" y="2749082"/>
                    <a:pt x="5034255" y="2738159"/>
                    <a:pt x="5016398" y="2744983"/>
                  </a:cubicBezTo>
                  <a:cubicBezTo>
                    <a:pt x="4998541" y="2751806"/>
                    <a:pt x="4992598" y="2768755"/>
                    <a:pt x="4994772" y="2765949"/>
                  </a:cubicBezTo>
                  <a:cubicBezTo>
                    <a:pt x="4996946" y="2763142"/>
                    <a:pt x="5040200" y="2721213"/>
                    <a:pt x="5029441" y="2728146"/>
                  </a:cubicBezTo>
                  <a:cubicBezTo>
                    <a:pt x="5018683" y="2735079"/>
                    <a:pt x="4901451" y="2373977"/>
                    <a:pt x="4930220" y="2807547"/>
                  </a:cubicBezTo>
                  <a:lnTo>
                    <a:pt x="2710954" y="3885000"/>
                  </a:lnTo>
                  <a:lnTo>
                    <a:pt x="0" y="3895190"/>
                  </a:lnTo>
                  <a:lnTo>
                    <a:pt x="0" y="-537"/>
                  </a:lnTo>
                  <a:close/>
                </a:path>
              </a:pathLst>
            </a:custGeom>
            <a:ln>
              <a:noFill/>
            </a:ln>
          </p:spPr>
        </p:pic>
        <p:pic>
          <p:nvPicPr>
            <p:cNvPr id="7" name=""/>
            <p:cNvPicPr>
              <a:picLocks noChangeAspect="1"/>
            </p:cNvPicPr>
            <p:nvPr/>
          </p:nvPicPr>
          <p:blipFill rotWithShape="1">
            <a:blip r:embed="rId4">
              <a:lum bright="70000" contrast="-50000"/>
            </a:blip>
            <a:srcRect l="60470" t="590" r="20240" b="80830"/>
            <a:stretch>
              <a:fillRect/>
            </a:stretch>
          </p:blipFill>
          <p:spPr>
            <a:xfrm rot="1465634">
              <a:off x="1036687" y="5144350"/>
              <a:ext cx="1095320" cy="105496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lt1"/>
              </a:solidFill>
            </a:ln>
          </p:spPr>
        </p:pic>
        <p:pic>
          <p:nvPicPr>
            <p:cNvPr id="8" name=""/>
            <p:cNvPicPr>
              <a:picLocks noChangeAspect="1"/>
            </p:cNvPicPr>
            <p:nvPr/>
          </p:nvPicPr>
          <p:blipFill rotWithShape="1">
            <a:blip r:embed="rId5">
              <a:lum bright="70000" contrast="-50000"/>
            </a:blip>
            <a:srcRect l="60380" t="910" r="20230" b="80840"/>
            <a:stretch>
              <a:fillRect/>
            </a:stretch>
          </p:blipFill>
          <p:spPr>
            <a:xfrm rot="2170034">
              <a:off x="9503674" y="325074"/>
              <a:ext cx="2346927" cy="2210396"/>
            </a:xfrm>
            <a:custGeom>
              <a:avLst/>
              <a:gdLst>
                <a:gd name="connsiteX0" fmla="*/ 274087 w 2346928"/>
                <a:gd name="connsiteY0" fmla="*/ 188960 h 2210396"/>
                <a:gd name="connsiteX1" fmla="*/ 2257245 w 2346928"/>
                <a:gd name="connsiteY1" fmla="*/ 88346 h 2210396"/>
                <a:gd name="connsiteX2" fmla="*/ 2346259 w 2346928"/>
                <a:gd name="connsiteY2" fmla="*/ 2210364 h 2210396"/>
                <a:gd name="connsiteX3" fmla="*/ 10846 w 2346928"/>
                <a:gd name="connsiteY3" fmla="*/ 2210364 h 2210396"/>
                <a:gd name="connsiteX4" fmla="*/ 274087 w 2346928"/>
                <a:gd name="connsiteY4" fmla="*/ 188960 h 22103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6928" h="2210396">
                  <a:moveTo>
                    <a:pt x="274087" y="188960"/>
                  </a:moveTo>
                  <a:cubicBezTo>
                    <a:pt x="1011863" y="-189840"/>
                    <a:pt x="1596192" y="121884"/>
                    <a:pt x="2257245" y="88346"/>
                  </a:cubicBezTo>
                  <a:lnTo>
                    <a:pt x="2346259" y="2210364"/>
                  </a:lnTo>
                  <a:lnTo>
                    <a:pt x="10846" y="2210364"/>
                  </a:lnTo>
                  <a:cubicBezTo>
                    <a:pt x="98593" y="1536562"/>
                    <a:pt x="-194625" y="887402"/>
                    <a:pt x="274087" y="1889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lt1"/>
              </a:solidFill>
            </a:ln>
          </p:spPr>
        </p:pic>
      </p:grpSp>
      <p:sp>
        <p:nvSpPr>
          <p:cNvPr id="9" name="제목 1"/>
          <p:cNvSpPr>
            <a:spLocks noGrp="1"/>
          </p:cNvSpPr>
          <p:nvPr>
            <p:ph type="title" idx="0"/>
          </p:nvPr>
        </p:nvSpPr>
        <p:spPr>
          <a:xfrm>
            <a:off x="179437" y="631202"/>
            <a:ext cx="2772037" cy="1143000"/>
          </a:xfrm>
        </p:spPr>
        <p:txBody>
          <a:bodyPr vert="horz" lIns="91440" tIns="45720" rIns="91440" bIns="45720" anchor="ctr">
            <a:normAutofit fontScale="90000"/>
          </a:bodyPr>
          <a:lstStyle/>
          <a:p>
            <a:pPr>
              <a:defRPr/>
            </a:pPr>
            <a:r>
              <a:rPr lang="en-US" altLang="ko-KR">
                <a:solidFill>
                  <a:srgbClr val="ff0000"/>
                </a:solidFill>
              </a:rPr>
              <a:t>3. </a:t>
            </a:r>
            <a:r>
              <a:rPr lang="en-US" altLang="ko-KR" sz="4000"/>
              <a:t>J-POP</a:t>
            </a:r>
            <a:r>
              <a:rPr lang="ko-KR" altLang="en-US" sz="4000"/>
              <a:t>의</a:t>
            </a:r>
            <a:br>
              <a:rPr lang="ko-KR" altLang="en-US" sz="4000"/>
            </a:br>
            <a:r>
              <a:rPr lang="ko-KR" altLang="en-US" sz="4000"/>
              <a:t>몰락</a:t>
            </a:r>
            <a:r>
              <a:rPr lang="en-US" altLang="ko-KR" sz="4000"/>
              <a:t>?</a:t>
            </a:r>
            <a:endParaRPr lang="en-US" altLang="ko-KR" sz="4000"/>
          </a:p>
        </p:txBody>
      </p:sp>
      <p:grpSp>
        <p:nvGrpSpPr>
          <p:cNvPr id="13" name=""/>
          <p:cNvGrpSpPr/>
          <p:nvPr/>
        </p:nvGrpSpPr>
        <p:grpSpPr>
          <a:xfrm rot="0">
            <a:off x="2790825" y="1168650"/>
            <a:ext cx="6610350" cy="5087370"/>
            <a:chOff x="2790825" y="1168650"/>
            <a:chExt cx="6610350" cy="5087370"/>
          </a:xfrm>
        </p:grpSpPr>
        <p:pic>
          <p:nvPicPr>
            <p:cNvPr id="11" name="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2875001" y="1168650"/>
              <a:ext cx="6441996" cy="4520699"/>
            </a:xfrm>
            <a:prstGeom prst="rect">
              <a:avLst/>
            </a:prstGeom>
          </p:spPr>
        </p:pic>
        <p:sp>
          <p:nvSpPr>
            <p:cNvPr id="12" name=""/>
            <p:cNvSpPr txBox="1"/>
            <p:nvPr/>
          </p:nvSpPr>
          <p:spPr>
            <a:xfrm>
              <a:off x="2790825" y="5936488"/>
              <a:ext cx="6610350" cy="319532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/>
              </a:pPr>
              <a:r>
                <a:rPr lang="ko-KR" altLang="en-US" sz="1500"/>
                <a:t>세계적 음악차트 빌보드 차트 </a:t>
              </a:r>
              <a:r>
                <a:rPr lang="en-US" altLang="ko-KR" sz="1500"/>
                <a:t>200</a:t>
              </a:r>
              <a:r>
                <a:rPr lang="ko-KR" altLang="en-US" sz="1500"/>
                <a:t> </a:t>
              </a:r>
              <a:r>
                <a:rPr lang="en-US" altLang="ko-KR" sz="1500"/>
                <a:t>(</a:t>
              </a:r>
              <a:r>
                <a:rPr lang="ko-KR" altLang="en-US" sz="1500"/>
                <a:t> </a:t>
              </a:r>
              <a:r>
                <a:rPr lang="en-US" altLang="ko-KR" sz="1500"/>
                <a:t>200</a:t>
              </a:r>
              <a:r>
                <a:rPr lang="ko-KR" altLang="en-US" sz="1500"/>
                <a:t>위 안에서 </a:t>
              </a:r>
              <a:r>
                <a:rPr lang="en-US" altLang="ko-KR" sz="1500"/>
                <a:t>K-POP</a:t>
              </a:r>
              <a:r>
                <a:rPr lang="ko-KR" altLang="en-US" sz="1500"/>
                <a:t>은 </a:t>
              </a:r>
              <a:r>
                <a:rPr lang="en-US" altLang="ko-KR" sz="1500"/>
                <a:t>3</a:t>
              </a:r>
              <a:r>
                <a:rPr lang="ko-KR" altLang="en-US" sz="1500"/>
                <a:t>곡</a:t>
              </a:r>
              <a:r>
                <a:rPr lang="en-US" altLang="ko-KR" sz="1500"/>
                <a:t>,</a:t>
              </a:r>
              <a:r>
                <a:rPr lang="ko-KR" altLang="en-US" sz="1500"/>
                <a:t> </a:t>
              </a:r>
              <a:r>
                <a:rPr lang="en-US" altLang="ko-KR" sz="1500"/>
                <a:t>J-POP</a:t>
              </a:r>
              <a:r>
                <a:rPr lang="ko-KR" altLang="en-US" sz="1500"/>
                <a:t>은 없었다</a:t>
              </a:r>
              <a:r>
                <a:rPr lang="en-US" altLang="ko-KR" sz="1500"/>
                <a:t>.)</a:t>
              </a:r>
              <a:endParaRPr lang="en-US" altLang="ko-KR" sz="1500"/>
            </a:p>
          </p:txBody>
        </p:sp>
      </p:grpSp>
      <p:grpSp>
        <p:nvGrpSpPr>
          <p:cNvPr id="14" name=""/>
          <p:cNvGrpSpPr/>
          <p:nvPr/>
        </p:nvGrpSpPr>
        <p:grpSpPr>
          <a:xfrm rot="0">
            <a:off x="320626" y="325074"/>
            <a:ext cx="11446439" cy="6216695"/>
            <a:chOff x="320626" y="325074"/>
            <a:chExt cx="11446439" cy="6216695"/>
          </a:xfrm>
        </p:grpSpPr>
        <p:sp>
          <p:nvSpPr>
            <p:cNvPr id="15" name=""/>
            <p:cNvSpPr txBox="1"/>
            <p:nvPr/>
          </p:nvSpPr>
          <p:spPr>
            <a:xfrm>
              <a:off x="320626" y="2052332"/>
              <a:ext cx="1708608" cy="27533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500">
                  <a:solidFill>
                    <a:srgbClr val="ff0000"/>
                  </a:solidFill>
                </a:rPr>
                <a:t>1.</a:t>
              </a:r>
              <a:r>
                <a:rPr lang="ko-KR" altLang="en-US" sz="2500">
                  <a:solidFill>
                    <a:srgbClr val="ff0000"/>
                  </a:solidFill>
                </a:rPr>
                <a:t> </a:t>
              </a:r>
              <a:endParaRPr lang="ko-KR" altLang="en-US" sz="2500">
                <a:solidFill>
                  <a:srgbClr val="ff0000"/>
                </a:solidFill>
              </a:endParaRPr>
            </a:p>
            <a:p>
              <a:pPr algn="ctr">
                <a:defRPr/>
              </a:pPr>
              <a:r>
                <a:rPr lang="en-US" altLang="ko-KR" sz="2500">
                  <a:solidFill>
                    <a:srgbClr val="ff0000"/>
                  </a:solidFill>
                </a:rPr>
                <a:t>閉</a:t>
              </a:r>
              <a:endParaRPr lang="en-US" altLang="ko-KR" sz="2500">
                <a:solidFill>
                  <a:srgbClr val="ff0000"/>
                </a:solidFill>
              </a:endParaRPr>
            </a:p>
            <a:p>
              <a:pPr algn="ctr">
                <a:defRPr/>
              </a:pPr>
              <a:r>
                <a:rPr lang="en-US" altLang="ko-KR" sz="2500">
                  <a:solidFill>
                    <a:srgbClr val="ff0000"/>
                  </a:solidFill>
                </a:rPr>
                <a:t>鎖</a:t>
              </a:r>
              <a:endParaRPr lang="en-US" altLang="ko-KR" sz="2500">
                <a:solidFill>
                  <a:srgbClr val="ff0000"/>
                </a:solidFill>
              </a:endParaRPr>
            </a:p>
            <a:p>
              <a:pPr algn="ctr">
                <a:defRPr/>
              </a:pPr>
              <a:r>
                <a:rPr lang="en-US" altLang="ko-KR" sz="2500">
                  <a:solidFill>
                    <a:srgbClr val="ff0000"/>
                  </a:solidFill>
                </a:rPr>
                <a:t>的</a:t>
              </a:r>
              <a:endParaRPr lang="en-US" altLang="ko-KR" sz="2500">
                <a:solidFill>
                  <a:srgbClr val="ff0000"/>
                </a:solidFill>
              </a:endParaRPr>
            </a:p>
            <a:p>
              <a:pPr algn="ctr">
                <a:defRPr/>
              </a:pPr>
              <a:r>
                <a:rPr lang="en-US" altLang="ko-KR" sz="2500">
                  <a:solidFill>
                    <a:srgbClr val="ff0000"/>
                  </a:solidFill>
                </a:rPr>
                <a:t>な</a:t>
              </a:r>
              <a:endParaRPr lang="en-US" altLang="ko-KR" sz="2500">
                <a:solidFill>
                  <a:srgbClr val="ff0000"/>
                </a:solidFill>
              </a:endParaRPr>
            </a:p>
            <a:p>
              <a:pPr algn="ctr">
                <a:defRPr/>
              </a:pPr>
              <a:r>
                <a:rPr lang="en-US" altLang="ko-KR" sz="2500">
                  <a:solidFill>
                    <a:srgbClr val="ff0000"/>
                  </a:solidFill>
                </a:rPr>
                <a:t>面</a:t>
              </a:r>
              <a:endParaRPr lang="en-US" altLang="ko-KR" sz="2500">
                <a:solidFill>
                  <a:srgbClr val="ff0000"/>
                </a:solidFill>
              </a:endParaRPr>
            </a:p>
            <a:p>
              <a:pPr algn="ctr">
                <a:defRPr/>
              </a:pPr>
              <a:r>
                <a:rPr lang="en-US" altLang="ko-KR" sz="2500">
                  <a:solidFill>
                    <a:srgbClr val="ff0000"/>
                  </a:solidFill>
                </a:rPr>
                <a:t>貌</a:t>
              </a:r>
              <a:endParaRPr lang="en-US" altLang="ko-KR" sz="2500">
                <a:solidFill>
                  <a:srgbClr val="ff0000"/>
                </a:solidFill>
              </a:endParaRPr>
            </a:p>
          </p:txBody>
        </p:sp>
        <p:pic>
          <p:nvPicPr>
            <p:cNvPr id="16" name="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1781912" y="325074"/>
              <a:ext cx="5564505" cy="4162582"/>
            </a:xfrm>
            <a:prstGeom prst="rect">
              <a:avLst/>
            </a:prstGeom>
          </p:spPr>
        </p:pic>
        <p:pic>
          <p:nvPicPr>
            <p:cNvPr id="17" name="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6317845" y="1890407"/>
              <a:ext cx="5449220" cy="4162582"/>
            </a:xfrm>
            <a:prstGeom prst="rect">
              <a:avLst/>
            </a:prstGeom>
          </p:spPr>
        </p:pic>
        <p:sp>
          <p:nvSpPr>
            <p:cNvPr id="18" name=""/>
            <p:cNvSpPr txBox="1"/>
            <p:nvPr/>
          </p:nvSpPr>
          <p:spPr>
            <a:xfrm>
              <a:off x="2810483" y="4643743"/>
              <a:ext cx="3507362" cy="4883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1300"/>
                <a:t>2019</a:t>
              </a:r>
              <a:r>
                <a:rPr lang="ko-KR" altLang="en-US" sz="1300"/>
                <a:t>년 데뷔한 </a:t>
              </a:r>
              <a:r>
                <a:rPr lang="en-US" altLang="ko-KR" sz="1300"/>
                <a:t>J-POP</a:t>
              </a:r>
              <a:r>
                <a:rPr lang="ko-KR" altLang="en-US" sz="1300"/>
                <a:t> 아이돌  </a:t>
              </a:r>
              <a:r>
                <a:rPr lang="en-US" altLang="ko-KR" sz="1300"/>
                <a:t>BBZ</a:t>
              </a:r>
              <a:r>
                <a:rPr lang="ko-KR" altLang="en-US" sz="1300"/>
                <a:t>의 커버 영상</a:t>
              </a:r>
              <a:r>
                <a:rPr lang="en-US" altLang="ko-KR" sz="1300"/>
                <a:t>.</a:t>
              </a:r>
              <a:r>
                <a:rPr lang="ko-KR" altLang="en-US" sz="1300"/>
                <a:t> </a:t>
              </a:r>
              <a:endParaRPr lang="ko-KR" altLang="en-US" sz="1300"/>
            </a:p>
            <a:p>
              <a:pPr algn="ctr">
                <a:defRPr/>
              </a:pPr>
              <a:r>
                <a:rPr lang="ko-KR" altLang="en-US" sz="1300"/>
                <a:t>→ 영상 하나 있음</a:t>
              </a:r>
              <a:endParaRPr lang="ko-KR" altLang="en-US" sz="1300"/>
            </a:p>
          </p:txBody>
        </p:sp>
        <p:sp>
          <p:nvSpPr>
            <p:cNvPr id="19" name=""/>
            <p:cNvSpPr txBox="1"/>
            <p:nvPr/>
          </p:nvSpPr>
          <p:spPr>
            <a:xfrm>
              <a:off x="7288775" y="6052989"/>
              <a:ext cx="4037620" cy="488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1300"/>
                <a:t>2019</a:t>
              </a:r>
              <a:r>
                <a:rPr lang="ko-KR" altLang="en-US" sz="1300"/>
                <a:t>년 데뷔한 </a:t>
              </a:r>
              <a:r>
                <a:rPr lang="en-US" altLang="ko-KR" sz="1300"/>
                <a:t>K-POP</a:t>
              </a:r>
              <a:r>
                <a:rPr lang="ko-KR" altLang="en-US" sz="1300"/>
                <a:t> 아이돌  에버글로우의 커버 영상</a:t>
              </a:r>
              <a:r>
                <a:rPr lang="en-US" altLang="ko-KR" sz="1300"/>
                <a:t>.</a:t>
              </a:r>
              <a:r>
                <a:rPr lang="ko-KR" altLang="en-US" sz="1300"/>
                <a:t> </a:t>
              </a:r>
              <a:endParaRPr lang="ko-KR" altLang="en-US" sz="1300"/>
            </a:p>
            <a:p>
              <a:pPr algn="ctr">
                <a:defRPr/>
              </a:pPr>
              <a:r>
                <a:rPr lang="ko-KR" altLang="en-US" sz="1300"/>
                <a:t>→ 영상 多</a:t>
              </a:r>
              <a:endParaRPr lang="ko-KR" altLang="en-US" sz="1300"/>
            </a:p>
          </p:txBody>
        </p:sp>
      </p:grpSp>
      <p:pic>
        <p:nvPicPr>
          <p:cNvPr id="20" name=""/>
          <p:cNvPicPr>
            <a:picLocks noChangeAspect="1"/>
          </p:cNvPicPr>
          <p:nvPr/>
        </p:nvPicPr>
        <p:blipFill rotWithShape="1">
          <a:blip r:embed="rId9"/>
          <a:srcRect l="16940" t="3040" r="22580" b="12050"/>
          <a:stretch>
            <a:fillRect/>
          </a:stretch>
        </p:blipFill>
        <p:spPr>
          <a:xfrm rot="1490546">
            <a:off x="1234639" y="4745616"/>
            <a:ext cx="1589189" cy="1639791"/>
          </a:xfrm>
          <a:custGeom>
            <a:avLst/>
            <a:gdLst>
              <a:gd name="connsiteX0" fmla="*/ 51665 w 1440061"/>
              <a:gd name="connsiteY0" fmla="*/ 778766 h 1485914"/>
              <a:gd name="connsiteX1" fmla="*/ 729720 w 1440061"/>
              <a:gd name="connsiteY1" fmla="*/ -448 h 1485914"/>
              <a:gd name="connsiteX2" fmla="*/ 1426755 w 1440061"/>
              <a:gd name="connsiteY2" fmla="*/ 780578 h 1485914"/>
              <a:gd name="connsiteX3" fmla="*/ 1439588 w 1440061"/>
              <a:gd name="connsiteY3" fmla="*/ 769836 h 1485914"/>
              <a:gd name="connsiteX4" fmla="*/ 1406294 w 1440061"/>
              <a:gd name="connsiteY4" fmla="*/ 876619 h 1485914"/>
              <a:gd name="connsiteX5" fmla="*/ 1363884 w 1440061"/>
              <a:gd name="connsiteY5" fmla="*/ 971998 h 1485914"/>
              <a:gd name="connsiteX6" fmla="*/ 1158437 w 1440061"/>
              <a:gd name="connsiteY6" fmla="*/ 1229426 h 1485914"/>
              <a:gd name="connsiteX7" fmla="*/ 744408 w 1440061"/>
              <a:gd name="connsiteY7" fmla="*/ 1410288 h 1485914"/>
              <a:gd name="connsiteX8" fmla="*/ 746554 w 1440061"/>
              <a:gd name="connsiteY8" fmla="*/ 1485039 h 1485914"/>
              <a:gd name="connsiteX9" fmla="*/ 367838 w 1440061"/>
              <a:gd name="connsiteY9" fmla="*/ 1368209 h 1485914"/>
              <a:gd name="connsiteX10" fmla="*/ 240774 w 1440061"/>
              <a:gd name="connsiteY10" fmla="*/ 1210616 h 1485914"/>
              <a:gd name="connsiteX11" fmla="*/ 137638 w 1440061"/>
              <a:gd name="connsiteY11" fmla="*/ 987843 h 1485914"/>
              <a:gd name="connsiteX12" fmla="*/ -188 w 1440061"/>
              <a:gd name="connsiteY12" fmla="*/ 769836 h 1485914"/>
              <a:gd name="connsiteX13" fmla="*/ -188 w 1440061"/>
              <a:gd name="connsiteY13" fmla="*/ 769836 h 1485914"/>
              <a:gd name="connsiteX14" fmla="*/ 51665 w 1440061"/>
              <a:gd name="connsiteY14" fmla="*/ 778766 h 14859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40061" h="1485914">
                <a:moveTo>
                  <a:pt x="51665" y="778766"/>
                </a:moveTo>
                <a:cubicBezTo>
                  <a:pt x="51665" y="324407"/>
                  <a:pt x="500539" y="-750"/>
                  <a:pt x="729720" y="-448"/>
                </a:cubicBezTo>
                <a:cubicBezTo>
                  <a:pt x="958902" y="-146"/>
                  <a:pt x="1426755" y="326218"/>
                  <a:pt x="1426755" y="780578"/>
                </a:cubicBezTo>
                <a:cubicBezTo>
                  <a:pt x="1426755" y="780578"/>
                  <a:pt x="1439588" y="769836"/>
                  <a:pt x="1439588" y="769836"/>
                </a:cubicBezTo>
                <a:cubicBezTo>
                  <a:pt x="1439588" y="1224195"/>
                  <a:pt x="1418911" y="842926"/>
                  <a:pt x="1406294" y="876619"/>
                </a:cubicBezTo>
                <a:cubicBezTo>
                  <a:pt x="1393676" y="910313"/>
                  <a:pt x="1405193" y="913197"/>
                  <a:pt x="1363884" y="971998"/>
                </a:cubicBezTo>
                <a:cubicBezTo>
                  <a:pt x="1322574" y="1030799"/>
                  <a:pt x="1261683" y="1156377"/>
                  <a:pt x="1158437" y="1229426"/>
                </a:cubicBezTo>
                <a:cubicBezTo>
                  <a:pt x="1055191" y="1302474"/>
                  <a:pt x="813056" y="1367686"/>
                  <a:pt x="744408" y="1410288"/>
                </a:cubicBezTo>
                <a:cubicBezTo>
                  <a:pt x="675761" y="1452891"/>
                  <a:pt x="809316" y="1492053"/>
                  <a:pt x="746554" y="1485039"/>
                </a:cubicBezTo>
                <a:cubicBezTo>
                  <a:pt x="683792" y="1478026"/>
                  <a:pt x="452134" y="1413946"/>
                  <a:pt x="367838" y="1368209"/>
                </a:cubicBezTo>
                <a:cubicBezTo>
                  <a:pt x="283541" y="1322471"/>
                  <a:pt x="279141" y="1274010"/>
                  <a:pt x="240774" y="1210616"/>
                </a:cubicBezTo>
                <a:cubicBezTo>
                  <a:pt x="202408" y="1147222"/>
                  <a:pt x="177799" y="1061306"/>
                  <a:pt x="137638" y="987843"/>
                </a:cubicBezTo>
                <a:cubicBezTo>
                  <a:pt x="97478" y="914379"/>
                  <a:pt x="-188" y="1224195"/>
                  <a:pt x="-188" y="769836"/>
                </a:cubicBezTo>
                <a:quadBezTo>
                  <a:pt x="-188" y="769836"/>
                  <a:pt x="-188" y="769836"/>
                </a:quadBezTo>
                <a:lnTo>
                  <a:pt x="51665" y="778766"/>
                </a:lnTo>
                <a:close/>
              </a:path>
            </a:pathLst>
          </a:custGeom>
        </p:spPr>
      </p:pic>
      <p:pic>
        <p:nvPicPr>
          <p:cNvPr id="21" name=""/>
          <p:cNvPicPr>
            <a:picLocks noChangeAspect="1"/>
          </p:cNvPicPr>
          <p:nvPr/>
        </p:nvPicPr>
        <p:blipFill rotWithShape="1">
          <a:blip r:embed="rId10"/>
          <a:srcRect l="16940" t="3040" r="22580" b="12050"/>
          <a:stretch>
            <a:fillRect/>
          </a:stretch>
        </p:blipFill>
        <p:spPr>
          <a:xfrm rot="19389784">
            <a:off x="10231936" y="574814"/>
            <a:ext cx="1269240" cy="1309654"/>
          </a:xfrm>
          <a:custGeom>
            <a:avLst/>
            <a:gdLst>
              <a:gd name="connsiteX0" fmla="*/ 51665 w 1440061"/>
              <a:gd name="connsiteY0" fmla="*/ 778766 h 1485914"/>
              <a:gd name="connsiteX1" fmla="*/ 729720 w 1440061"/>
              <a:gd name="connsiteY1" fmla="*/ -448 h 1485914"/>
              <a:gd name="connsiteX2" fmla="*/ 1426755 w 1440061"/>
              <a:gd name="connsiteY2" fmla="*/ 780578 h 1485914"/>
              <a:gd name="connsiteX3" fmla="*/ 1439588 w 1440061"/>
              <a:gd name="connsiteY3" fmla="*/ 769836 h 1485914"/>
              <a:gd name="connsiteX4" fmla="*/ 1406294 w 1440061"/>
              <a:gd name="connsiteY4" fmla="*/ 876619 h 1485914"/>
              <a:gd name="connsiteX5" fmla="*/ 1363884 w 1440061"/>
              <a:gd name="connsiteY5" fmla="*/ 971998 h 1485914"/>
              <a:gd name="connsiteX6" fmla="*/ 1158437 w 1440061"/>
              <a:gd name="connsiteY6" fmla="*/ 1229426 h 1485914"/>
              <a:gd name="connsiteX7" fmla="*/ 744408 w 1440061"/>
              <a:gd name="connsiteY7" fmla="*/ 1410288 h 1485914"/>
              <a:gd name="connsiteX8" fmla="*/ 746554 w 1440061"/>
              <a:gd name="connsiteY8" fmla="*/ 1485039 h 1485914"/>
              <a:gd name="connsiteX9" fmla="*/ 367838 w 1440061"/>
              <a:gd name="connsiteY9" fmla="*/ 1368209 h 1485914"/>
              <a:gd name="connsiteX10" fmla="*/ 240774 w 1440061"/>
              <a:gd name="connsiteY10" fmla="*/ 1210616 h 1485914"/>
              <a:gd name="connsiteX11" fmla="*/ 137638 w 1440061"/>
              <a:gd name="connsiteY11" fmla="*/ 987843 h 1485914"/>
              <a:gd name="connsiteX12" fmla="*/ -188 w 1440061"/>
              <a:gd name="connsiteY12" fmla="*/ 769836 h 1485914"/>
              <a:gd name="connsiteX13" fmla="*/ -188 w 1440061"/>
              <a:gd name="connsiteY13" fmla="*/ 769836 h 1485914"/>
              <a:gd name="connsiteX14" fmla="*/ 51665 w 1440061"/>
              <a:gd name="connsiteY14" fmla="*/ 778766 h 14859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40061" h="1485914">
                <a:moveTo>
                  <a:pt x="51665" y="778766"/>
                </a:moveTo>
                <a:cubicBezTo>
                  <a:pt x="51665" y="324407"/>
                  <a:pt x="500539" y="-750"/>
                  <a:pt x="729720" y="-448"/>
                </a:cubicBezTo>
                <a:cubicBezTo>
                  <a:pt x="958902" y="-146"/>
                  <a:pt x="1426755" y="326218"/>
                  <a:pt x="1426755" y="780578"/>
                </a:cubicBezTo>
                <a:cubicBezTo>
                  <a:pt x="1426755" y="780578"/>
                  <a:pt x="1439588" y="769836"/>
                  <a:pt x="1439588" y="769836"/>
                </a:cubicBezTo>
                <a:cubicBezTo>
                  <a:pt x="1439588" y="1224195"/>
                  <a:pt x="1418911" y="842926"/>
                  <a:pt x="1406294" y="876619"/>
                </a:cubicBezTo>
                <a:cubicBezTo>
                  <a:pt x="1393676" y="910313"/>
                  <a:pt x="1405193" y="913197"/>
                  <a:pt x="1363884" y="971998"/>
                </a:cubicBezTo>
                <a:cubicBezTo>
                  <a:pt x="1322574" y="1030799"/>
                  <a:pt x="1261683" y="1156377"/>
                  <a:pt x="1158437" y="1229426"/>
                </a:cubicBezTo>
                <a:cubicBezTo>
                  <a:pt x="1055191" y="1302474"/>
                  <a:pt x="813056" y="1367686"/>
                  <a:pt x="744408" y="1410288"/>
                </a:cubicBezTo>
                <a:cubicBezTo>
                  <a:pt x="675761" y="1452891"/>
                  <a:pt x="809316" y="1492053"/>
                  <a:pt x="746554" y="1485039"/>
                </a:cubicBezTo>
                <a:cubicBezTo>
                  <a:pt x="683792" y="1478026"/>
                  <a:pt x="452134" y="1413946"/>
                  <a:pt x="367838" y="1368209"/>
                </a:cubicBezTo>
                <a:cubicBezTo>
                  <a:pt x="283541" y="1322471"/>
                  <a:pt x="279141" y="1274010"/>
                  <a:pt x="240774" y="1210616"/>
                </a:cubicBezTo>
                <a:cubicBezTo>
                  <a:pt x="202408" y="1147222"/>
                  <a:pt x="177799" y="1061306"/>
                  <a:pt x="137638" y="987843"/>
                </a:cubicBezTo>
                <a:cubicBezTo>
                  <a:pt x="97478" y="914379"/>
                  <a:pt x="-188" y="1224195"/>
                  <a:pt x="-188" y="769836"/>
                </a:cubicBezTo>
                <a:quadBezTo>
                  <a:pt x="-188" y="769836"/>
                  <a:pt x="-188" y="769836"/>
                </a:quadBezTo>
                <a:lnTo>
                  <a:pt x="51665" y="778766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1" animBg="1"/>
    </p:bldLst>
  </p:timing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"/>
          <p:cNvGrpSpPr/>
          <p:nvPr/>
        </p:nvGrpSpPr>
        <p:grpSpPr>
          <a:xfrm rot="0">
            <a:off x="1036687" y="325074"/>
            <a:ext cx="11651571" cy="6708008"/>
            <a:chOff x="1036687" y="325074"/>
            <a:chExt cx="11651571" cy="6708008"/>
          </a:xfrm>
        </p:grpSpPr>
        <p:pic>
          <p:nvPicPr>
            <p:cNvPr id="5" name=""/>
            <p:cNvPicPr>
              <a:picLocks noChangeAspect="1"/>
            </p:cNvPicPr>
            <p:nvPr/>
          </p:nvPicPr>
          <p:blipFill rotWithShape="1">
            <a:blip r:embed="rId2">
              <a:lum bright="70000" contrast="-50000"/>
            </a:blip>
            <a:srcRect l="60470" t="590" r="20240" b="80830"/>
            <a:stretch>
              <a:fillRect/>
            </a:stretch>
          </p:blipFill>
          <p:spPr>
            <a:xfrm rot="20307396">
              <a:off x="2205800" y="3522561"/>
              <a:ext cx="1826565" cy="175926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lt1"/>
              </a:solidFill>
            </a:ln>
          </p:spPr>
        </p:pic>
        <p:pic>
          <p:nvPicPr>
            <p:cNvPr id="6" name=""/>
            <p:cNvPicPr>
              <a:picLocks noChangeAspect="1"/>
            </p:cNvPicPr>
            <p:nvPr/>
          </p:nvPicPr>
          <p:blipFill rotWithShape="1">
            <a:blip r:embed="rId3">
              <a:lum bright="70000" contrast="-50000"/>
            </a:blip>
            <a:srcRect l="-10" t="30" r="8780" b="-30"/>
            <a:stretch>
              <a:fillRect/>
            </a:stretch>
          </p:blipFill>
          <p:spPr>
            <a:xfrm rot="1540521">
              <a:off x="7357830" y="3137333"/>
              <a:ext cx="5330427" cy="3895748"/>
            </a:xfrm>
            <a:custGeom>
              <a:avLst/>
              <a:gdLst>
                <a:gd name="connsiteX0" fmla="*/ 0 w 5330431"/>
                <a:gd name="connsiteY0" fmla="*/ -537 h 3895749"/>
                <a:gd name="connsiteX1" fmla="*/ 4121704 w 5330431"/>
                <a:gd name="connsiteY1" fmla="*/ 4543 h 3895749"/>
                <a:gd name="connsiteX2" fmla="*/ 4843914 w 5330431"/>
                <a:gd name="connsiteY2" fmla="*/ 1506838 h 3895749"/>
                <a:gd name="connsiteX3" fmla="*/ 5128012 w 5330431"/>
                <a:gd name="connsiteY3" fmla="*/ 2141760 h 3895749"/>
                <a:gd name="connsiteX4" fmla="*/ 5288631 w 5330431"/>
                <a:gd name="connsiteY4" fmla="*/ 2497854 h 3895749"/>
                <a:gd name="connsiteX5" fmla="*/ 5316861 w 5330431"/>
                <a:gd name="connsiteY5" fmla="*/ 2600540 h 3895749"/>
                <a:gd name="connsiteX6" fmla="*/ 5101915 w 5330431"/>
                <a:gd name="connsiteY6" fmla="*/ 2725008 h 3895749"/>
                <a:gd name="connsiteX7" fmla="*/ 5016398 w 5330431"/>
                <a:gd name="connsiteY7" fmla="*/ 2744983 h 3895749"/>
                <a:gd name="connsiteX8" fmla="*/ 4994772 w 5330431"/>
                <a:gd name="connsiteY8" fmla="*/ 2765949 h 3895749"/>
                <a:gd name="connsiteX9" fmla="*/ 5029441 w 5330431"/>
                <a:gd name="connsiteY9" fmla="*/ 2728146 h 3895749"/>
                <a:gd name="connsiteX10" fmla="*/ 4930220 w 5330431"/>
                <a:gd name="connsiteY10" fmla="*/ 2807547 h 3895749"/>
                <a:gd name="connsiteX11" fmla="*/ 2710954 w 5330431"/>
                <a:gd name="connsiteY11" fmla="*/ 3885000 h 3895749"/>
                <a:gd name="connsiteX12" fmla="*/ 0 w 5330431"/>
                <a:gd name="connsiteY12" fmla="*/ 3895190 h 3895749"/>
                <a:gd name="connsiteX13" fmla="*/ 0 w 5330431"/>
                <a:gd name="connsiteY13" fmla="*/ -537 h 389574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30431" h="3895749">
                  <a:moveTo>
                    <a:pt x="0" y="-537"/>
                  </a:moveTo>
                  <a:lnTo>
                    <a:pt x="4121704" y="4543"/>
                  </a:lnTo>
                  <a:lnTo>
                    <a:pt x="4843914" y="1506838"/>
                  </a:lnTo>
                  <a:cubicBezTo>
                    <a:pt x="5050591" y="1914767"/>
                    <a:pt x="5053892" y="1976591"/>
                    <a:pt x="5128012" y="2141760"/>
                  </a:cubicBezTo>
                  <a:cubicBezTo>
                    <a:pt x="5202131" y="2306930"/>
                    <a:pt x="5257156" y="2421390"/>
                    <a:pt x="5288631" y="2497854"/>
                  </a:cubicBezTo>
                  <a:cubicBezTo>
                    <a:pt x="5320106" y="2574317"/>
                    <a:pt x="5347980" y="2562681"/>
                    <a:pt x="5316861" y="2600540"/>
                  </a:cubicBezTo>
                  <a:cubicBezTo>
                    <a:pt x="5285741" y="2638399"/>
                    <a:pt x="5151992" y="2700934"/>
                    <a:pt x="5101915" y="2725008"/>
                  </a:cubicBezTo>
                  <a:cubicBezTo>
                    <a:pt x="5051838" y="2749082"/>
                    <a:pt x="5034255" y="2738159"/>
                    <a:pt x="5016398" y="2744983"/>
                  </a:cubicBezTo>
                  <a:cubicBezTo>
                    <a:pt x="4998541" y="2751806"/>
                    <a:pt x="4992598" y="2768755"/>
                    <a:pt x="4994772" y="2765949"/>
                  </a:cubicBezTo>
                  <a:cubicBezTo>
                    <a:pt x="4996946" y="2763142"/>
                    <a:pt x="5040200" y="2721213"/>
                    <a:pt x="5029441" y="2728146"/>
                  </a:cubicBezTo>
                  <a:cubicBezTo>
                    <a:pt x="5018683" y="2735079"/>
                    <a:pt x="4901451" y="2373977"/>
                    <a:pt x="4930220" y="2807547"/>
                  </a:cubicBezTo>
                  <a:lnTo>
                    <a:pt x="2710954" y="3885000"/>
                  </a:lnTo>
                  <a:lnTo>
                    <a:pt x="0" y="3895190"/>
                  </a:lnTo>
                  <a:lnTo>
                    <a:pt x="0" y="-537"/>
                  </a:lnTo>
                  <a:close/>
                </a:path>
              </a:pathLst>
            </a:custGeom>
            <a:ln>
              <a:noFill/>
            </a:ln>
          </p:spPr>
        </p:pic>
        <p:pic>
          <p:nvPicPr>
            <p:cNvPr id="7" name=""/>
            <p:cNvPicPr>
              <a:picLocks noChangeAspect="1"/>
            </p:cNvPicPr>
            <p:nvPr/>
          </p:nvPicPr>
          <p:blipFill rotWithShape="1">
            <a:blip r:embed="rId4">
              <a:lum bright="70000" contrast="-50000"/>
            </a:blip>
            <a:srcRect l="60470" t="590" r="20240" b="80830"/>
            <a:stretch>
              <a:fillRect/>
            </a:stretch>
          </p:blipFill>
          <p:spPr>
            <a:xfrm rot="1465634">
              <a:off x="1036687" y="5144350"/>
              <a:ext cx="1095320" cy="105496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lt1"/>
              </a:solidFill>
            </a:ln>
          </p:spPr>
        </p:pic>
        <p:pic>
          <p:nvPicPr>
            <p:cNvPr id="8" name=""/>
            <p:cNvPicPr>
              <a:picLocks noChangeAspect="1"/>
            </p:cNvPicPr>
            <p:nvPr/>
          </p:nvPicPr>
          <p:blipFill rotWithShape="1">
            <a:blip r:embed="rId5">
              <a:lum bright="70000" contrast="-50000"/>
            </a:blip>
            <a:srcRect l="60380" t="910" r="20230" b="80840"/>
            <a:stretch>
              <a:fillRect/>
            </a:stretch>
          </p:blipFill>
          <p:spPr>
            <a:xfrm rot="2170034">
              <a:off x="9503674" y="325074"/>
              <a:ext cx="2346927" cy="2210396"/>
            </a:xfrm>
            <a:custGeom>
              <a:avLst/>
              <a:gdLst>
                <a:gd name="connsiteX0" fmla="*/ 274087 w 2346928"/>
                <a:gd name="connsiteY0" fmla="*/ 188960 h 2210396"/>
                <a:gd name="connsiteX1" fmla="*/ 2257245 w 2346928"/>
                <a:gd name="connsiteY1" fmla="*/ 88346 h 2210396"/>
                <a:gd name="connsiteX2" fmla="*/ 2346259 w 2346928"/>
                <a:gd name="connsiteY2" fmla="*/ 2210364 h 2210396"/>
                <a:gd name="connsiteX3" fmla="*/ 10846 w 2346928"/>
                <a:gd name="connsiteY3" fmla="*/ 2210364 h 2210396"/>
                <a:gd name="connsiteX4" fmla="*/ 274087 w 2346928"/>
                <a:gd name="connsiteY4" fmla="*/ 188960 h 22103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6928" h="2210396">
                  <a:moveTo>
                    <a:pt x="274087" y="188960"/>
                  </a:moveTo>
                  <a:cubicBezTo>
                    <a:pt x="1011863" y="-189840"/>
                    <a:pt x="1596192" y="121884"/>
                    <a:pt x="2257245" y="88346"/>
                  </a:cubicBezTo>
                  <a:lnTo>
                    <a:pt x="2346259" y="2210364"/>
                  </a:lnTo>
                  <a:lnTo>
                    <a:pt x="10846" y="2210364"/>
                  </a:lnTo>
                  <a:cubicBezTo>
                    <a:pt x="98593" y="1536562"/>
                    <a:pt x="-194625" y="887402"/>
                    <a:pt x="274087" y="1889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lt1"/>
              </a:solidFill>
            </a:ln>
          </p:spPr>
        </p:pic>
      </p:grpSp>
      <p:pic>
        <p:nvPicPr>
          <p:cNvPr id="10" name="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7129172" y="1590674"/>
            <a:ext cx="3429000" cy="3676650"/>
          </a:xfrm>
          <a:prstGeom prst="rect">
            <a:avLst/>
          </a:prstGeom>
        </p:spPr>
      </p:pic>
      <p:sp>
        <p:nvSpPr>
          <p:cNvPr id="11" name=""/>
          <p:cNvSpPr txBox="1"/>
          <p:nvPr/>
        </p:nvSpPr>
        <p:spPr>
          <a:xfrm>
            <a:off x="1970136" y="5844715"/>
            <a:ext cx="1504951" cy="525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b="0" i="0" u="none" strike="noStrike" mc:Ignorable="hp" hp:hslEmbossed="0"/>
              <a:t>K-POP</a:t>
            </a:r>
            <a:endParaRPr xmlns:mc="http://schemas.openxmlformats.org/markup-compatibility/2006" xmlns:hp="http://schemas.haansoft.com/office/presentation/8.0" lang="en-US" altLang="ko-KR" b="0" i="0" u="none" strike="noStrike" mc:Ignorable="hp" hp:hslEmbossed="0">
              <a:effectLst/>
            </a:endParaRPr>
          </a:p>
        </p:txBody>
      </p:sp>
      <p:sp>
        <p:nvSpPr>
          <p:cNvPr id="12" name=""/>
          <p:cNvSpPr txBox="1"/>
          <p:nvPr/>
        </p:nvSpPr>
        <p:spPr>
          <a:xfrm>
            <a:off x="8091196" y="5844715"/>
            <a:ext cx="1504951" cy="525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b="0" i="0" u="none" strike="noStrike" mc:Ignorable="hp" hp:hslEmbossed="0"/>
              <a:t>J-POP</a:t>
            </a:r>
            <a:endParaRPr xmlns:mc="http://schemas.openxmlformats.org/markup-compatibility/2006" xmlns:hp="http://schemas.haansoft.com/office/presentation/8.0" lang="en-US" altLang="ko-KR" b="0" i="0" u="none" strike="noStrike" mc:Ignorable="hp" hp:hslEmbossed="0">
              <a:effectLst/>
            </a:endParaRPr>
          </a:p>
        </p:txBody>
      </p:sp>
      <p:sp>
        <p:nvSpPr>
          <p:cNvPr id="13" name=""/>
          <p:cNvSpPr txBox="1"/>
          <p:nvPr/>
        </p:nvSpPr>
        <p:spPr>
          <a:xfrm>
            <a:off x="4600574" y="325074"/>
            <a:ext cx="3162301" cy="520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b="0" i="0" u="none" strike="noStrike" mc:Ignorable="hp" hp:hslEmbossed="0"/>
              <a:t>가수가 노래를 낸 상황</a:t>
            </a:r>
            <a:endParaRPr xmlns:mc="http://schemas.openxmlformats.org/markup-compatibility/2006" xmlns:hp="http://schemas.haansoft.com/office/presentation/8.0" lang="ko-KR" altLang="en-US" b="0" i="0" u="none" strike="noStrike" mc:Ignorable="hp" hp:hslEmbossed="0">
              <a:effectLst/>
            </a:endParaRPr>
          </a:p>
        </p:txBody>
      </p:sp>
      <p:sp>
        <p:nvSpPr>
          <p:cNvPr id="14" name=""/>
          <p:cNvSpPr/>
          <p:nvPr/>
        </p:nvSpPr>
        <p:spPr>
          <a:xfrm>
            <a:off x="304799" y="478083"/>
            <a:ext cx="3714750" cy="2703266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ko-KR" altLang="en-US" sz="1600">
                <a:latin typeface="굴림"/>
                <a:ea typeface="굴림"/>
              </a:rPr>
              <a:t>소속사 </a:t>
            </a:r>
            <a:r>
              <a:rPr lang="en-US" altLang="ko-KR" sz="1600">
                <a:latin typeface="굴림"/>
                <a:ea typeface="굴림"/>
              </a:rPr>
              <a:t>:</a:t>
            </a:r>
            <a:r>
              <a:rPr lang="ko-KR" altLang="en-US" sz="1600">
                <a:latin typeface="굴림"/>
                <a:ea typeface="굴림"/>
              </a:rPr>
              <a:t> </a:t>
            </a:r>
            <a:endParaRPr lang="ko-KR" altLang="en-US" sz="1600">
              <a:latin typeface="굴림"/>
              <a:ea typeface="굴림"/>
            </a:endParaRPr>
          </a:p>
          <a:p>
            <a:pPr algn="ctr">
              <a:defRPr/>
            </a:pPr>
            <a:r>
              <a:rPr lang="ko-KR" altLang="en-US" sz="1600">
                <a:latin typeface="굴림"/>
                <a:ea typeface="굴림"/>
              </a:rPr>
              <a:t>자 컴백했으니 </a:t>
            </a:r>
            <a:endParaRPr lang="ko-KR" altLang="en-US" sz="1600">
              <a:latin typeface="굴림"/>
              <a:ea typeface="굴림"/>
            </a:endParaRPr>
          </a:p>
          <a:p>
            <a:pPr algn="ctr">
              <a:defRPr/>
            </a:pPr>
            <a:r>
              <a:rPr lang="ko-KR" altLang="en-US" sz="1600">
                <a:latin typeface="굴림"/>
                <a:ea typeface="굴림"/>
              </a:rPr>
              <a:t>열심히 홍보 </a:t>
            </a:r>
            <a:endParaRPr lang="ko-KR" altLang="en-US" sz="1600">
              <a:latin typeface="굴림"/>
              <a:ea typeface="굴림"/>
            </a:endParaRPr>
          </a:p>
          <a:p>
            <a:pPr algn="ctr">
              <a:defRPr/>
            </a:pPr>
            <a:r>
              <a:rPr lang="ko-KR" altLang="en-US" sz="1600">
                <a:latin typeface="굴림"/>
                <a:ea typeface="굴림"/>
              </a:rPr>
              <a:t>가즈아</a:t>
            </a:r>
            <a:r>
              <a:rPr lang="en-US" altLang="ko-KR" sz="1600">
                <a:latin typeface="굴림"/>
                <a:ea typeface="굴림"/>
              </a:rPr>
              <a:t>~~~~~~</a:t>
            </a:r>
            <a:endParaRPr lang="en-US" altLang="ko-KR" sz="1600">
              <a:latin typeface="굴림"/>
              <a:ea typeface="굴림"/>
            </a:endParaRPr>
          </a:p>
        </p:txBody>
      </p:sp>
      <p:pic>
        <p:nvPicPr>
          <p:cNvPr id="20" name="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 rot="1596718">
            <a:off x="3225618" y="2387418"/>
            <a:ext cx="1587861" cy="1587861"/>
          </a:xfrm>
          <a:prstGeom prst="rect">
            <a:avLst/>
          </a:prstGeom>
        </p:spPr>
      </p:pic>
      <p:pic>
        <p:nvPicPr>
          <p:cNvPr id="19" name="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787688" y="4353957"/>
            <a:ext cx="4074238" cy="913367"/>
          </a:xfrm>
          <a:prstGeom prst="rect">
            <a:avLst/>
          </a:prstGeom>
        </p:spPr>
      </p:pic>
      <p:sp>
        <p:nvSpPr>
          <p:cNvPr id="22" name=""/>
          <p:cNvSpPr txBox="1"/>
          <p:nvPr/>
        </p:nvSpPr>
        <p:spPr>
          <a:xfrm>
            <a:off x="9367838" y="2788084"/>
            <a:ext cx="2709863" cy="31249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1500"/>
              <a:t>안돼 돌아가 저작권 절대 지켜</a:t>
            </a:r>
            <a:endParaRPr lang="ko-KR" altLang="en-US" sz="15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"/>
          <p:cNvGrpSpPr/>
          <p:nvPr/>
        </p:nvGrpSpPr>
        <p:grpSpPr>
          <a:xfrm rot="0">
            <a:off x="1036687" y="325074"/>
            <a:ext cx="11651571" cy="6708008"/>
            <a:chOff x="1036687" y="325074"/>
            <a:chExt cx="11651571" cy="6708008"/>
          </a:xfrm>
        </p:grpSpPr>
        <p:pic>
          <p:nvPicPr>
            <p:cNvPr id="5" name=""/>
            <p:cNvPicPr>
              <a:picLocks noChangeAspect="1"/>
            </p:cNvPicPr>
            <p:nvPr/>
          </p:nvPicPr>
          <p:blipFill rotWithShape="1">
            <a:blip r:embed="rId2">
              <a:lum bright="70000" contrast="-50000"/>
            </a:blip>
            <a:srcRect l="60470" t="590" r="20240" b="80830"/>
            <a:stretch>
              <a:fillRect/>
            </a:stretch>
          </p:blipFill>
          <p:spPr>
            <a:xfrm rot="20307396">
              <a:off x="2205800" y="3522561"/>
              <a:ext cx="1826565" cy="175926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lt1"/>
              </a:solidFill>
            </a:ln>
          </p:spPr>
        </p:pic>
        <p:pic>
          <p:nvPicPr>
            <p:cNvPr id="6" name=""/>
            <p:cNvPicPr>
              <a:picLocks noChangeAspect="1"/>
            </p:cNvPicPr>
            <p:nvPr/>
          </p:nvPicPr>
          <p:blipFill rotWithShape="1">
            <a:blip r:embed="rId3">
              <a:lum bright="70000" contrast="-50000"/>
            </a:blip>
            <a:srcRect l="-10" t="30" r="8780" b="-30"/>
            <a:stretch>
              <a:fillRect/>
            </a:stretch>
          </p:blipFill>
          <p:spPr>
            <a:xfrm rot="1540521">
              <a:off x="7357830" y="3137333"/>
              <a:ext cx="5330427" cy="3895748"/>
            </a:xfrm>
            <a:custGeom>
              <a:avLst/>
              <a:gdLst>
                <a:gd name="connsiteX0" fmla="*/ 0 w 5330431"/>
                <a:gd name="connsiteY0" fmla="*/ -537 h 3895749"/>
                <a:gd name="connsiteX1" fmla="*/ 4121704 w 5330431"/>
                <a:gd name="connsiteY1" fmla="*/ 4543 h 3895749"/>
                <a:gd name="connsiteX2" fmla="*/ 4843914 w 5330431"/>
                <a:gd name="connsiteY2" fmla="*/ 1506838 h 3895749"/>
                <a:gd name="connsiteX3" fmla="*/ 5128012 w 5330431"/>
                <a:gd name="connsiteY3" fmla="*/ 2141760 h 3895749"/>
                <a:gd name="connsiteX4" fmla="*/ 5288631 w 5330431"/>
                <a:gd name="connsiteY4" fmla="*/ 2497854 h 3895749"/>
                <a:gd name="connsiteX5" fmla="*/ 5316861 w 5330431"/>
                <a:gd name="connsiteY5" fmla="*/ 2600540 h 3895749"/>
                <a:gd name="connsiteX6" fmla="*/ 5101915 w 5330431"/>
                <a:gd name="connsiteY6" fmla="*/ 2725008 h 3895749"/>
                <a:gd name="connsiteX7" fmla="*/ 5016398 w 5330431"/>
                <a:gd name="connsiteY7" fmla="*/ 2744983 h 3895749"/>
                <a:gd name="connsiteX8" fmla="*/ 4994772 w 5330431"/>
                <a:gd name="connsiteY8" fmla="*/ 2765949 h 3895749"/>
                <a:gd name="connsiteX9" fmla="*/ 5029441 w 5330431"/>
                <a:gd name="connsiteY9" fmla="*/ 2728146 h 3895749"/>
                <a:gd name="connsiteX10" fmla="*/ 4930220 w 5330431"/>
                <a:gd name="connsiteY10" fmla="*/ 2807547 h 3895749"/>
                <a:gd name="connsiteX11" fmla="*/ 2710954 w 5330431"/>
                <a:gd name="connsiteY11" fmla="*/ 3885000 h 3895749"/>
                <a:gd name="connsiteX12" fmla="*/ 0 w 5330431"/>
                <a:gd name="connsiteY12" fmla="*/ 3895190 h 3895749"/>
                <a:gd name="connsiteX13" fmla="*/ 0 w 5330431"/>
                <a:gd name="connsiteY13" fmla="*/ -537 h 389574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30431" h="3895749">
                  <a:moveTo>
                    <a:pt x="0" y="-537"/>
                  </a:moveTo>
                  <a:lnTo>
                    <a:pt x="4121704" y="4543"/>
                  </a:lnTo>
                  <a:lnTo>
                    <a:pt x="4843914" y="1506838"/>
                  </a:lnTo>
                  <a:cubicBezTo>
                    <a:pt x="5050591" y="1914767"/>
                    <a:pt x="5053892" y="1976591"/>
                    <a:pt x="5128012" y="2141760"/>
                  </a:cubicBezTo>
                  <a:cubicBezTo>
                    <a:pt x="5202131" y="2306930"/>
                    <a:pt x="5257156" y="2421390"/>
                    <a:pt x="5288631" y="2497854"/>
                  </a:cubicBezTo>
                  <a:cubicBezTo>
                    <a:pt x="5320106" y="2574317"/>
                    <a:pt x="5347980" y="2562681"/>
                    <a:pt x="5316861" y="2600540"/>
                  </a:cubicBezTo>
                  <a:cubicBezTo>
                    <a:pt x="5285741" y="2638399"/>
                    <a:pt x="5151992" y="2700934"/>
                    <a:pt x="5101915" y="2725008"/>
                  </a:cubicBezTo>
                  <a:cubicBezTo>
                    <a:pt x="5051838" y="2749082"/>
                    <a:pt x="5034255" y="2738159"/>
                    <a:pt x="5016398" y="2744983"/>
                  </a:cubicBezTo>
                  <a:cubicBezTo>
                    <a:pt x="4998541" y="2751806"/>
                    <a:pt x="4992598" y="2768755"/>
                    <a:pt x="4994772" y="2765949"/>
                  </a:cubicBezTo>
                  <a:cubicBezTo>
                    <a:pt x="4996946" y="2763142"/>
                    <a:pt x="5040200" y="2721213"/>
                    <a:pt x="5029441" y="2728146"/>
                  </a:cubicBezTo>
                  <a:cubicBezTo>
                    <a:pt x="5018683" y="2735079"/>
                    <a:pt x="4901451" y="2373977"/>
                    <a:pt x="4930220" y="2807547"/>
                  </a:cubicBezTo>
                  <a:lnTo>
                    <a:pt x="2710954" y="3885000"/>
                  </a:lnTo>
                  <a:lnTo>
                    <a:pt x="0" y="3895190"/>
                  </a:lnTo>
                  <a:lnTo>
                    <a:pt x="0" y="-537"/>
                  </a:lnTo>
                  <a:close/>
                </a:path>
              </a:pathLst>
            </a:custGeom>
            <a:ln>
              <a:noFill/>
            </a:ln>
          </p:spPr>
        </p:pic>
        <p:pic>
          <p:nvPicPr>
            <p:cNvPr id="7" name=""/>
            <p:cNvPicPr>
              <a:picLocks noChangeAspect="1"/>
            </p:cNvPicPr>
            <p:nvPr/>
          </p:nvPicPr>
          <p:blipFill rotWithShape="1">
            <a:blip r:embed="rId4">
              <a:lum bright="70000" contrast="-50000"/>
            </a:blip>
            <a:srcRect l="60470" t="590" r="20240" b="80830"/>
            <a:stretch>
              <a:fillRect/>
            </a:stretch>
          </p:blipFill>
          <p:spPr>
            <a:xfrm rot="1465634">
              <a:off x="1036687" y="5144350"/>
              <a:ext cx="1095320" cy="105496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lt1"/>
              </a:solidFill>
            </a:ln>
          </p:spPr>
        </p:pic>
        <p:pic>
          <p:nvPicPr>
            <p:cNvPr id="8" name=""/>
            <p:cNvPicPr>
              <a:picLocks noChangeAspect="1"/>
            </p:cNvPicPr>
            <p:nvPr/>
          </p:nvPicPr>
          <p:blipFill rotWithShape="1">
            <a:blip r:embed="rId5">
              <a:lum bright="70000" contrast="-50000"/>
            </a:blip>
            <a:srcRect l="60380" t="910" r="20230" b="80840"/>
            <a:stretch>
              <a:fillRect/>
            </a:stretch>
          </p:blipFill>
          <p:spPr>
            <a:xfrm rot="2170034">
              <a:off x="9503674" y="325074"/>
              <a:ext cx="2346927" cy="2210396"/>
            </a:xfrm>
            <a:custGeom>
              <a:avLst/>
              <a:gdLst>
                <a:gd name="connsiteX0" fmla="*/ 274087 w 2346928"/>
                <a:gd name="connsiteY0" fmla="*/ 188960 h 2210396"/>
                <a:gd name="connsiteX1" fmla="*/ 2257245 w 2346928"/>
                <a:gd name="connsiteY1" fmla="*/ 88346 h 2210396"/>
                <a:gd name="connsiteX2" fmla="*/ 2346259 w 2346928"/>
                <a:gd name="connsiteY2" fmla="*/ 2210364 h 2210396"/>
                <a:gd name="connsiteX3" fmla="*/ 10846 w 2346928"/>
                <a:gd name="connsiteY3" fmla="*/ 2210364 h 2210396"/>
                <a:gd name="connsiteX4" fmla="*/ 274087 w 2346928"/>
                <a:gd name="connsiteY4" fmla="*/ 188960 h 22103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6928" h="2210396">
                  <a:moveTo>
                    <a:pt x="274087" y="188960"/>
                  </a:moveTo>
                  <a:cubicBezTo>
                    <a:pt x="1011863" y="-189840"/>
                    <a:pt x="1596192" y="121884"/>
                    <a:pt x="2257245" y="88346"/>
                  </a:cubicBezTo>
                  <a:lnTo>
                    <a:pt x="2346259" y="2210364"/>
                  </a:lnTo>
                  <a:lnTo>
                    <a:pt x="10846" y="2210364"/>
                  </a:lnTo>
                  <a:cubicBezTo>
                    <a:pt x="98593" y="1536562"/>
                    <a:pt x="-194625" y="887402"/>
                    <a:pt x="274087" y="1889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lt1"/>
              </a:solidFill>
            </a:ln>
          </p:spPr>
        </p:pic>
      </p:grpSp>
      <p:sp>
        <p:nvSpPr>
          <p:cNvPr id="9" name=""/>
          <p:cNvSpPr txBox="1"/>
          <p:nvPr/>
        </p:nvSpPr>
        <p:spPr>
          <a:xfrm>
            <a:off x="9998026" y="717555"/>
            <a:ext cx="1708608" cy="5422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500">
                <a:solidFill>
                  <a:srgbClr val="ff0000"/>
                </a:solidFill>
              </a:rPr>
              <a:t>2.</a:t>
            </a:r>
            <a:r>
              <a:rPr lang="ko-KR" altLang="en-US" sz="2500">
                <a:solidFill>
                  <a:srgbClr val="ff0000"/>
                </a:solidFill>
              </a:rPr>
              <a:t> </a:t>
            </a:r>
            <a:endParaRPr lang="ko-KR" altLang="en-US" sz="250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ko-KR" sz="2500">
                <a:solidFill>
                  <a:srgbClr val="ff0000"/>
                </a:solidFill>
              </a:rPr>
              <a:t>時</a:t>
            </a:r>
            <a:endParaRPr lang="en-US" altLang="ko-KR" sz="250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ko-KR" sz="2500">
                <a:solidFill>
                  <a:srgbClr val="ff0000"/>
                </a:solidFill>
              </a:rPr>
              <a:t>代</a:t>
            </a:r>
            <a:endParaRPr lang="en-US" altLang="ko-KR" sz="250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ko-KR" sz="2500">
                <a:solidFill>
                  <a:srgbClr val="ff0000"/>
                </a:solidFill>
              </a:rPr>
              <a:t>に</a:t>
            </a:r>
            <a:endParaRPr lang="en-US" altLang="ko-KR" sz="250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ko-KR" sz="2500">
                <a:solidFill>
                  <a:srgbClr val="ff0000"/>
                </a:solidFill>
              </a:rPr>
              <a:t>合</a:t>
            </a:r>
            <a:endParaRPr lang="en-US" altLang="ko-KR" sz="250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ko-KR" sz="2500">
                <a:solidFill>
                  <a:srgbClr val="ff0000"/>
                </a:solidFill>
              </a:rPr>
              <a:t>わ</a:t>
            </a:r>
            <a:endParaRPr lang="en-US" altLang="ko-KR" sz="250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ko-KR" sz="2500">
                <a:solidFill>
                  <a:srgbClr val="ff0000"/>
                </a:solidFill>
              </a:rPr>
              <a:t>せ</a:t>
            </a:r>
            <a:endParaRPr lang="en-US" altLang="ko-KR" sz="250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ko-KR" sz="2500">
                <a:solidFill>
                  <a:srgbClr val="ff0000"/>
                </a:solidFill>
              </a:rPr>
              <a:t>ら</a:t>
            </a:r>
            <a:endParaRPr lang="en-US" altLang="ko-KR" sz="250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ko-KR" sz="2500">
                <a:solidFill>
                  <a:srgbClr val="ff0000"/>
                </a:solidFill>
              </a:rPr>
              <a:t>れ</a:t>
            </a:r>
            <a:endParaRPr lang="en-US" altLang="ko-KR" sz="250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ko-KR" sz="2500">
                <a:solidFill>
                  <a:srgbClr val="ff0000"/>
                </a:solidFill>
              </a:rPr>
              <a:t>な</a:t>
            </a:r>
            <a:endParaRPr lang="en-US" altLang="ko-KR" sz="250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ko-KR" sz="2500">
                <a:solidFill>
                  <a:srgbClr val="ff0000"/>
                </a:solidFill>
              </a:rPr>
              <a:t>か</a:t>
            </a:r>
            <a:endParaRPr lang="en-US" altLang="ko-KR" sz="250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ko-KR" sz="2500">
                <a:solidFill>
                  <a:srgbClr val="ff0000"/>
                </a:solidFill>
              </a:rPr>
              <a:t>っ</a:t>
            </a:r>
            <a:endParaRPr lang="en-US" altLang="ko-KR" sz="250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ko-KR" sz="2500">
                <a:solidFill>
                  <a:srgbClr val="ff0000"/>
                </a:solidFill>
              </a:rPr>
              <a:t>た</a:t>
            </a:r>
            <a:endParaRPr lang="en-US" altLang="ko-KR" sz="250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ko-KR" sz="2500">
                <a:solidFill>
                  <a:srgbClr val="ff0000"/>
                </a:solidFill>
              </a:rPr>
              <a:t> J-POP</a:t>
            </a:r>
            <a:endParaRPr lang="en-US" altLang="ko-KR" sz="2500">
              <a:solidFill>
                <a:srgbClr val="ff0000"/>
              </a:solidFill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4071937" y="3254946"/>
            <a:ext cx="4048125" cy="348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700">
                <a:hlinkClick r:id="rId6"/>
              </a:rPr>
              <a:t>https://youtu.be/mSmUpR_KY1s</a:t>
            </a:r>
            <a:endParaRPr lang="en-US" altLang="ko-KR" sz="17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"/>
          <p:cNvGrpSpPr/>
          <p:nvPr/>
        </p:nvGrpSpPr>
        <p:grpSpPr>
          <a:xfrm rot="0">
            <a:off x="1036687" y="325074"/>
            <a:ext cx="11651571" cy="6708008"/>
            <a:chOff x="1036687" y="325074"/>
            <a:chExt cx="11651571" cy="6708008"/>
          </a:xfrm>
        </p:grpSpPr>
        <p:pic>
          <p:nvPicPr>
            <p:cNvPr id="9" name=""/>
            <p:cNvPicPr>
              <a:picLocks noChangeAspect="1"/>
            </p:cNvPicPr>
            <p:nvPr/>
          </p:nvPicPr>
          <p:blipFill rotWithShape="1">
            <a:blip r:embed="rId2">
              <a:lum bright="70000" contrast="-50000"/>
            </a:blip>
            <a:srcRect l="60470" t="590" r="20240" b="80830"/>
            <a:stretch>
              <a:fillRect/>
            </a:stretch>
          </p:blipFill>
          <p:spPr>
            <a:xfrm rot="20307396">
              <a:off x="2205800" y="3522561"/>
              <a:ext cx="1826565" cy="175926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lt1"/>
              </a:solidFill>
            </a:ln>
          </p:spPr>
        </p:pic>
        <p:pic>
          <p:nvPicPr>
            <p:cNvPr id="10" name=""/>
            <p:cNvPicPr>
              <a:picLocks noChangeAspect="1"/>
            </p:cNvPicPr>
            <p:nvPr/>
          </p:nvPicPr>
          <p:blipFill rotWithShape="1">
            <a:blip r:embed="rId3">
              <a:lum bright="70000" contrast="-50000"/>
            </a:blip>
            <a:srcRect l="-10" t="30" r="8780" b="-30"/>
            <a:stretch>
              <a:fillRect/>
            </a:stretch>
          </p:blipFill>
          <p:spPr>
            <a:xfrm rot="1540521">
              <a:off x="7357830" y="3137333"/>
              <a:ext cx="5330427" cy="3895748"/>
            </a:xfrm>
            <a:custGeom>
              <a:avLst/>
              <a:gdLst>
                <a:gd name="connsiteX0" fmla="*/ 0 w 5330431"/>
                <a:gd name="connsiteY0" fmla="*/ -537 h 3895749"/>
                <a:gd name="connsiteX1" fmla="*/ 4121704 w 5330431"/>
                <a:gd name="connsiteY1" fmla="*/ 4543 h 3895749"/>
                <a:gd name="connsiteX2" fmla="*/ 4843914 w 5330431"/>
                <a:gd name="connsiteY2" fmla="*/ 1506838 h 3895749"/>
                <a:gd name="connsiteX3" fmla="*/ 5128012 w 5330431"/>
                <a:gd name="connsiteY3" fmla="*/ 2141760 h 3895749"/>
                <a:gd name="connsiteX4" fmla="*/ 5288631 w 5330431"/>
                <a:gd name="connsiteY4" fmla="*/ 2497854 h 3895749"/>
                <a:gd name="connsiteX5" fmla="*/ 5316861 w 5330431"/>
                <a:gd name="connsiteY5" fmla="*/ 2600540 h 3895749"/>
                <a:gd name="connsiteX6" fmla="*/ 5101915 w 5330431"/>
                <a:gd name="connsiteY6" fmla="*/ 2725008 h 3895749"/>
                <a:gd name="connsiteX7" fmla="*/ 5016398 w 5330431"/>
                <a:gd name="connsiteY7" fmla="*/ 2744983 h 3895749"/>
                <a:gd name="connsiteX8" fmla="*/ 4994772 w 5330431"/>
                <a:gd name="connsiteY8" fmla="*/ 2765949 h 3895749"/>
                <a:gd name="connsiteX9" fmla="*/ 5029441 w 5330431"/>
                <a:gd name="connsiteY9" fmla="*/ 2728146 h 3895749"/>
                <a:gd name="connsiteX10" fmla="*/ 4930220 w 5330431"/>
                <a:gd name="connsiteY10" fmla="*/ 2807547 h 3895749"/>
                <a:gd name="connsiteX11" fmla="*/ 2710954 w 5330431"/>
                <a:gd name="connsiteY11" fmla="*/ 3885000 h 3895749"/>
                <a:gd name="connsiteX12" fmla="*/ 0 w 5330431"/>
                <a:gd name="connsiteY12" fmla="*/ 3895190 h 3895749"/>
                <a:gd name="connsiteX13" fmla="*/ 0 w 5330431"/>
                <a:gd name="connsiteY13" fmla="*/ -537 h 389574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30431" h="3895749">
                  <a:moveTo>
                    <a:pt x="0" y="-537"/>
                  </a:moveTo>
                  <a:lnTo>
                    <a:pt x="4121704" y="4543"/>
                  </a:lnTo>
                  <a:lnTo>
                    <a:pt x="4843914" y="1506838"/>
                  </a:lnTo>
                  <a:cubicBezTo>
                    <a:pt x="5050591" y="1914767"/>
                    <a:pt x="5053892" y="1976591"/>
                    <a:pt x="5128012" y="2141760"/>
                  </a:cubicBezTo>
                  <a:cubicBezTo>
                    <a:pt x="5202131" y="2306930"/>
                    <a:pt x="5257156" y="2421390"/>
                    <a:pt x="5288631" y="2497854"/>
                  </a:cubicBezTo>
                  <a:cubicBezTo>
                    <a:pt x="5320106" y="2574317"/>
                    <a:pt x="5347980" y="2562681"/>
                    <a:pt x="5316861" y="2600540"/>
                  </a:cubicBezTo>
                  <a:cubicBezTo>
                    <a:pt x="5285741" y="2638399"/>
                    <a:pt x="5151992" y="2700934"/>
                    <a:pt x="5101915" y="2725008"/>
                  </a:cubicBezTo>
                  <a:cubicBezTo>
                    <a:pt x="5051838" y="2749082"/>
                    <a:pt x="5034255" y="2738159"/>
                    <a:pt x="5016398" y="2744983"/>
                  </a:cubicBezTo>
                  <a:cubicBezTo>
                    <a:pt x="4998541" y="2751806"/>
                    <a:pt x="4992598" y="2768755"/>
                    <a:pt x="4994772" y="2765949"/>
                  </a:cubicBezTo>
                  <a:cubicBezTo>
                    <a:pt x="4996946" y="2763142"/>
                    <a:pt x="5040200" y="2721213"/>
                    <a:pt x="5029441" y="2728146"/>
                  </a:cubicBezTo>
                  <a:cubicBezTo>
                    <a:pt x="5018683" y="2735079"/>
                    <a:pt x="4901451" y="2373977"/>
                    <a:pt x="4930220" y="2807547"/>
                  </a:cubicBezTo>
                  <a:lnTo>
                    <a:pt x="2710954" y="3885000"/>
                  </a:lnTo>
                  <a:lnTo>
                    <a:pt x="0" y="3895190"/>
                  </a:lnTo>
                  <a:lnTo>
                    <a:pt x="0" y="-537"/>
                  </a:lnTo>
                  <a:close/>
                </a:path>
              </a:pathLst>
            </a:custGeom>
            <a:ln>
              <a:noFill/>
            </a:ln>
          </p:spPr>
        </p:pic>
        <p:pic>
          <p:nvPicPr>
            <p:cNvPr id="11" name=""/>
            <p:cNvPicPr>
              <a:picLocks noChangeAspect="1"/>
            </p:cNvPicPr>
            <p:nvPr/>
          </p:nvPicPr>
          <p:blipFill rotWithShape="1">
            <a:blip r:embed="rId4">
              <a:lum bright="70000" contrast="-50000"/>
            </a:blip>
            <a:srcRect l="60470" t="590" r="20240" b="80830"/>
            <a:stretch>
              <a:fillRect/>
            </a:stretch>
          </p:blipFill>
          <p:spPr>
            <a:xfrm rot="1465634">
              <a:off x="1036687" y="5144350"/>
              <a:ext cx="1095320" cy="105496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lt1"/>
              </a:solidFill>
            </a:ln>
          </p:spPr>
        </p:pic>
        <p:pic>
          <p:nvPicPr>
            <p:cNvPr id="12" name=""/>
            <p:cNvPicPr>
              <a:picLocks noChangeAspect="1"/>
            </p:cNvPicPr>
            <p:nvPr/>
          </p:nvPicPr>
          <p:blipFill rotWithShape="1">
            <a:blip r:embed="rId5">
              <a:lum bright="70000" contrast="-50000"/>
            </a:blip>
            <a:srcRect l="60380" t="910" r="20230" b="80840"/>
            <a:stretch>
              <a:fillRect/>
            </a:stretch>
          </p:blipFill>
          <p:spPr>
            <a:xfrm rot="2170034">
              <a:off x="9503674" y="325074"/>
              <a:ext cx="2346927" cy="2210396"/>
            </a:xfrm>
            <a:custGeom>
              <a:avLst/>
              <a:gdLst>
                <a:gd name="connsiteX0" fmla="*/ 274087 w 2346928"/>
                <a:gd name="connsiteY0" fmla="*/ 188960 h 2210396"/>
                <a:gd name="connsiteX1" fmla="*/ 2257245 w 2346928"/>
                <a:gd name="connsiteY1" fmla="*/ 88346 h 2210396"/>
                <a:gd name="connsiteX2" fmla="*/ 2346259 w 2346928"/>
                <a:gd name="connsiteY2" fmla="*/ 2210364 h 2210396"/>
                <a:gd name="connsiteX3" fmla="*/ 10846 w 2346928"/>
                <a:gd name="connsiteY3" fmla="*/ 2210364 h 2210396"/>
                <a:gd name="connsiteX4" fmla="*/ 274087 w 2346928"/>
                <a:gd name="connsiteY4" fmla="*/ 188960 h 22103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6928" h="2210396">
                  <a:moveTo>
                    <a:pt x="274087" y="188960"/>
                  </a:moveTo>
                  <a:cubicBezTo>
                    <a:pt x="1011863" y="-189840"/>
                    <a:pt x="1596192" y="121884"/>
                    <a:pt x="2257245" y="88346"/>
                  </a:cubicBezTo>
                  <a:lnTo>
                    <a:pt x="2346259" y="2210364"/>
                  </a:lnTo>
                  <a:lnTo>
                    <a:pt x="10846" y="2210364"/>
                  </a:lnTo>
                  <a:cubicBezTo>
                    <a:pt x="98593" y="1536562"/>
                    <a:pt x="-194625" y="887402"/>
                    <a:pt x="274087" y="1889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lt1"/>
              </a:solidFill>
            </a:ln>
          </p:spPr>
        </p:pic>
      </p:grpSp>
      <p:sp>
        <p:nvSpPr>
          <p:cNvPr id="4" name=""/>
          <p:cNvSpPr txBox="1"/>
          <p:nvPr/>
        </p:nvSpPr>
        <p:spPr>
          <a:xfrm>
            <a:off x="5519738" y="3107309"/>
            <a:ext cx="5486401" cy="643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>
                <a:latin typeface="나눔고딕"/>
                <a:ea typeface="나눔고딕"/>
              </a:rPr>
              <a:t>“</a:t>
            </a:r>
            <a:r>
              <a:rPr lang="ko-KR" altLang="en-US">
                <a:latin typeface="나눔고딕"/>
                <a:ea typeface="나눔고딕"/>
              </a:rPr>
              <a:t>한국 아이돌은 아이돌인데 아티스트같은 느낌</a:t>
            </a:r>
            <a:r>
              <a:rPr lang="en-US" altLang="ko-KR">
                <a:latin typeface="나눔고딕"/>
                <a:ea typeface="나눔고딕"/>
              </a:rPr>
              <a:t>.</a:t>
            </a:r>
            <a:endParaRPr lang="en-US" altLang="ko-KR">
              <a:latin typeface="나눔고딕"/>
              <a:ea typeface="나눔고딕"/>
            </a:endParaRPr>
          </a:p>
          <a:p>
            <a:pPr algn="ctr">
              <a:defRPr/>
            </a:pPr>
            <a:r>
              <a:rPr lang="ko-KR" altLang="en-US">
                <a:latin typeface="나눔고딕"/>
                <a:ea typeface="나눔고딕"/>
              </a:rPr>
              <a:t>그런 점을 동경한다</a:t>
            </a:r>
            <a:r>
              <a:rPr lang="en-US" altLang="ko-KR">
                <a:latin typeface="나눔고딕"/>
                <a:ea typeface="나눔고딕"/>
              </a:rPr>
              <a:t>”</a:t>
            </a:r>
            <a:r>
              <a:rPr lang="ko-KR" altLang="en-US">
                <a:latin typeface="나눔고딕"/>
                <a:ea typeface="나눔고딕"/>
              </a:rPr>
              <a:t> </a:t>
            </a:r>
            <a:endParaRPr lang="ko-KR" altLang="en-US">
              <a:latin typeface="나눔고딕"/>
              <a:ea typeface="나눔고딕"/>
            </a:endParaRPr>
          </a:p>
        </p:txBody>
      </p:sp>
      <p:grpSp>
        <p:nvGrpSpPr>
          <p:cNvPr id="5" name=""/>
          <p:cNvGrpSpPr/>
          <p:nvPr/>
        </p:nvGrpSpPr>
        <p:grpSpPr>
          <a:xfrm rot="0">
            <a:off x="1036687" y="1333499"/>
            <a:ext cx="3867021" cy="4191000"/>
            <a:chOff x="1036687" y="800100"/>
            <a:chExt cx="3867021" cy="4191000"/>
          </a:xfrm>
        </p:grpSpPr>
        <p:pic>
          <p:nvPicPr>
            <p:cNvPr id="6" name=""/>
            <p:cNvPicPr>
              <a:picLocks noChangeAspect="1"/>
            </p:cNvPicPr>
            <p:nvPr/>
          </p:nvPicPr>
          <p:blipFill rotWithShape="1">
            <a:blip r:embed="rId6"/>
            <a:srcRect t="3190" b="35560"/>
            <a:stretch>
              <a:fillRect/>
            </a:stretch>
          </p:blipFill>
          <p:spPr>
            <a:xfrm>
              <a:off x="1036687" y="800100"/>
              <a:ext cx="3867020" cy="3552824"/>
            </a:xfrm>
            <a:prstGeom prst="ellipse">
              <a:avLst/>
            </a:prstGeom>
          </p:spPr>
        </p:pic>
        <p:sp>
          <p:nvSpPr>
            <p:cNvPr id="7" name=""/>
            <p:cNvSpPr txBox="1"/>
            <p:nvPr/>
          </p:nvSpPr>
          <p:spPr>
            <a:xfrm>
              <a:off x="1939405" y="4469955"/>
              <a:ext cx="2061585" cy="521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xmlns:mc="http://schemas.openxmlformats.org/markup-compatibility/2006" xmlns:hp="http://schemas.haansoft.com/office/presentation/8.0" lang="en-US" altLang="ko-KR" b="0" i="0" u="none" strike="noStrike" mc:Ignorable="hp" hp:hslEmbossed="0">
                  <a:effectLst/>
                </a:rPr>
                <a:t> </a:t>
              </a:r>
              <a:r>
                <a:rPr xmlns:mc="http://schemas.openxmlformats.org/markup-compatibility/2006" xmlns:hp="http://schemas.haansoft.com/office/presentation/8.0" lang="en-US" altLang="ko-KR" b="1" i="0" u="none" strike="noStrike" mc:Ignorable="hp" hp:hslEmbossed="0">
                  <a:effectLst/>
                </a:rPr>
                <a:t>後藤萌咲</a:t>
              </a:r>
              <a:endParaRPr xmlns:mc="http://schemas.openxmlformats.org/markup-compatibility/2006" xmlns:hp="http://schemas.haansoft.com/office/presentation/8.0" lang="en-US" altLang="ko-KR" b="1" i="0" u="none" strike="noStrike" mc:Ignorable="hp" hp:hslEmbossed="0">
                <a:effectLst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"/>
          <p:cNvGrpSpPr/>
          <p:nvPr/>
        </p:nvGrpSpPr>
        <p:grpSpPr>
          <a:xfrm rot="0">
            <a:off x="1036687" y="325074"/>
            <a:ext cx="11651571" cy="6708008"/>
            <a:chOff x="1036687" y="325074"/>
            <a:chExt cx="11651571" cy="6708008"/>
          </a:xfrm>
        </p:grpSpPr>
        <p:pic>
          <p:nvPicPr>
            <p:cNvPr id="5" name=""/>
            <p:cNvPicPr>
              <a:picLocks noChangeAspect="1"/>
            </p:cNvPicPr>
            <p:nvPr/>
          </p:nvPicPr>
          <p:blipFill rotWithShape="1">
            <a:blip r:embed="rId2">
              <a:lum bright="70000" contrast="-50000"/>
            </a:blip>
            <a:srcRect l="60470" t="590" r="20240" b="80830"/>
            <a:stretch>
              <a:fillRect/>
            </a:stretch>
          </p:blipFill>
          <p:spPr>
            <a:xfrm rot="20307396">
              <a:off x="2205800" y="3522561"/>
              <a:ext cx="1826565" cy="175926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lt1"/>
              </a:solidFill>
            </a:ln>
          </p:spPr>
        </p:pic>
        <p:pic>
          <p:nvPicPr>
            <p:cNvPr id="6" name=""/>
            <p:cNvPicPr>
              <a:picLocks noChangeAspect="1"/>
            </p:cNvPicPr>
            <p:nvPr/>
          </p:nvPicPr>
          <p:blipFill rotWithShape="1">
            <a:blip r:embed="rId3">
              <a:lum bright="70000" contrast="-50000"/>
            </a:blip>
            <a:srcRect l="-10" t="30" r="8780" b="-30"/>
            <a:stretch>
              <a:fillRect/>
            </a:stretch>
          </p:blipFill>
          <p:spPr>
            <a:xfrm rot="1540521">
              <a:off x="7357830" y="3137333"/>
              <a:ext cx="5330427" cy="3895748"/>
            </a:xfrm>
            <a:custGeom>
              <a:avLst/>
              <a:gdLst>
                <a:gd name="connsiteX0" fmla="*/ 0 w 5330431"/>
                <a:gd name="connsiteY0" fmla="*/ -537 h 3895749"/>
                <a:gd name="connsiteX1" fmla="*/ 4121704 w 5330431"/>
                <a:gd name="connsiteY1" fmla="*/ 4543 h 3895749"/>
                <a:gd name="connsiteX2" fmla="*/ 4843914 w 5330431"/>
                <a:gd name="connsiteY2" fmla="*/ 1506838 h 3895749"/>
                <a:gd name="connsiteX3" fmla="*/ 5128012 w 5330431"/>
                <a:gd name="connsiteY3" fmla="*/ 2141760 h 3895749"/>
                <a:gd name="connsiteX4" fmla="*/ 5288631 w 5330431"/>
                <a:gd name="connsiteY4" fmla="*/ 2497854 h 3895749"/>
                <a:gd name="connsiteX5" fmla="*/ 5316861 w 5330431"/>
                <a:gd name="connsiteY5" fmla="*/ 2600540 h 3895749"/>
                <a:gd name="connsiteX6" fmla="*/ 5101915 w 5330431"/>
                <a:gd name="connsiteY6" fmla="*/ 2725008 h 3895749"/>
                <a:gd name="connsiteX7" fmla="*/ 5016398 w 5330431"/>
                <a:gd name="connsiteY7" fmla="*/ 2744983 h 3895749"/>
                <a:gd name="connsiteX8" fmla="*/ 4994772 w 5330431"/>
                <a:gd name="connsiteY8" fmla="*/ 2765949 h 3895749"/>
                <a:gd name="connsiteX9" fmla="*/ 5029441 w 5330431"/>
                <a:gd name="connsiteY9" fmla="*/ 2728146 h 3895749"/>
                <a:gd name="connsiteX10" fmla="*/ 4930220 w 5330431"/>
                <a:gd name="connsiteY10" fmla="*/ 2807547 h 3895749"/>
                <a:gd name="connsiteX11" fmla="*/ 2710954 w 5330431"/>
                <a:gd name="connsiteY11" fmla="*/ 3885000 h 3895749"/>
                <a:gd name="connsiteX12" fmla="*/ 0 w 5330431"/>
                <a:gd name="connsiteY12" fmla="*/ 3895190 h 3895749"/>
                <a:gd name="connsiteX13" fmla="*/ 0 w 5330431"/>
                <a:gd name="connsiteY13" fmla="*/ -537 h 389574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30431" h="3895749">
                  <a:moveTo>
                    <a:pt x="0" y="-537"/>
                  </a:moveTo>
                  <a:lnTo>
                    <a:pt x="4121704" y="4543"/>
                  </a:lnTo>
                  <a:lnTo>
                    <a:pt x="4843914" y="1506838"/>
                  </a:lnTo>
                  <a:cubicBezTo>
                    <a:pt x="5050591" y="1914767"/>
                    <a:pt x="5053892" y="1976591"/>
                    <a:pt x="5128012" y="2141760"/>
                  </a:cubicBezTo>
                  <a:cubicBezTo>
                    <a:pt x="5202131" y="2306930"/>
                    <a:pt x="5257156" y="2421390"/>
                    <a:pt x="5288631" y="2497854"/>
                  </a:cubicBezTo>
                  <a:cubicBezTo>
                    <a:pt x="5320106" y="2574317"/>
                    <a:pt x="5347980" y="2562681"/>
                    <a:pt x="5316861" y="2600540"/>
                  </a:cubicBezTo>
                  <a:cubicBezTo>
                    <a:pt x="5285741" y="2638399"/>
                    <a:pt x="5151992" y="2700934"/>
                    <a:pt x="5101915" y="2725008"/>
                  </a:cubicBezTo>
                  <a:cubicBezTo>
                    <a:pt x="5051838" y="2749082"/>
                    <a:pt x="5034255" y="2738159"/>
                    <a:pt x="5016398" y="2744983"/>
                  </a:cubicBezTo>
                  <a:cubicBezTo>
                    <a:pt x="4998541" y="2751806"/>
                    <a:pt x="4992598" y="2768755"/>
                    <a:pt x="4994772" y="2765949"/>
                  </a:cubicBezTo>
                  <a:cubicBezTo>
                    <a:pt x="4996946" y="2763142"/>
                    <a:pt x="5040200" y="2721213"/>
                    <a:pt x="5029441" y="2728146"/>
                  </a:cubicBezTo>
                  <a:cubicBezTo>
                    <a:pt x="5018683" y="2735079"/>
                    <a:pt x="4901451" y="2373977"/>
                    <a:pt x="4930220" y="2807547"/>
                  </a:cubicBezTo>
                  <a:lnTo>
                    <a:pt x="2710954" y="3885000"/>
                  </a:lnTo>
                  <a:lnTo>
                    <a:pt x="0" y="3895190"/>
                  </a:lnTo>
                  <a:lnTo>
                    <a:pt x="0" y="-537"/>
                  </a:lnTo>
                  <a:close/>
                </a:path>
              </a:pathLst>
            </a:custGeom>
            <a:ln>
              <a:noFill/>
            </a:ln>
          </p:spPr>
        </p:pic>
        <p:pic>
          <p:nvPicPr>
            <p:cNvPr id="7" name=""/>
            <p:cNvPicPr>
              <a:picLocks noChangeAspect="1"/>
            </p:cNvPicPr>
            <p:nvPr/>
          </p:nvPicPr>
          <p:blipFill rotWithShape="1">
            <a:blip r:embed="rId4">
              <a:lum bright="70000" contrast="-50000"/>
            </a:blip>
            <a:srcRect l="60470" t="590" r="20240" b="80830"/>
            <a:stretch>
              <a:fillRect/>
            </a:stretch>
          </p:blipFill>
          <p:spPr>
            <a:xfrm rot="1465634">
              <a:off x="1036687" y="5144350"/>
              <a:ext cx="1095320" cy="105496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lt1"/>
              </a:solidFill>
            </a:ln>
          </p:spPr>
        </p:pic>
        <p:pic>
          <p:nvPicPr>
            <p:cNvPr id="8" name=""/>
            <p:cNvPicPr>
              <a:picLocks noChangeAspect="1"/>
            </p:cNvPicPr>
            <p:nvPr/>
          </p:nvPicPr>
          <p:blipFill rotWithShape="1">
            <a:blip r:embed="rId5">
              <a:lum bright="70000" contrast="-50000"/>
            </a:blip>
            <a:srcRect l="60380" t="910" r="20230" b="80840"/>
            <a:stretch>
              <a:fillRect/>
            </a:stretch>
          </p:blipFill>
          <p:spPr>
            <a:xfrm rot="2170034">
              <a:off x="9503674" y="325074"/>
              <a:ext cx="2346927" cy="2210396"/>
            </a:xfrm>
            <a:custGeom>
              <a:avLst/>
              <a:gdLst>
                <a:gd name="connsiteX0" fmla="*/ 274087 w 2346928"/>
                <a:gd name="connsiteY0" fmla="*/ 188960 h 2210396"/>
                <a:gd name="connsiteX1" fmla="*/ 2257245 w 2346928"/>
                <a:gd name="connsiteY1" fmla="*/ 88346 h 2210396"/>
                <a:gd name="connsiteX2" fmla="*/ 2346259 w 2346928"/>
                <a:gd name="connsiteY2" fmla="*/ 2210364 h 2210396"/>
                <a:gd name="connsiteX3" fmla="*/ 10846 w 2346928"/>
                <a:gd name="connsiteY3" fmla="*/ 2210364 h 2210396"/>
                <a:gd name="connsiteX4" fmla="*/ 274087 w 2346928"/>
                <a:gd name="connsiteY4" fmla="*/ 188960 h 22103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6928" h="2210396">
                  <a:moveTo>
                    <a:pt x="274087" y="188960"/>
                  </a:moveTo>
                  <a:cubicBezTo>
                    <a:pt x="1011863" y="-189840"/>
                    <a:pt x="1596192" y="121884"/>
                    <a:pt x="2257245" y="88346"/>
                  </a:cubicBezTo>
                  <a:lnTo>
                    <a:pt x="2346259" y="2210364"/>
                  </a:lnTo>
                  <a:lnTo>
                    <a:pt x="10846" y="2210364"/>
                  </a:lnTo>
                  <a:cubicBezTo>
                    <a:pt x="98593" y="1536562"/>
                    <a:pt x="-194625" y="887402"/>
                    <a:pt x="274087" y="1889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lt1"/>
              </a:solidFill>
            </a:ln>
          </p:spPr>
        </p:pic>
      </p:grpSp>
      <p:sp>
        <p:nvSpPr>
          <p:cNvPr id="9" name="제목 1"/>
          <p:cNvSpPr>
            <a:spLocks noGrp="1"/>
          </p:cNvSpPr>
          <p:nvPr>
            <p:ph type="title" idx="0"/>
          </p:nvPr>
        </p:nvSpPr>
        <p:spPr>
          <a:xfrm>
            <a:off x="7885162" y="3429000"/>
            <a:ext cx="3953137" cy="1143000"/>
          </a:xfrm>
        </p:spPr>
        <p:txBody>
          <a:bodyPr vert="horz" lIns="91440" tIns="45720" rIns="91440" bIns="45720" anchor="ctr">
            <a:normAutofit fontScale="90000"/>
          </a:bodyPr>
          <a:lstStyle/>
          <a:p>
            <a:pPr>
              <a:defRPr/>
            </a:pPr>
            <a:r>
              <a:rPr lang="en-US" altLang="ko-KR">
                <a:solidFill>
                  <a:srgbClr val="ff0000"/>
                </a:solidFill>
              </a:rPr>
              <a:t>4. </a:t>
            </a:r>
            <a:r>
              <a:rPr lang="en-US" altLang="ko-KR" sz="4000"/>
              <a:t>J-POP</a:t>
            </a:r>
            <a:r>
              <a:rPr lang="ko-KR" altLang="en-US" sz="4000"/>
              <a:t>과 </a:t>
            </a:r>
            <a:r>
              <a:rPr lang="en-US" altLang="ko-KR" sz="4000"/>
              <a:t>K-POP</a:t>
            </a:r>
            <a:r>
              <a:rPr lang="ko-KR" altLang="en-US" sz="4000"/>
              <a:t>의 만남</a:t>
            </a:r>
            <a:endParaRPr lang="ko-KR" altLang="en-US" sz="4000"/>
          </a:p>
        </p:txBody>
      </p:sp>
      <p:pic>
        <p:nvPicPr>
          <p:cNvPr id="12" name=""/>
          <p:cNvPicPr>
            <a:picLocks noChangeAspect="1"/>
          </p:cNvPicPr>
          <p:nvPr/>
        </p:nvPicPr>
        <p:blipFill rotWithShape="1">
          <a:blip r:embed="rId6"/>
          <a:srcRect b="18890"/>
          <a:stretch>
            <a:fillRect/>
          </a:stretch>
        </p:blipFill>
        <p:spPr>
          <a:xfrm>
            <a:off x="4308606" y="1326403"/>
            <a:ext cx="3231888" cy="3667124"/>
          </a:xfrm>
          <a:prstGeom prst="rect">
            <a:avLst/>
          </a:prstGeom>
        </p:spPr>
      </p:pic>
      <p:grpSp>
        <p:nvGrpSpPr>
          <p:cNvPr id="15" name=""/>
          <p:cNvGrpSpPr/>
          <p:nvPr/>
        </p:nvGrpSpPr>
        <p:grpSpPr>
          <a:xfrm rot="0">
            <a:off x="608061" y="828722"/>
            <a:ext cx="3231888" cy="4662487"/>
            <a:chOff x="3914775" y="835865"/>
            <a:chExt cx="3562350" cy="4648200"/>
          </a:xfrm>
        </p:grpSpPr>
        <p:sp>
          <p:nvSpPr>
            <p:cNvPr id="14" name=""/>
            <p:cNvSpPr/>
            <p:nvPr/>
          </p:nvSpPr>
          <p:spPr>
            <a:xfrm>
              <a:off x="3914775" y="1326403"/>
              <a:ext cx="3562350" cy="3667124"/>
            </a:xfrm>
            <a:prstGeom prst="rect">
              <a:avLst/>
            </a:prstGeom>
            <a:solidFill>
              <a:srgbClr val="ffc5dc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ko-KR" altLang="en-US"/>
            </a:p>
          </p:txBody>
        </p:sp>
        <p:pic>
          <p:nvPicPr>
            <p:cNvPr id="13" name="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4119562" y="835865"/>
              <a:ext cx="3152775" cy="4648200"/>
            </a:xfrm>
            <a:prstGeom prst="rect">
              <a:avLst/>
            </a:prstGeom>
          </p:spPr>
        </p:pic>
      </p:grpSp>
      <p:grpSp>
        <p:nvGrpSpPr>
          <p:cNvPr id="18" name=""/>
          <p:cNvGrpSpPr/>
          <p:nvPr/>
        </p:nvGrpSpPr>
        <p:grpSpPr>
          <a:xfrm rot="0">
            <a:off x="3976370" y="657617"/>
            <a:ext cx="4239259" cy="5655553"/>
            <a:chOff x="1856741" y="657617"/>
            <a:chExt cx="4239259" cy="5655553"/>
          </a:xfrm>
        </p:grpSpPr>
        <p:pic>
          <p:nvPicPr>
            <p:cNvPr id="19" name="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1856741" y="657617"/>
              <a:ext cx="4239258" cy="5238357"/>
            </a:xfrm>
            <a:prstGeom prst="rect">
              <a:avLst/>
            </a:prstGeom>
          </p:spPr>
        </p:pic>
        <p:sp>
          <p:nvSpPr>
            <p:cNvPr id="20" name=""/>
            <p:cNvSpPr txBox="1"/>
            <p:nvPr/>
          </p:nvSpPr>
          <p:spPr>
            <a:xfrm>
              <a:off x="2047875" y="5895975"/>
              <a:ext cx="4048125" cy="4171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ko-KR" altLang="en-US" sz="1100"/>
                <a:t>의자배치구도 및 모양</a:t>
              </a:r>
              <a:endParaRPr lang="ko-KR" altLang="en-US" sz="1100"/>
            </a:p>
            <a:p>
              <a:pPr algn="ctr">
                <a:defRPr/>
              </a:pPr>
              <a:r>
                <a:rPr lang="ko-KR" altLang="en-US" sz="1100"/>
                <a:t>상단 </a:t>
              </a:r>
              <a:r>
                <a:rPr lang="en-US" altLang="ko-KR" sz="1100"/>
                <a:t>-</a:t>
              </a:r>
              <a:r>
                <a:rPr lang="ko-KR" altLang="en-US" sz="1100"/>
                <a:t> 프로듀스 </a:t>
              </a:r>
              <a:r>
                <a:rPr lang="en-US" altLang="ko-KR" sz="1100"/>
                <a:t>101</a:t>
              </a:r>
              <a:r>
                <a:rPr lang="ko-KR" altLang="en-US" sz="1100"/>
                <a:t> 하단 </a:t>
              </a:r>
              <a:r>
                <a:rPr lang="en-US" altLang="ko-KR" sz="1100"/>
                <a:t>-</a:t>
              </a:r>
              <a:r>
                <a:rPr lang="ko-KR" altLang="en-US" sz="1100"/>
                <a:t> </a:t>
              </a:r>
              <a:r>
                <a:rPr lang="en-US" altLang="ko-KR" sz="1100"/>
                <a:t>AKB48</a:t>
              </a:r>
              <a:endParaRPr lang="en-US" altLang="ko-KR" sz="11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"/>
          <p:cNvGrpSpPr/>
          <p:nvPr/>
        </p:nvGrpSpPr>
        <p:grpSpPr>
          <a:xfrm rot="0">
            <a:off x="1036687" y="325074"/>
            <a:ext cx="11651571" cy="6708008"/>
            <a:chOff x="1036687" y="325074"/>
            <a:chExt cx="11651571" cy="6708008"/>
          </a:xfrm>
        </p:grpSpPr>
        <p:pic>
          <p:nvPicPr>
            <p:cNvPr id="5" name=""/>
            <p:cNvPicPr>
              <a:picLocks noChangeAspect="1"/>
            </p:cNvPicPr>
            <p:nvPr/>
          </p:nvPicPr>
          <p:blipFill rotWithShape="1">
            <a:blip r:embed="rId2">
              <a:lum bright="70000" contrast="-50000"/>
            </a:blip>
            <a:srcRect l="60470" t="590" r="20240" b="80830"/>
            <a:stretch>
              <a:fillRect/>
            </a:stretch>
          </p:blipFill>
          <p:spPr>
            <a:xfrm rot="20307396">
              <a:off x="2205800" y="3522561"/>
              <a:ext cx="1826565" cy="1759262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lt1"/>
              </a:solidFill>
              <a:prstDash val="solid"/>
              <a:round/>
              <a:headEnd w="med" len="med"/>
              <a:tailEnd w="med" len="med"/>
            </a:ln>
          </p:spPr>
        </p:pic>
        <p:pic>
          <p:nvPicPr>
            <p:cNvPr id="6" name=""/>
            <p:cNvPicPr>
              <a:picLocks noChangeAspect="1"/>
            </p:cNvPicPr>
            <p:nvPr/>
          </p:nvPicPr>
          <p:blipFill rotWithShape="1">
            <a:blip r:embed="rId3">
              <a:lum bright="70000" contrast="-50000"/>
            </a:blip>
            <a:srcRect l="-10" t="30" r="8780" b="-30"/>
            <a:stretch>
              <a:fillRect/>
            </a:stretch>
          </p:blipFill>
          <p:spPr>
            <a:xfrm rot="1540521">
              <a:off x="7357830" y="3137333"/>
              <a:ext cx="5330427" cy="3895748"/>
            </a:xfrm>
            <a:custGeom>
              <a:avLst/>
              <a:gdLst>
                <a:gd name="connsiteX0" fmla="*/ 0 w 5330431"/>
                <a:gd name="connsiteY0" fmla="*/ -537 h 3895749"/>
                <a:gd name="connsiteX1" fmla="*/ 4121704 w 5330431"/>
                <a:gd name="connsiteY1" fmla="*/ 4543 h 3895749"/>
                <a:gd name="connsiteX2" fmla="*/ 4843914 w 5330431"/>
                <a:gd name="connsiteY2" fmla="*/ 1506838 h 3895749"/>
                <a:gd name="connsiteX3" fmla="*/ 5128012 w 5330431"/>
                <a:gd name="connsiteY3" fmla="*/ 2141760 h 3895749"/>
                <a:gd name="connsiteX4" fmla="*/ 5288631 w 5330431"/>
                <a:gd name="connsiteY4" fmla="*/ 2497854 h 3895749"/>
                <a:gd name="connsiteX5" fmla="*/ 5316861 w 5330431"/>
                <a:gd name="connsiteY5" fmla="*/ 2600540 h 3895749"/>
                <a:gd name="connsiteX6" fmla="*/ 5101915 w 5330431"/>
                <a:gd name="connsiteY6" fmla="*/ 2725008 h 3895749"/>
                <a:gd name="connsiteX7" fmla="*/ 5016398 w 5330431"/>
                <a:gd name="connsiteY7" fmla="*/ 2744983 h 3895749"/>
                <a:gd name="connsiteX8" fmla="*/ 4994772 w 5330431"/>
                <a:gd name="connsiteY8" fmla="*/ 2765949 h 3895749"/>
                <a:gd name="connsiteX9" fmla="*/ 5029441 w 5330431"/>
                <a:gd name="connsiteY9" fmla="*/ 2728146 h 3895749"/>
                <a:gd name="connsiteX10" fmla="*/ 4930220 w 5330431"/>
                <a:gd name="connsiteY10" fmla="*/ 2807547 h 3895749"/>
                <a:gd name="connsiteX11" fmla="*/ 2710954 w 5330431"/>
                <a:gd name="connsiteY11" fmla="*/ 3885000 h 3895749"/>
                <a:gd name="connsiteX12" fmla="*/ 0 w 5330431"/>
                <a:gd name="connsiteY12" fmla="*/ 3895190 h 3895749"/>
                <a:gd name="connsiteX13" fmla="*/ 0 w 5330431"/>
                <a:gd name="connsiteY13" fmla="*/ -537 h 389574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30431" h="3895749">
                  <a:moveTo>
                    <a:pt x="0" y="-537"/>
                  </a:moveTo>
                  <a:lnTo>
                    <a:pt x="4121704" y="4543"/>
                  </a:lnTo>
                  <a:lnTo>
                    <a:pt x="4843914" y="1506838"/>
                  </a:lnTo>
                  <a:cubicBezTo>
                    <a:pt x="5050591" y="1914767"/>
                    <a:pt x="5053892" y="1976591"/>
                    <a:pt x="5128012" y="2141760"/>
                  </a:cubicBezTo>
                  <a:cubicBezTo>
                    <a:pt x="5202131" y="2306930"/>
                    <a:pt x="5257156" y="2421390"/>
                    <a:pt x="5288631" y="2497854"/>
                  </a:cubicBezTo>
                  <a:cubicBezTo>
                    <a:pt x="5320106" y="2574317"/>
                    <a:pt x="5347980" y="2562681"/>
                    <a:pt x="5316861" y="2600540"/>
                  </a:cubicBezTo>
                  <a:cubicBezTo>
                    <a:pt x="5285741" y="2638399"/>
                    <a:pt x="5151992" y="2700934"/>
                    <a:pt x="5101915" y="2725008"/>
                  </a:cubicBezTo>
                  <a:cubicBezTo>
                    <a:pt x="5051838" y="2749082"/>
                    <a:pt x="5034255" y="2738159"/>
                    <a:pt x="5016398" y="2744983"/>
                  </a:cubicBezTo>
                  <a:cubicBezTo>
                    <a:pt x="4998541" y="2751806"/>
                    <a:pt x="4992598" y="2768755"/>
                    <a:pt x="4994772" y="2765949"/>
                  </a:cubicBezTo>
                  <a:cubicBezTo>
                    <a:pt x="4996946" y="2763142"/>
                    <a:pt x="5040200" y="2721213"/>
                    <a:pt x="5029441" y="2728146"/>
                  </a:cubicBezTo>
                  <a:cubicBezTo>
                    <a:pt x="5018683" y="2735079"/>
                    <a:pt x="4901451" y="2373977"/>
                    <a:pt x="4930220" y="2807547"/>
                  </a:cubicBezTo>
                  <a:lnTo>
                    <a:pt x="2710954" y="3885000"/>
                  </a:lnTo>
                  <a:lnTo>
                    <a:pt x="0" y="3895190"/>
                  </a:lnTo>
                  <a:lnTo>
                    <a:pt x="0" y="-537"/>
                  </a:lnTo>
                  <a:close/>
                </a:path>
              </a:pathLst>
            </a:custGeom>
            <a:ln w="9525" cap="flat" cmpd="sng" algn="ctr">
              <a:solidFill>
                <a:schemeClr val="lt1"/>
              </a:solidFill>
              <a:prstDash val="solid"/>
              <a:round/>
              <a:headEnd w="med" len="med"/>
              <a:tailEnd w="med" len="med"/>
            </a:ln>
          </p:spPr>
        </p:pic>
        <p:pic>
          <p:nvPicPr>
            <p:cNvPr id="7" name=""/>
            <p:cNvPicPr>
              <a:picLocks noChangeAspect="1"/>
            </p:cNvPicPr>
            <p:nvPr/>
          </p:nvPicPr>
          <p:blipFill rotWithShape="1">
            <a:blip r:embed="rId4">
              <a:lum bright="70000" contrast="-50000"/>
            </a:blip>
            <a:srcRect l="60470" t="590" r="20240" b="80830"/>
            <a:stretch>
              <a:fillRect/>
            </a:stretch>
          </p:blipFill>
          <p:spPr>
            <a:xfrm rot="1465634">
              <a:off x="1036687" y="5144350"/>
              <a:ext cx="1095320" cy="1054961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lt1"/>
              </a:solidFill>
              <a:prstDash val="solid"/>
              <a:round/>
              <a:headEnd w="med" len="med"/>
              <a:tailEnd w="med" len="med"/>
            </a:ln>
          </p:spPr>
        </p:pic>
        <p:pic>
          <p:nvPicPr>
            <p:cNvPr id="8" name=""/>
            <p:cNvPicPr>
              <a:picLocks noChangeAspect="1"/>
            </p:cNvPicPr>
            <p:nvPr/>
          </p:nvPicPr>
          <p:blipFill rotWithShape="1">
            <a:blip r:embed="rId5">
              <a:lum bright="70000" contrast="-50000"/>
            </a:blip>
            <a:srcRect l="60380" t="910" r="20230" b="80840"/>
            <a:stretch>
              <a:fillRect/>
            </a:stretch>
          </p:blipFill>
          <p:spPr>
            <a:xfrm rot="2170034">
              <a:off x="9503674" y="325074"/>
              <a:ext cx="2346927" cy="2210396"/>
            </a:xfrm>
            <a:custGeom>
              <a:avLst/>
              <a:gdLst>
                <a:gd name="connsiteX0" fmla="*/ 274087 w 2346928"/>
                <a:gd name="connsiteY0" fmla="*/ 188960 h 2210396"/>
                <a:gd name="connsiteX1" fmla="*/ 2257245 w 2346928"/>
                <a:gd name="connsiteY1" fmla="*/ 88346 h 2210396"/>
                <a:gd name="connsiteX2" fmla="*/ 2346259 w 2346928"/>
                <a:gd name="connsiteY2" fmla="*/ 2210364 h 2210396"/>
                <a:gd name="connsiteX3" fmla="*/ 10846 w 2346928"/>
                <a:gd name="connsiteY3" fmla="*/ 2210364 h 2210396"/>
                <a:gd name="connsiteX4" fmla="*/ 274087 w 2346928"/>
                <a:gd name="connsiteY4" fmla="*/ 188960 h 22103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6928" h="2210396">
                  <a:moveTo>
                    <a:pt x="274087" y="188960"/>
                  </a:moveTo>
                  <a:cubicBezTo>
                    <a:pt x="1011863" y="-189840"/>
                    <a:pt x="1596192" y="121884"/>
                    <a:pt x="2257245" y="88346"/>
                  </a:cubicBezTo>
                  <a:lnTo>
                    <a:pt x="2346259" y="2210364"/>
                  </a:lnTo>
                  <a:lnTo>
                    <a:pt x="10846" y="2210364"/>
                  </a:lnTo>
                  <a:cubicBezTo>
                    <a:pt x="98593" y="1536562"/>
                    <a:pt x="-194625" y="887402"/>
                    <a:pt x="274087" y="18896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chemeClr val="lt1"/>
              </a:solidFill>
              <a:prstDash val="solid"/>
              <a:round/>
              <a:headEnd w="med" len="med"/>
              <a:tailEnd w="med" len="med"/>
            </a:ln>
          </p:spPr>
        </p:pic>
      </p:grpSp>
      <p:grpSp>
        <p:nvGrpSpPr>
          <p:cNvPr id="34" name=""/>
          <p:cNvGrpSpPr/>
          <p:nvPr/>
        </p:nvGrpSpPr>
        <p:grpSpPr>
          <a:xfrm rot="0">
            <a:off x="1036687" y="1524238"/>
            <a:ext cx="4408993" cy="4198382"/>
            <a:chOff x="1036687" y="1524238"/>
            <a:chExt cx="4408993" cy="4198382"/>
          </a:xfrm>
        </p:grpSpPr>
        <p:grpSp>
          <p:nvGrpSpPr>
            <p:cNvPr id="15" name=""/>
            <p:cNvGrpSpPr/>
            <p:nvPr/>
          </p:nvGrpSpPr>
          <p:grpSpPr>
            <a:xfrm rot="0">
              <a:off x="1036687" y="1524238"/>
              <a:ext cx="4408993" cy="3573854"/>
              <a:chOff x="2948822" y="1524238"/>
              <a:chExt cx="6294355" cy="3809524"/>
            </a:xfrm>
          </p:grpSpPr>
          <p:sp>
            <p:nvSpPr>
              <p:cNvPr id="14" name=""/>
              <p:cNvSpPr/>
              <p:nvPr/>
            </p:nvSpPr>
            <p:spPr>
              <a:xfrm>
                <a:off x="2948822" y="1524238"/>
                <a:ext cx="6294355" cy="3652887"/>
              </a:xfrm>
              <a:prstGeom prst="rect">
                <a:avLst/>
              </a:prstGeom>
              <a:solidFill>
                <a:srgbClr val="fbaaca"/>
              </a:solidFill>
              <a:ln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/>
                </a:pPr>
                <a:endParaRPr lang="ko-KR" altLang="en-US"/>
              </a:p>
            </p:txBody>
          </p:sp>
          <p:pic>
            <p:nvPicPr>
              <p:cNvPr id="13" name=""/>
              <p:cNvPicPr>
                <a:picLocks noChangeAspect="1"/>
              </p:cNvPicPr>
              <p:nvPr/>
            </p:nvPicPr>
            <p:blipFill rotWithShape="1">
              <a:blip r:embed="rId6"/>
              <a:stretch>
                <a:fillRect/>
              </a:stretch>
            </p:blipFill>
            <p:spPr>
              <a:xfrm>
                <a:off x="3238857" y="1524238"/>
                <a:ext cx="5714285" cy="3809524"/>
              </a:xfrm>
              <a:prstGeom prst="rect">
                <a:avLst/>
              </a:prstGeom>
            </p:spPr>
          </p:pic>
        </p:grpSp>
        <p:sp>
          <p:nvSpPr>
            <p:cNvPr id="22" name=""/>
            <p:cNvSpPr txBox="1"/>
            <p:nvPr/>
          </p:nvSpPr>
          <p:spPr>
            <a:xfrm>
              <a:off x="1217121" y="5098092"/>
              <a:ext cx="4048125" cy="6245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xmlns:mc="http://schemas.openxmlformats.org/markup-compatibility/2006" xmlns:hp="http://schemas.haansoft.com/office/presentation/8.0" lang="EN-US" sz="1100" b="0" i="0" u="none" strike="noStrike" mc:Ignorable="hp" hp:hslEmbossed="0"/>
                <a:t>Mnet</a:t>
              </a:r>
              <a:r>
                <a:rPr xmlns:mc="http://schemas.openxmlformats.org/markup-compatibility/2006" xmlns:hp="http://schemas.haansoft.com/office/presentation/8.0" sz="1100" b="0" i="0" u="none" strike="noStrike" mc:Ignorable="hp" hp:hslEmbossed="0"/>
                <a:t>과 </a:t>
              </a:r>
              <a:r>
                <a:rPr xmlns:mc="http://schemas.openxmlformats.org/markup-compatibility/2006" xmlns:hp="http://schemas.haansoft.com/office/presentation/8.0" lang="EN-US" sz="1100" b="0" i="0" u="none" strike="noStrike" mc:Ignorable="hp" hp:hslEmbossed="0"/>
                <a:t>AKB48</a:t>
              </a:r>
              <a:r>
                <a:rPr xmlns:mc="http://schemas.openxmlformats.org/markup-compatibility/2006" xmlns:hp="http://schemas.haansoft.com/office/presentation/8.0" sz="1100" b="0" i="0" u="none" strike="noStrike" mc:Ignorable="hp" hp:hslEmbossed="0"/>
                <a:t>의 프로듀서 아키모토 야스시가 직접 손을 잡고 공동으로 </a:t>
              </a:r>
              <a:r>
                <a:rPr xmlns:mc="http://schemas.openxmlformats.org/markup-compatibility/2006" xmlns:hp="http://schemas.haansoft.com/office/presentation/8.0" lang="ko-KR" altLang="en-US" sz="1100" b="0" i="0" u="none" strike="noStrike" mc:Ignorable="hp" hp:hslEmbossed="0"/>
                <a:t>주관한 프로그램</a:t>
              </a:r>
              <a:r>
                <a:rPr xmlns:mc="http://schemas.openxmlformats.org/markup-compatibility/2006" xmlns:hp="http://schemas.haansoft.com/office/presentation/8.0" lang="en-US" altLang="ko-KR" sz="1100" b="0" i="0" u="none" strike="noStrike" mc:Ignorable="hp" hp:hslEmbossed="0"/>
                <a:t>.</a:t>
              </a:r>
              <a:endParaRPr xmlns:mc="http://schemas.openxmlformats.org/markup-compatibility/2006" xmlns:hp="http://schemas.haansoft.com/office/presentation/8.0" lang="ko-KR" altLang="en-US" sz="1100" b="0" i="0" u="none" strike="noStrike" mc:Ignorable="hp" hp:hslEmbossed="0"/>
            </a:p>
          </p:txBody>
        </p:sp>
      </p:grpSp>
      <p:grpSp>
        <p:nvGrpSpPr>
          <p:cNvPr id="33" name=""/>
          <p:cNvGrpSpPr/>
          <p:nvPr/>
        </p:nvGrpSpPr>
        <p:grpSpPr>
          <a:xfrm rot="0">
            <a:off x="5041736" y="1524238"/>
            <a:ext cx="6109125" cy="4198382"/>
            <a:chOff x="5041736" y="1524238"/>
            <a:chExt cx="6109125" cy="4198382"/>
          </a:xfrm>
        </p:grpSpPr>
        <p:pic>
          <p:nvPicPr>
            <p:cNvPr id="26" name="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6741868" y="1524238"/>
              <a:ext cx="4408993" cy="3409123"/>
            </a:xfrm>
            <a:prstGeom prst="rect">
              <a:avLst/>
            </a:prstGeom>
          </p:spPr>
        </p:pic>
        <p:sp>
          <p:nvSpPr>
            <p:cNvPr id="25" name=""/>
            <p:cNvSpPr/>
            <p:nvPr/>
          </p:nvSpPr>
          <p:spPr>
            <a:xfrm flipH="1">
              <a:off x="5041736" y="2675488"/>
              <a:ext cx="2108527" cy="1271354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7" name=""/>
            <p:cNvSpPr txBox="1"/>
            <p:nvPr/>
          </p:nvSpPr>
          <p:spPr>
            <a:xfrm>
              <a:off x="6922301" y="5098092"/>
              <a:ext cx="4048125" cy="6245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xmlns:mc="http://schemas.openxmlformats.org/markup-compatibility/2006" xmlns:hp="http://schemas.haansoft.com/office/presentation/8.0" lang="en-US" altLang="ko-KR" sz="1100" b="0" i="0" u="none" strike="noStrike" mc:Ignorable="hp" hp:hslEmbossed="0"/>
                <a:t>PRODUCE 48</a:t>
              </a:r>
              <a:r>
                <a:rPr xmlns:mc="http://schemas.openxmlformats.org/markup-compatibility/2006" xmlns:hp="http://schemas.haansoft.com/office/presentation/8.0" lang="ko-KR" altLang="en-US" sz="1100" b="0" i="0" u="none" strike="noStrike" mc:Ignorable="hp" hp:hslEmbossed="0"/>
                <a:t>을 통해 최종 데뷔한 </a:t>
              </a:r>
              <a:r>
                <a:rPr xmlns:mc="http://schemas.openxmlformats.org/markup-compatibility/2006" xmlns:hp="http://schemas.haansoft.com/office/presentation/8.0" lang="EN-US" sz="1100" b="0" i="0" u="none" strike="noStrike" mc:Ignorable="hp" hp:hslEmbossed="0"/>
                <a:t>IZ*ONE</a:t>
              </a:r>
              <a:r>
                <a:rPr xmlns:mc="http://schemas.openxmlformats.org/markup-compatibility/2006" xmlns:hp="http://schemas.haansoft.com/office/presentation/8.0" lang="en-US" altLang="ko-KR" sz="1100" b="0" i="0" u="none" strike="noStrike" mc:Ignorable="hp" hp:hslEmbossed="0"/>
                <a:t>.</a:t>
              </a:r>
              <a:endParaRPr xmlns:mc="http://schemas.openxmlformats.org/markup-compatibility/2006" xmlns:hp="http://schemas.haansoft.com/office/presentation/8.0" lang="en-US" altLang="ko-KR" sz="1100" b="0" i="0" u="none" strike="noStrike" mc:Ignorable="hp" hp:hslEmbossed="0"/>
            </a:p>
            <a:p>
              <a:pPr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xmlns:mc="http://schemas.openxmlformats.org/markup-compatibility/2006" xmlns:hp="http://schemas.haansoft.com/office/presentation/8.0" lang="ko-KR" altLang="en-US" sz="1100" b="0" i="0" u="none" strike="noStrike" mc:Ignorable="hp" hp:hslEmbossed="0"/>
                <a:t>멤버들 중 </a:t>
              </a:r>
              <a:r>
                <a:rPr xmlns:mc="http://schemas.openxmlformats.org/markup-compatibility/2006" xmlns:hp="http://schemas.haansoft.com/office/presentation/8.0" lang="en-US" altLang="ko-KR" sz="1100" b="0" i="0" u="none" strike="noStrike" mc:Ignorable="hp" hp:hslEmbossed="0"/>
                <a:t>3</a:t>
              </a:r>
              <a:r>
                <a:rPr xmlns:mc="http://schemas.openxmlformats.org/markup-compatibility/2006" xmlns:hp="http://schemas.haansoft.com/office/presentation/8.0" lang="ko-KR" altLang="en-US" sz="1100" b="0" i="0" u="none" strike="noStrike" mc:Ignorable="hp" hp:hslEmbossed="0"/>
                <a:t>명이 일본인 아이돌 출신</a:t>
              </a:r>
              <a:r>
                <a:rPr xmlns:mc="http://schemas.openxmlformats.org/markup-compatibility/2006" xmlns:hp="http://schemas.haansoft.com/office/presentation/8.0" lang="en-US" altLang="ko-KR" sz="1100" b="0" i="0" u="none" strike="noStrike" mc:Ignorable="hp" hp:hslEmbossed="0"/>
                <a:t>(</a:t>
              </a:r>
              <a:r>
                <a:rPr xmlns:mc="http://schemas.openxmlformats.org/markup-compatibility/2006" xmlns:hp="http://schemas.haansoft.com/office/presentation/8.0" lang="ko-KR" altLang="en-US" sz="1100" b="0" i="0" u="none" strike="noStrike" mc:Ignorable="hp" hp:hslEmbossed="0"/>
                <a:t> </a:t>
              </a:r>
              <a:r>
                <a:rPr xmlns:mc="http://schemas.openxmlformats.org/markup-compatibility/2006" xmlns:hp="http://schemas.haansoft.com/office/presentation/8.0" lang="en-US" altLang="ko-KR" sz="1100" b="0" i="0" u="none" strike="noStrike" mc:Ignorable="hp" hp:hslEmbossed="0"/>
                <a:t>AKB,HKT </a:t>
              </a:r>
              <a:r>
                <a:rPr xmlns:mc="http://schemas.openxmlformats.org/markup-compatibility/2006" xmlns:hp="http://schemas.haansoft.com/office/presentation/8.0" lang="ko-KR" altLang="en-US" sz="1100" b="0" i="0" u="none" strike="noStrike" mc:Ignorable="hp" hp:hslEmbossed="0"/>
                <a:t>등</a:t>
              </a:r>
              <a:r>
                <a:rPr xmlns:mc="http://schemas.openxmlformats.org/markup-compatibility/2006" xmlns:hp="http://schemas.haansoft.com/office/presentation/8.0" lang="en-US" altLang="ko-KR" sz="1100" b="0" i="0" u="none" strike="noStrike" mc:Ignorable="hp" hp:hslEmbossed="0"/>
                <a:t>)</a:t>
              </a:r>
              <a:endParaRPr xmlns:mc="http://schemas.openxmlformats.org/markup-compatibility/2006" xmlns:hp="http://schemas.haansoft.com/office/presentation/8.0" lang="en-US" altLang="ko-KR" sz="1100" b="0" i="0" u="none" strike="noStrike" mc:Ignorable="hp" hp:hslEmbossed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0">
            <a:off x="1036687" y="325074"/>
            <a:ext cx="11651571" cy="6708008"/>
            <a:chOff x="1036687" y="325074"/>
            <a:chExt cx="11651571" cy="6708008"/>
          </a:xfrm>
        </p:grpSpPr>
        <p:pic>
          <p:nvPicPr>
            <p:cNvPr id="8" name=""/>
            <p:cNvPicPr>
              <a:picLocks noChangeAspect="1"/>
            </p:cNvPicPr>
            <p:nvPr/>
          </p:nvPicPr>
          <p:blipFill rotWithShape="1">
            <a:blip r:embed="rId2">
              <a:lum bright="70000" contrast="-50000"/>
            </a:blip>
            <a:srcRect l="60470" t="590" r="20240" b="80830"/>
            <a:stretch>
              <a:fillRect/>
            </a:stretch>
          </p:blipFill>
          <p:spPr>
            <a:xfrm rot="20307396">
              <a:off x="2205800" y="3522561"/>
              <a:ext cx="1826565" cy="1759262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lt1"/>
              </a:solidFill>
              <a:prstDash val="solid"/>
              <a:round/>
              <a:headEnd w="med" len="med"/>
              <a:tailEnd w="med" len="med"/>
            </a:ln>
          </p:spPr>
        </p:pic>
        <p:pic>
          <p:nvPicPr>
            <p:cNvPr id="9" name=""/>
            <p:cNvPicPr>
              <a:picLocks noChangeAspect="1"/>
            </p:cNvPicPr>
            <p:nvPr/>
          </p:nvPicPr>
          <p:blipFill rotWithShape="1">
            <a:blip r:embed="rId3">
              <a:lum bright="70000" contrast="-50000"/>
            </a:blip>
            <a:srcRect l="-10" t="30" r="8780" b="-30"/>
            <a:stretch>
              <a:fillRect/>
            </a:stretch>
          </p:blipFill>
          <p:spPr>
            <a:xfrm rot="1540521">
              <a:off x="7357830" y="3137333"/>
              <a:ext cx="5330427" cy="3895748"/>
            </a:xfrm>
            <a:custGeom>
              <a:avLst/>
              <a:gdLst>
                <a:gd name="connsiteX0" fmla="*/ 0 w 5330431"/>
                <a:gd name="connsiteY0" fmla="*/ -537 h 3895749"/>
                <a:gd name="connsiteX1" fmla="*/ 4121704 w 5330431"/>
                <a:gd name="connsiteY1" fmla="*/ 4543 h 3895749"/>
                <a:gd name="connsiteX2" fmla="*/ 4843914 w 5330431"/>
                <a:gd name="connsiteY2" fmla="*/ 1506838 h 3895749"/>
                <a:gd name="connsiteX3" fmla="*/ 5128012 w 5330431"/>
                <a:gd name="connsiteY3" fmla="*/ 2141760 h 3895749"/>
                <a:gd name="connsiteX4" fmla="*/ 5288631 w 5330431"/>
                <a:gd name="connsiteY4" fmla="*/ 2497854 h 3895749"/>
                <a:gd name="connsiteX5" fmla="*/ 5316861 w 5330431"/>
                <a:gd name="connsiteY5" fmla="*/ 2600540 h 3895749"/>
                <a:gd name="connsiteX6" fmla="*/ 5101915 w 5330431"/>
                <a:gd name="connsiteY6" fmla="*/ 2725008 h 3895749"/>
                <a:gd name="connsiteX7" fmla="*/ 5016398 w 5330431"/>
                <a:gd name="connsiteY7" fmla="*/ 2744983 h 3895749"/>
                <a:gd name="connsiteX8" fmla="*/ 4994772 w 5330431"/>
                <a:gd name="connsiteY8" fmla="*/ 2765949 h 3895749"/>
                <a:gd name="connsiteX9" fmla="*/ 5029441 w 5330431"/>
                <a:gd name="connsiteY9" fmla="*/ 2728146 h 3895749"/>
                <a:gd name="connsiteX10" fmla="*/ 4930220 w 5330431"/>
                <a:gd name="connsiteY10" fmla="*/ 2807547 h 3895749"/>
                <a:gd name="connsiteX11" fmla="*/ 2710954 w 5330431"/>
                <a:gd name="connsiteY11" fmla="*/ 3885000 h 3895749"/>
                <a:gd name="connsiteX12" fmla="*/ 0 w 5330431"/>
                <a:gd name="connsiteY12" fmla="*/ 3895190 h 3895749"/>
                <a:gd name="connsiteX13" fmla="*/ 0 w 5330431"/>
                <a:gd name="connsiteY13" fmla="*/ -537 h 389574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30431" h="3895749">
                  <a:moveTo>
                    <a:pt x="0" y="-537"/>
                  </a:moveTo>
                  <a:lnTo>
                    <a:pt x="4121704" y="4543"/>
                  </a:lnTo>
                  <a:lnTo>
                    <a:pt x="4843914" y="1506838"/>
                  </a:lnTo>
                  <a:cubicBezTo>
                    <a:pt x="5050591" y="1914767"/>
                    <a:pt x="5053892" y="1976591"/>
                    <a:pt x="5128012" y="2141760"/>
                  </a:cubicBezTo>
                  <a:cubicBezTo>
                    <a:pt x="5202131" y="2306930"/>
                    <a:pt x="5257156" y="2421390"/>
                    <a:pt x="5288631" y="2497854"/>
                  </a:cubicBezTo>
                  <a:cubicBezTo>
                    <a:pt x="5320106" y="2574317"/>
                    <a:pt x="5347980" y="2562681"/>
                    <a:pt x="5316861" y="2600540"/>
                  </a:cubicBezTo>
                  <a:cubicBezTo>
                    <a:pt x="5285741" y="2638399"/>
                    <a:pt x="5151992" y="2700934"/>
                    <a:pt x="5101915" y="2725008"/>
                  </a:cubicBezTo>
                  <a:cubicBezTo>
                    <a:pt x="5051838" y="2749082"/>
                    <a:pt x="5034255" y="2738159"/>
                    <a:pt x="5016398" y="2744983"/>
                  </a:cubicBezTo>
                  <a:cubicBezTo>
                    <a:pt x="4998541" y="2751806"/>
                    <a:pt x="4992598" y="2768755"/>
                    <a:pt x="4994772" y="2765949"/>
                  </a:cubicBezTo>
                  <a:cubicBezTo>
                    <a:pt x="4996946" y="2763142"/>
                    <a:pt x="5040200" y="2721213"/>
                    <a:pt x="5029441" y="2728146"/>
                  </a:cubicBezTo>
                  <a:cubicBezTo>
                    <a:pt x="5018683" y="2735079"/>
                    <a:pt x="4901451" y="2373977"/>
                    <a:pt x="4930220" y="2807547"/>
                  </a:cubicBezTo>
                  <a:lnTo>
                    <a:pt x="2710954" y="3885000"/>
                  </a:lnTo>
                  <a:lnTo>
                    <a:pt x="0" y="3895190"/>
                  </a:lnTo>
                  <a:lnTo>
                    <a:pt x="0" y="-537"/>
                  </a:lnTo>
                  <a:close/>
                </a:path>
              </a:pathLst>
            </a:custGeom>
            <a:ln w="9525" cap="flat" cmpd="sng" algn="ctr">
              <a:solidFill>
                <a:schemeClr val="lt1"/>
              </a:solidFill>
              <a:prstDash val="solid"/>
              <a:round/>
              <a:headEnd w="med" len="med"/>
              <a:tailEnd w="med" len="med"/>
            </a:ln>
          </p:spPr>
        </p:pic>
        <p:pic>
          <p:nvPicPr>
            <p:cNvPr id="10" name=""/>
            <p:cNvPicPr>
              <a:picLocks noChangeAspect="1"/>
            </p:cNvPicPr>
            <p:nvPr/>
          </p:nvPicPr>
          <p:blipFill rotWithShape="1">
            <a:blip r:embed="rId4">
              <a:lum bright="70000" contrast="-50000"/>
            </a:blip>
            <a:srcRect l="60470" t="590" r="20240" b="80830"/>
            <a:stretch>
              <a:fillRect/>
            </a:stretch>
          </p:blipFill>
          <p:spPr>
            <a:xfrm rot="1465634">
              <a:off x="1036687" y="5144350"/>
              <a:ext cx="1095320" cy="1054961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lt1"/>
              </a:solidFill>
              <a:prstDash val="solid"/>
              <a:round/>
              <a:headEnd w="med" len="med"/>
              <a:tailEnd w="med" len="med"/>
            </a:ln>
          </p:spPr>
        </p:pic>
        <p:pic>
          <p:nvPicPr>
            <p:cNvPr id="11" name=""/>
            <p:cNvPicPr>
              <a:picLocks noChangeAspect="1"/>
            </p:cNvPicPr>
            <p:nvPr/>
          </p:nvPicPr>
          <p:blipFill rotWithShape="1">
            <a:blip r:embed="rId5">
              <a:lum bright="70000" contrast="-50000"/>
            </a:blip>
            <a:srcRect l="60380" t="910" r="20230" b="80840"/>
            <a:stretch>
              <a:fillRect/>
            </a:stretch>
          </p:blipFill>
          <p:spPr>
            <a:xfrm rot="2170034">
              <a:off x="9503674" y="325074"/>
              <a:ext cx="2346927" cy="2210396"/>
            </a:xfrm>
            <a:custGeom>
              <a:avLst/>
              <a:gdLst>
                <a:gd name="connsiteX0" fmla="*/ 274087 w 2346928"/>
                <a:gd name="connsiteY0" fmla="*/ 188960 h 2210396"/>
                <a:gd name="connsiteX1" fmla="*/ 2257245 w 2346928"/>
                <a:gd name="connsiteY1" fmla="*/ 88346 h 2210396"/>
                <a:gd name="connsiteX2" fmla="*/ 2346259 w 2346928"/>
                <a:gd name="connsiteY2" fmla="*/ 2210364 h 2210396"/>
                <a:gd name="connsiteX3" fmla="*/ 10846 w 2346928"/>
                <a:gd name="connsiteY3" fmla="*/ 2210364 h 2210396"/>
                <a:gd name="connsiteX4" fmla="*/ 274087 w 2346928"/>
                <a:gd name="connsiteY4" fmla="*/ 188960 h 22103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6928" h="2210396">
                  <a:moveTo>
                    <a:pt x="274087" y="188960"/>
                  </a:moveTo>
                  <a:cubicBezTo>
                    <a:pt x="1011863" y="-189840"/>
                    <a:pt x="1596192" y="121884"/>
                    <a:pt x="2257245" y="88346"/>
                  </a:cubicBezTo>
                  <a:lnTo>
                    <a:pt x="2346259" y="2210364"/>
                  </a:lnTo>
                  <a:lnTo>
                    <a:pt x="10846" y="2210364"/>
                  </a:lnTo>
                  <a:cubicBezTo>
                    <a:pt x="98593" y="1536562"/>
                    <a:pt x="-194625" y="887402"/>
                    <a:pt x="274087" y="18896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chemeClr val="lt1"/>
              </a:solidFill>
              <a:prstDash val="solid"/>
              <a:round/>
              <a:headEnd w="med" len="med"/>
              <a:tailEnd w="med" len="med"/>
            </a:ln>
          </p:spPr>
        </p:pic>
      </p:grpSp>
      <p:grpSp>
        <p:nvGrpSpPr>
          <p:cNvPr id="4" name=""/>
          <p:cNvGrpSpPr/>
          <p:nvPr/>
        </p:nvGrpSpPr>
        <p:grpSpPr>
          <a:xfrm rot="0">
            <a:off x="0" y="1764404"/>
            <a:ext cx="12192000" cy="3408426"/>
            <a:chOff x="0" y="2142744"/>
            <a:chExt cx="12192000" cy="3408426"/>
          </a:xfrm>
        </p:grpSpPr>
        <p:pic>
          <p:nvPicPr>
            <p:cNvPr id="5" name="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0" y="2142744"/>
              <a:ext cx="12192000" cy="2572512"/>
            </a:xfrm>
            <a:prstGeom prst="rect">
              <a:avLst/>
            </a:prstGeom>
          </p:spPr>
        </p:pic>
        <p:sp>
          <p:nvSpPr>
            <p:cNvPr id="6" name=""/>
            <p:cNvSpPr txBox="1"/>
            <p:nvPr/>
          </p:nvSpPr>
          <p:spPr>
            <a:xfrm>
              <a:off x="4071937" y="4926642"/>
              <a:ext cx="4048125" cy="6245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xmlns:mc="http://schemas.openxmlformats.org/markup-compatibility/2006" xmlns:hp="http://schemas.haansoft.com/office/presentation/8.0" lang="en-US" altLang="ko-KR" sz="1100" b="0" i="0" u="none" strike="noStrike" mc:Ignorable="hp" hp:hslEmbossed="0"/>
                <a:t>PRODUCE 101</a:t>
              </a:r>
              <a:r>
                <a:rPr xmlns:mc="http://schemas.openxmlformats.org/markup-compatibility/2006" xmlns:hp="http://schemas.haansoft.com/office/presentation/8.0" lang="ko-KR" altLang="en-US" sz="1100" b="0" i="0" u="none" strike="noStrike" mc:Ignorable="hp" hp:hslEmbossed="0"/>
                <a:t>을 수입해서 만든</a:t>
              </a:r>
              <a:endParaRPr xmlns:mc="http://schemas.openxmlformats.org/markup-compatibility/2006" xmlns:hp="http://schemas.haansoft.com/office/presentation/8.0" lang="ko-KR" altLang="en-US" sz="1100" b="0" i="0" u="none" strike="noStrike" mc:Ignorable="hp" hp:hslEmbossed="0"/>
            </a:p>
            <a:p>
              <a:pPr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xmlns:mc="http://schemas.openxmlformats.org/markup-compatibility/2006" xmlns:hp="http://schemas.haansoft.com/office/presentation/8.0" lang="en-US" altLang="ko-KR" sz="1100" b="0" i="0" u="none" strike="noStrike" mc:Ignorable="hp" hp:hslEmbossed="0"/>
                <a:t>PRODUCE 101 JAPAN.</a:t>
              </a:r>
              <a:r>
                <a:rPr xmlns:mc="http://schemas.openxmlformats.org/markup-compatibility/2006" xmlns:hp="http://schemas.haansoft.com/office/presentation/8.0" lang="ko-KR" altLang="en-US" sz="1100" b="0" i="0" u="none" strike="noStrike" mc:Ignorable="hp" hp:hslEmbossed="0"/>
                <a:t> 데뷔 후 </a:t>
              </a:r>
              <a:r>
                <a:rPr xmlns:mc="http://schemas.openxmlformats.org/markup-compatibility/2006" xmlns:hp="http://schemas.haansoft.com/office/presentation/8.0" lang="en-US" altLang="ko-KR" sz="1100" b="0" i="0" u="none" strike="noStrike" mc:Ignorable="hp" hp:hslEmbossed="0"/>
                <a:t>JO1</a:t>
              </a:r>
              <a:r>
                <a:rPr xmlns:mc="http://schemas.openxmlformats.org/markup-compatibility/2006" xmlns:hp="http://schemas.haansoft.com/office/presentation/8.0" lang="ko-KR" altLang="en-US" sz="1100" b="0" i="0" u="none" strike="noStrike" mc:Ignorable="hp" hp:hslEmbossed="0"/>
                <a:t>이다</a:t>
              </a:r>
              <a:r>
                <a:rPr xmlns:mc="http://schemas.openxmlformats.org/markup-compatibility/2006" xmlns:hp="http://schemas.haansoft.com/office/presentation/8.0" lang="en-US" altLang="ko-KR" sz="1100" b="0" i="0" u="none" strike="noStrike" mc:Ignorable="hp" hp:hslEmbossed="0"/>
                <a:t>.</a:t>
              </a:r>
              <a:endParaRPr xmlns:mc="http://schemas.openxmlformats.org/markup-compatibility/2006" xmlns:hp="http://schemas.haansoft.com/office/presentation/8.0" lang="en-US" altLang="ko-KR" sz="1100" b="0" i="0" u="none" strike="noStrike" mc:Ignorable="hp" hp:hslEmbossed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algn="l">
              <a:defRPr/>
            </a:pPr>
            <a:r>
              <a:rPr lang="ko-KR" altLang="en-US" b="1">
                <a:solidFill>
                  <a:srgbClr val="ff0000"/>
                </a:solidFill>
              </a:rPr>
              <a:t>目次</a:t>
            </a:r>
            <a:endParaRPr lang="ko-KR" altLang="en-US" b="1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722438"/>
            <a:ext cx="5384799" cy="4525963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ff0000"/>
              </a:buClr>
              <a:buNone/>
              <a:defRPr/>
            </a:pPr>
            <a:r>
              <a:rPr lang="ko-KR" altLang="en-US"/>
              <a:t>주제 선정 이유</a:t>
            </a:r>
            <a:r>
              <a:rPr lang="en-US" altLang="ko-KR"/>
              <a:t>?</a:t>
            </a:r>
            <a:endParaRPr lang="en-US" altLang="ko-KR"/>
          </a:p>
          <a:p>
            <a:pPr marL="518000" indent="-518000">
              <a:buClr>
                <a:srgbClr val="ff0000"/>
              </a:buClr>
              <a:buAutoNum type="ea1JpnKorPeriod"/>
              <a:defRPr/>
            </a:pPr>
            <a:endParaRPr lang="en-US" altLang="ko-KR"/>
          </a:p>
          <a:p>
            <a:pPr marL="518000" indent="-518000">
              <a:buClr>
                <a:srgbClr val="ff0000"/>
              </a:buClr>
              <a:buAutoNum type="ea1JpnKorPeriod"/>
              <a:defRPr/>
            </a:pPr>
            <a:r>
              <a:rPr lang="en-US" altLang="ko-KR"/>
              <a:t>J-POP</a:t>
            </a:r>
            <a:r>
              <a:rPr lang="ko-KR" altLang="en-US"/>
              <a:t>의 역사</a:t>
            </a:r>
            <a:endParaRPr lang="ko-KR" altLang="en-US"/>
          </a:p>
          <a:p>
            <a:pPr marL="518000" indent="-518000">
              <a:buClr>
                <a:schemeClr val="tx1"/>
              </a:buClr>
              <a:buAutoNum type="ea1JpnKorPeriod"/>
              <a:defRPr/>
            </a:pPr>
            <a:endParaRPr lang="ko-KR" altLang="en-US"/>
          </a:p>
          <a:p>
            <a:pPr marL="518000" indent="-518000">
              <a:buClr>
                <a:srgbClr val="ff0000"/>
              </a:buClr>
              <a:buAutoNum type="ea1JpnKorPeriod"/>
              <a:defRPr/>
            </a:pPr>
            <a:r>
              <a:rPr lang="en-US" altLang="ko-KR"/>
              <a:t>J-POP</a:t>
            </a:r>
            <a:r>
              <a:rPr lang="ko-KR" altLang="en-US"/>
              <a:t>의 특징</a:t>
            </a:r>
            <a:endParaRPr lang="ko-KR" altLang="en-US"/>
          </a:p>
          <a:p>
            <a:pPr marL="518000" indent="-518000">
              <a:buClr>
                <a:srgbClr val="ff0000"/>
              </a:buClr>
              <a:buAutoNum type="ea1JpnKorPeriod"/>
              <a:defRPr/>
            </a:pPr>
            <a:endParaRPr lang="ko-KR" altLang="en-US"/>
          </a:p>
          <a:p>
            <a:pPr marL="518000" indent="-518000">
              <a:buClr>
                <a:srgbClr val="ff0000"/>
              </a:buClr>
              <a:buAutoNum type="ea1JpnKorPeriod"/>
              <a:defRPr/>
            </a:pPr>
            <a:r>
              <a:rPr lang="en-US" altLang="ko-KR"/>
              <a:t>J-POP</a:t>
            </a:r>
            <a:r>
              <a:rPr lang="ko-KR" altLang="en-US"/>
              <a:t>의 몰락</a:t>
            </a:r>
            <a:r>
              <a:rPr lang="en-US" altLang="ko-KR"/>
              <a:t>?</a:t>
            </a:r>
            <a:endParaRPr lang="en-US" altLang="ko-KR"/>
          </a:p>
          <a:p>
            <a:pPr marL="518000" indent="-518000">
              <a:buClr>
                <a:srgbClr val="ff0000"/>
              </a:buClr>
              <a:buAutoNum type="ea1JpnKorPeriod"/>
              <a:defRPr/>
            </a:pPr>
            <a:endParaRPr lang="en-US" altLang="ko-KR"/>
          </a:p>
          <a:p>
            <a:pPr marL="518000" indent="-518000">
              <a:buClr>
                <a:srgbClr val="ff0000"/>
              </a:buClr>
              <a:buAutoNum type="ea1JpnKorPeriod"/>
              <a:defRPr/>
            </a:pPr>
            <a:r>
              <a:rPr lang="en-US" altLang="ko-KR"/>
              <a:t>J-POP</a:t>
            </a:r>
            <a:r>
              <a:rPr lang="ko-KR" altLang="en-US"/>
              <a:t>과 </a:t>
            </a:r>
            <a:r>
              <a:rPr lang="en-US" altLang="ko-KR"/>
              <a:t>K-POP</a:t>
            </a:r>
            <a:r>
              <a:rPr lang="ko-KR" altLang="en-US"/>
              <a:t>의 만남</a:t>
            </a:r>
            <a:endParaRPr lang="ko-KR" altLang="en-US"/>
          </a:p>
        </p:txBody>
      </p:sp>
      <p:pic>
        <p:nvPicPr>
          <p:cNvPr id="4" name="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lum bright="35000" contrast="-50000"/>
          </a:blip>
          <a:srcRect l="10940" t="5830" r="9380" b="3890"/>
          <a:stretch>
            <a:fillRect/>
          </a:stretch>
        </p:blipFill>
        <p:spPr>
          <a:xfrm>
            <a:off x="6238872" y="0"/>
            <a:ext cx="6134103" cy="6857999"/>
          </a:xfrm>
          <a:prstGeom prst="rect">
            <a:avLst/>
          </a:prstGeom>
        </p:spPr>
      </p:pic>
      <p:cxnSp>
        <p:nvCxnSpPr>
          <p:cNvPr id="6" name=""/>
          <p:cNvCxnSpPr/>
          <p:nvPr/>
        </p:nvCxnSpPr>
        <p:spPr>
          <a:xfrm>
            <a:off x="1747837" y="4492784"/>
            <a:ext cx="12412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"/>
          <p:cNvSpPr txBox="1"/>
          <p:nvPr/>
        </p:nvSpPr>
        <p:spPr>
          <a:xfrm>
            <a:off x="609599" y="2171114"/>
            <a:ext cx="5815949" cy="332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/>
              <a:t> </a:t>
            </a:r>
            <a:r>
              <a:rPr lang="en-US" altLang="ko-KR" sz="1200">
                <a:hlinkClick r:id="rId3"/>
              </a:rPr>
              <a:t>https://www.youtube.com/watch?v=l3Mufe5jY60&amp;list=RDl3Mufe5jY60&amp;start_radio=1</a:t>
            </a:r>
            <a:r>
              <a:rPr lang="ko-KR" altLang="en-US" sz="1200">
                <a:hlinkClick r:id="rId3"/>
              </a:rPr>
              <a:t>  </a:t>
            </a:r>
            <a:endParaRPr lang="ko-KR" alt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 idx="0"/>
          </p:nvPr>
        </p:nvSpPr>
        <p:spPr>
          <a:xfrm>
            <a:off x="1823906" y="2857500"/>
            <a:ext cx="8544188" cy="1143000"/>
          </a:xfrm>
        </p:spPr>
        <p:txBody>
          <a:bodyPr vert="horz" lIns="91440" tIns="45720" rIns="91440" bIns="45720" anchor="ctr">
            <a:normAutofit fontScale="90000"/>
          </a:bodyPr>
          <a:lstStyle/>
          <a:p>
            <a:pPr>
              <a:defRPr/>
            </a:pPr>
            <a:r>
              <a:rPr lang="ko-KR" altLang="en-US" sz="4000" b="1">
                <a:solidFill>
                  <a:srgbClr val="ff0000"/>
                </a:solidFill>
              </a:rPr>
              <a:t>見</a:t>
            </a:r>
            <a:r>
              <a:rPr lang="ko-KR" altLang="en-US" sz="4000" b="1"/>
              <a:t>てくださってありがとうございます</a:t>
            </a:r>
            <a:r>
              <a:rPr lang="en-US" altLang="ko-KR" sz="4000" b="1"/>
              <a:t>!</a:t>
            </a:r>
            <a:endParaRPr lang="en-US" altLang="ko-KR" sz="4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"/>
          <p:cNvGrpSpPr/>
          <p:nvPr/>
        </p:nvGrpSpPr>
        <p:grpSpPr>
          <a:xfrm rot="0">
            <a:off x="1036687" y="325074"/>
            <a:ext cx="11651570" cy="6708007"/>
            <a:chOff x="1036687" y="325074"/>
            <a:chExt cx="11651570" cy="6708007"/>
          </a:xfrm>
        </p:grpSpPr>
        <p:grpSp>
          <p:nvGrpSpPr>
            <p:cNvPr id="20" name=""/>
            <p:cNvGrpSpPr/>
            <p:nvPr/>
          </p:nvGrpSpPr>
          <p:grpSpPr>
            <a:xfrm rot="0">
              <a:off x="1036687" y="325074"/>
              <a:ext cx="11651570" cy="6708007"/>
              <a:chOff x="1036687" y="325074"/>
              <a:chExt cx="11651570" cy="6708007"/>
            </a:xfrm>
          </p:grpSpPr>
          <p:pic>
            <p:nvPicPr>
              <p:cNvPr id="21" name=""/>
              <p:cNvPicPr>
                <a:picLocks noChangeAspect="1"/>
              </p:cNvPicPr>
              <p:nvPr/>
            </p:nvPicPr>
            <p:blipFill rotWithShape="1">
              <a:blip r:embed="rId3">
                <a:lum bright="70000" contrast="-50000"/>
              </a:blip>
              <a:srcRect l="60470" t="590" r="20240" b="80830"/>
              <a:stretch>
                <a:fillRect/>
              </a:stretch>
            </p:blipFill>
            <p:spPr>
              <a:xfrm rot="20307396">
                <a:off x="2205800" y="3522561"/>
                <a:ext cx="1826565" cy="1759262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lt1"/>
                </a:solidFill>
              </a:ln>
            </p:spPr>
          </p:pic>
          <p:pic>
            <p:nvPicPr>
              <p:cNvPr id="22" name=""/>
              <p:cNvPicPr>
                <a:picLocks noChangeAspect="1"/>
              </p:cNvPicPr>
              <p:nvPr/>
            </p:nvPicPr>
            <p:blipFill rotWithShape="1">
              <a:blip r:embed="rId4">
                <a:lum bright="70000" contrast="-50000"/>
              </a:blip>
              <a:srcRect l="-10" t="30" r="8780" b="-30"/>
              <a:stretch>
                <a:fillRect/>
              </a:stretch>
            </p:blipFill>
            <p:spPr>
              <a:xfrm rot="1540521">
                <a:off x="7357830" y="3137333"/>
                <a:ext cx="5330427" cy="3895748"/>
              </a:xfrm>
              <a:custGeom>
                <a:avLst/>
                <a:gdLst>
                  <a:gd name="connsiteX0" fmla="*/ 0 w 5330431"/>
                  <a:gd name="connsiteY0" fmla="*/ -537 h 3895749"/>
                  <a:gd name="connsiteX1" fmla="*/ 4121704 w 5330431"/>
                  <a:gd name="connsiteY1" fmla="*/ 4543 h 3895749"/>
                  <a:gd name="connsiteX2" fmla="*/ 4843914 w 5330431"/>
                  <a:gd name="connsiteY2" fmla="*/ 1506838 h 3895749"/>
                  <a:gd name="connsiteX3" fmla="*/ 5128012 w 5330431"/>
                  <a:gd name="connsiteY3" fmla="*/ 2141760 h 3895749"/>
                  <a:gd name="connsiteX4" fmla="*/ 5288631 w 5330431"/>
                  <a:gd name="connsiteY4" fmla="*/ 2497854 h 3895749"/>
                  <a:gd name="connsiteX5" fmla="*/ 5316861 w 5330431"/>
                  <a:gd name="connsiteY5" fmla="*/ 2600540 h 3895749"/>
                  <a:gd name="connsiteX6" fmla="*/ 5101915 w 5330431"/>
                  <a:gd name="connsiteY6" fmla="*/ 2725008 h 3895749"/>
                  <a:gd name="connsiteX7" fmla="*/ 5016398 w 5330431"/>
                  <a:gd name="connsiteY7" fmla="*/ 2744983 h 3895749"/>
                  <a:gd name="connsiteX8" fmla="*/ 4994772 w 5330431"/>
                  <a:gd name="connsiteY8" fmla="*/ 2765949 h 3895749"/>
                  <a:gd name="connsiteX9" fmla="*/ 5029441 w 5330431"/>
                  <a:gd name="connsiteY9" fmla="*/ 2728146 h 3895749"/>
                  <a:gd name="connsiteX10" fmla="*/ 4930220 w 5330431"/>
                  <a:gd name="connsiteY10" fmla="*/ 2807547 h 3895749"/>
                  <a:gd name="connsiteX11" fmla="*/ 2710954 w 5330431"/>
                  <a:gd name="connsiteY11" fmla="*/ 3885000 h 3895749"/>
                  <a:gd name="connsiteX12" fmla="*/ 0 w 5330431"/>
                  <a:gd name="connsiteY12" fmla="*/ 3895190 h 3895749"/>
                  <a:gd name="connsiteX13" fmla="*/ 0 w 5330431"/>
                  <a:gd name="connsiteY13" fmla="*/ -537 h 389574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30431" h="3895749">
                    <a:moveTo>
                      <a:pt x="0" y="-537"/>
                    </a:moveTo>
                    <a:lnTo>
                      <a:pt x="4121704" y="4543"/>
                    </a:lnTo>
                    <a:lnTo>
                      <a:pt x="4843914" y="1506838"/>
                    </a:lnTo>
                    <a:cubicBezTo>
                      <a:pt x="5050591" y="1914767"/>
                      <a:pt x="5053892" y="1976591"/>
                      <a:pt x="5128012" y="2141760"/>
                    </a:cubicBezTo>
                    <a:cubicBezTo>
                      <a:pt x="5202131" y="2306930"/>
                      <a:pt x="5257156" y="2421390"/>
                      <a:pt x="5288631" y="2497854"/>
                    </a:cubicBezTo>
                    <a:cubicBezTo>
                      <a:pt x="5320106" y="2574317"/>
                      <a:pt x="5347980" y="2562681"/>
                      <a:pt x="5316861" y="2600540"/>
                    </a:cubicBezTo>
                    <a:cubicBezTo>
                      <a:pt x="5285741" y="2638399"/>
                      <a:pt x="5151992" y="2700934"/>
                      <a:pt x="5101915" y="2725008"/>
                    </a:cubicBezTo>
                    <a:cubicBezTo>
                      <a:pt x="5051838" y="2749082"/>
                      <a:pt x="5034255" y="2738159"/>
                      <a:pt x="5016398" y="2744983"/>
                    </a:cubicBezTo>
                    <a:cubicBezTo>
                      <a:pt x="4998541" y="2751806"/>
                      <a:pt x="4992598" y="2768755"/>
                      <a:pt x="4994772" y="2765949"/>
                    </a:cubicBezTo>
                    <a:cubicBezTo>
                      <a:pt x="4996946" y="2763142"/>
                      <a:pt x="5040200" y="2721213"/>
                      <a:pt x="5029441" y="2728146"/>
                    </a:cubicBezTo>
                    <a:cubicBezTo>
                      <a:pt x="5018683" y="2735079"/>
                      <a:pt x="4901451" y="2373977"/>
                      <a:pt x="4930220" y="2807547"/>
                    </a:cubicBezTo>
                    <a:lnTo>
                      <a:pt x="2710954" y="3885000"/>
                    </a:lnTo>
                    <a:lnTo>
                      <a:pt x="0" y="3895190"/>
                    </a:lnTo>
                    <a:lnTo>
                      <a:pt x="0" y="-537"/>
                    </a:lnTo>
                    <a:close/>
                  </a:path>
                </a:pathLst>
              </a:custGeom>
              <a:ln>
                <a:noFill/>
              </a:ln>
            </p:spPr>
          </p:pic>
          <p:pic>
            <p:nvPicPr>
              <p:cNvPr id="23" name=""/>
              <p:cNvPicPr>
                <a:picLocks noChangeAspect="1"/>
              </p:cNvPicPr>
              <p:nvPr/>
            </p:nvPicPr>
            <p:blipFill rotWithShape="1">
              <a:blip r:embed="rId5">
                <a:lum bright="70000" contrast="-50000"/>
              </a:blip>
              <a:srcRect l="60470" t="590" r="20240" b="80830"/>
              <a:stretch>
                <a:fillRect/>
              </a:stretch>
            </p:blipFill>
            <p:spPr>
              <a:xfrm rot="1465634">
                <a:off x="1036687" y="5144350"/>
                <a:ext cx="1095320" cy="105496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lt1"/>
                </a:solidFill>
              </a:ln>
            </p:spPr>
          </p:pic>
          <p:pic>
            <p:nvPicPr>
              <p:cNvPr id="24" name=""/>
              <p:cNvPicPr>
                <a:picLocks noChangeAspect="1"/>
              </p:cNvPicPr>
              <p:nvPr/>
            </p:nvPicPr>
            <p:blipFill rotWithShape="1">
              <a:blip r:embed="rId6">
                <a:lum bright="70000" contrast="-50000"/>
              </a:blip>
              <a:srcRect l="60380" t="910" r="20230" b="80840"/>
              <a:stretch>
                <a:fillRect/>
              </a:stretch>
            </p:blipFill>
            <p:spPr>
              <a:xfrm rot="2170034">
                <a:off x="9503674" y="325074"/>
                <a:ext cx="2346927" cy="2210396"/>
              </a:xfrm>
              <a:custGeom>
                <a:avLst/>
                <a:gdLst>
                  <a:gd name="connsiteX0" fmla="*/ 274087 w 2346928"/>
                  <a:gd name="connsiteY0" fmla="*/ 188960 h 2210396"/>
                  <a:gd name="connsiteX1" fmla="*/ 2257245 w 2346928"/>
                  <a:gd name="connsiteY1" fmla="*/ 88346 h 2210396"/>
                  <a:gd name="connsiteX2" fmla="*/ 2346259 w 2346928"/>
                  <a:gd name="connsiteY2" fmla="*/ 2210364 h 2210396"/>
                  <a:gd name="connsiteX3" fmla="*/ 10846 w 2346928"/>
                  <a:gd name="connsiteY3" fmla="*/ 2210364 h 2210396"/>
                  <a:gd name="connsiteX4" fmla="*/ 274087 w 2346928"/>
                  <a:gd name="connsiteY4" fmla="*/ 188960 h 221039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6928" h="2210396">
                    <a:moveTo>
                      <a:pt x="274087" y="188960"/>
                    </a:moveTo>
                    <a:cubicBezTo>
                      <a:pt x="1011863" y="-189840"/>
                      <a:pt x="1596192" y="121884"/>
                      <a:pt x="2257245" y="88346"/>
                    </a:cubicBezTo>
                    <a:lnTo>
                      <a:pt x="2346259" y="2210364"/>
                    </a:lnTo>
                    <a:lnTo>
                      <a:pt x="10846" y="2210364"/>
                    </a:lnTo>
                    <a:cubicBezTo>
                      <a:pt x="98593" y="1536562"/>
                      <a:pt x="-194625" y="887402"/>
                      <a:pt x="274087" y="1889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lt1"/>
                </a:solidFill>
              </a:ln>
            </p:spPr>
          </p:pic>
        </p:grpSp>
        <p:sp>
          <p:nvSpPr>
            <p:cNvPr id="11" name=""/>
            <p:cNvSpPr txBox="1"/>
            <p:nvPr/>
          </p:nvSpPr>
          <p:spPr>
            <a:xfrm>
              <a:off x="9277350" y="526287"/>
              <a:ext cx="2819400" cy="275793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defRPr/>
              </a:pPr>
              <a:r>
                <a:rPr lang="en-US" altLang="ko-KR" sz="3500">
                  <a:solidFill>
                    <a:srgbClr val="ff0000"/>
                  </a:solidFill>
                </a:rPr>
                <a:t>1</a:t>
              </a:r>
              <a:endParaRPr lang="en-US" altLang="ko-KR" sz="3500">
                <a:solidFill>
                  <a:srgbClr val="ff0000"/>
                </a:solidFill>
              </a:endParaRPr>
            </a:p>
            <a:p>
              <a:pPr algn="ctr">
                <a:defRPr/>
              </a:pPr>
              <a:r>
                <a:rPr lang="en-US" altLang="ko-KR" sz="3500">
                  <a:solidFill>
                    <a:srgbClr val="ff0000"/>
                  </a:solidFill>
                </a:rPr>
                <a:t>9</a:t>
              </a:r>
              <a:endParaRPr lang="en-US" altLang="ko-KR" sz="3500">
                <a:solidFill>
                  <a:srgbClr val="ff0000"/>
                </a:solidFill>
              </a:endParaRPr>
            </a:p>
            <a:p>
              <a:pPr algn="ctr">
                <a:defRPr/>
              </a:pPr>
              <a:r>
                <a:rPr lang="en-US" altLang="ko-KR" sz="3500">
                  <a:solidFill>
                    <a:srgbClr val="ff0000"/>
                  </a:solidFill>
                </a:rPr>
                <a:t>9</a:t>
              </a:r>
              <a:endParaRPr lang="en-US" altLang="ko-KR" sz="3500">
                <a:solidFill>
                  <a:srgbClr val="ff0000"/>
                </a:solidFill>
              </a:endParaRPr>
            </a:p>
            <a:p>
              <a:pPr algn="ctr">
                <a:defRPr/>
              </a:pPr>
              <a:r>
                <a:rPr lang="en-US" altLang="ko-KR" sz="3500">
                  <a:solidFill>
                    <a:srgbClr val="ff0000"/>
                  </a:solidFill>
                </a:rPr>
                <a:t>0</a:t>
              </a:r>
              <a:endParaRPr lang="en-US" altLang="ko-KR" sz="3500">
                <a:solidFill>
                  <a:srgbClr val="ff0000"/>
                </a:solidFill>
              </a:endParaRPr>
            </a:p>
            <a:p>
              <a:pPr algn="ctr">
                <a:defRPr/>
              </a:pPr>
              <a:r>
                <a:rPr lang="ko-KR" altLang="en-US" sz="3500">
                  <a:solidFill>
                    <a:srgbClr val="ff0000"/>
                  </a:solidFill>
                </a:rPr>
                <a:t>年</a:t>
              </a:r>
              <a:r>
                <a:rPr lang="en-US" altLang="ko-KR" sz="3500">
                  <a:solidFill>
                    <a:srgbClr val="ff0000"/>
                  </a:solidFill>
                </a:rPr>
                <a:t>,</a:t>
              </a:r>
              <a:endParaRPr lang="en-US" altLang="ko-KR" sz="3500">
                <a:solidFill>
                  <a:srgbClr val="ff0000"/>
                </a:solidFill>
              </a:endParaRPr>
            </a:p>
          </p:txBody>
        </p:sp>
      </p:grpSp>
      <p:pic>
        <p:nvPicPr>
          <p:cNvPr id="12" name="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2509406" y="2988945"/>
            <a:ext cx="2849361" cy="3157092"/>
          </a:xfrm>
          <a:prstGeom prst="ellipse">
            <a:avLst/>
          </a:prstGeom>
        </p:spPr>
      </p:pic>
      <p:pic>
        <p:nvPicPr>
          <p:cNvPr id="14" name="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5701162" y="1145592"/>
            <a:ext cx="2675622" cy="3157234"/>
          </a:xfrm>
          <a:prstGeom prst="ellipse">
            <a:avLst/>
          </a:prstGeom>
        </p:spPr>
      </p:pic>
      <p:sp>
        <p:nvSpPr>
          <p:cNvPr id="16" name=""/>
          <p:cNvSpPr txBox="1"/>
          <p:nvPr/>
        </p:nvSpPr>
        <p:spPr>
          <a:xfrm>
            <a:off x="1036687" y="4302827"/>
            <a:ext cx="1219200" cy="529470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>
                <a:effectLst/>
              </a:rPr>
              <a:t>小室 哲哉</a:t>
            </a:r>
            <a:endParaRPr lang="ko-KR" altLang="en-US" b="1">
              <a:effectLst/>
            </a:endParaRPr>
          </a:p>
        </p:txBody>
      </p:sp>
      <p:sp>
        <p:nvSpPr>
          <p:cNvPr id="18" name=""/>
          <p:cNvSpPr txBox="1"/>
          <p:nvPr/>
        </p:nvSpPr>
        <p:spPr>
          <a:xfrm>
            <a:off x="6471782" y="4569888"/>
            <a:ext cx="1134382" cy="524818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b="1" i="0" u="none" strike="noStrike" mc:Ignorable="hp" hp:hslEmbossed="0"/>
              <a:t>X JAPAN</a:t>
            </a:r>
            <a:endParaRPr xmlns:mc="http://schemas.openxmlformats.org/markup-compatibility/2006" xmlns:hp="http://schemas.haansoft.com/office/presentation/8.0" lang="en-US" altLang="ko-KR" b="1" i="0" u="none" strike="noStrike" mc:Ignorable="hp" hp:hslEmbossed="0"/>
          </a:p>
        </p:txBody>
      </p:sp>
      <p:sp>
        <p:nvSpPr>
          <p:cNvPr id="26" name="제목 1"/>
          <p:cNvSpPr>
            <a:spLocks noGrp="1"/>
          </p:cNvSpPr>
          <p:nvPr>
            <p:ph type="title" idx="0"/>
          </p:nvPr>
        </p:nvSpPr>
        <p:spPr>
          <a:xfrm>
            <a:off x="260268" y="1069018"/>
            <a:ext cx="3324487" cy="1143000"/>
          </a:xfrm>
        </p:spPr>
        <p:txBody>
          <a:bodyPr vert="horz" lIns="91440" tIns="45720" rIns="91440" bIns="45720" anchor="ctr">
            <a:normAutofit fontScale="90000"/>
          </a:bodyPr>
          <a:lstStyle/>
          <a:p>
            <a:pPr>
              <a:defRPr/>
            </a:pPr>
            <a:r>
              <a:rPr lang="en-US" altLang="ko-KR">
                <a:solidFill>
                  <a:srgbClr val="ff0000"/>
                </a:solidFill>
              </a:rPr>
              <a:t>1. </a:t>
            </a:r>
            <a:r>
              <a:rPr lang="en-US" altLang="ko-KR" sz="4000"/>
              <a:t>J-POP</a:t>
            </a:r>
            <a:r>
              <a:rPr lang="ko-KR" altLang="en-US" sz="4000"/>
              <a:t>의</a:t>
            </a:r>
            <a:br>
              <a:rPr lang="ko-KR" altLang="en-US" sz="4000"/>
            </a:br>
            <a:r>
              <a:rPr lang="ko-KR" altLang="en-US" sz="4000"/>
              <a:t>역사</a:t>
            </a:r>
            <a:endParaRPr lang="ko-KR" altLang="en-US" sz="4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"/>
          <p:cNvGrpSpPr/>
          <p:nvPr/>
        </p:nvGrpSpPr>
        <p:grpSpPr>
          <a:xfrm rot="0">
            <a:off x="1036687" y="325074"/>
            <a:ext cx="11651571" cy="6708008"/>
            <a:chOff x="1036687" y="325074"/>
            <a:chExt cx="11651571" cy="6708008"/>
          </a:xfrm>
        </p:grpSpPr>
        <p:grpSp>
          <p:nvGrpSpPr>
            <p:cNvPr id="25" name=""/>
            <p:cNvGrpSpPr/>
            <p:nvPr/>
          </p:nvGrpSpPr>
          <p:grpSpPr>
            <a:xfrm rot="0">
              <a:off x="1036687" y="325074"/>
              <a:ext cx="11651571" cy="6708008"/>
              <a:chOff x="1036687" y="325074"/>
              <a:chExt cx="11651571" cy="6708008"/>
            </a:xfrm>
          </p:grpSpPr>
          <p:pic>
            <p:nvPicPr>
              <p:cNvPr id="26" name=""/>
              <p:cNvPicPr>
                <a:picLocks noChangeAspect="1"/>
              </p:cNvPicPr>
              <p:nvPr/>
            </p:nvPicPr>
            <p:blipFill rotWithShape="1">
              <a:blip r:embed="rId2">
                <a:lum bright="70000" contrast="-50000"/>
              </a:blip>
              <a:srcRect l="60470" t="590" r="20240" b="80830"/>
              <a:stretch>
                <a:fillRect/>
              </a:stretch>
            </p:blipFill>
            <p:spPr>
              <a:xfrm rot="20307396">
                <a:off x="2205800" y="3522561"/>
                <a:ext cx="1826565" cy="1759262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lt1"/>
                </a:solidFill>
              </a:ln>
            </p:spPr>
          </p:pic>
          <p:pic>
            <p:nvPicPr>
              <p:cNvPr id="27" name=""/>
              <p:cNvPicPr>
                <a:picLocks noChangeAspect="1"/>
              </p:cNvPicPr>
              <p:nvPr/>
            </p:nvPicPr>
            <p:blipFill rotWithShape="1">
              <a:blip r:embed="rId3">
                <a:lum bright="70000" contrast="-50000"/>
              </a:blip>
              <a:srcRect l="-10" t="30" r="8780" b="-30"/>
              <a:stretch>
                <a:fillRect/>
              </a:stretch>
            </p:blipFill>
            <p:spPr>
              <a:xfrm rot="1540521">
                <a:off x="7357830" y="3137333"/>
                <a:ext cx="5330427" cy="3895748"/>
              </a:xfrm>
              <a:custGeom>
                <a:avLst/>
                <a:gdLst>
                  <a:gd name="connsiteX0" fmla="*/ 0 w 5330431"/>
                  <a:gd name="connsiteY0" fmla="*/ -537 h 3895749"/>
                  <a:gd name="connsiteX1" fmla="*/ 4121704 w 5330431"/>
                  <a:gd name="connsiteY1" fmla="*/ 4543 h 3895749"/>
                  <a:gd name="connsiteX2" fmla="*/ 4843914 w 5330431"/>
                  <a:gd name="connsiteY2" fmla="*/ 1506838 h 3895749"/>
                  <a:gd name="connsiteX3" fmla="*/ 5128012 w 5330431"/>
                  <a:gd name="connsiteY3" fmla="*/ 2141760 h 3895749"/>
                  <a:gd name="connsiteX4" fmla="*/ 5288631 w 5330431"/>
                  <a:gd name="connsiteY4" fmla="*/ 2497854 h 3895749"/>
                  <a:gd name="connsiteX5" fmla="*/ 5316861 w 5330431"/>
                  <a:gd name="connsiteY5" fmla="*/ 2600540 h 3895749"/>
                  <a:gd name="connsiteX6" fmla="*/ 5101915 w 5330431"/>
                  <a:gd name="connsiteY6" fmla="*/ 2725008 h 3895749"/>
                  <a:gd name="connsiteX7" fmla="*/ 5016398 w 5330431"/>
                  <a:gd name="connsiteY7" fmla="*/ 2744983 h 3895749"/>
                  <a:gd name="connsiteX8" fmla="*/ 4994772 w 5330431"/>
                  <a:gd name="connsiteY8" fmla="*/ 2765949 h 3895749"/>
                  <a:gd name="connsiteX9" fmla="*/ 5029441 w 5330431"/>
                  <a:gd name="connsiteY9" fmla="*/ 2728146 h 3895749"/>
                  <a:gd name="connsiteX10" fmla="*/ 4930220 w 5330431"/>
                  <a:gd name="connsiteY10" fmla="*/ 2807547 h 3895749"/>
                  <a:gd name="connsiteX11" fmla="*/ 2710954 w 5330431"/>
                  <a:gd name="connsiteY11" fmla="*/ 3885000 h 3895749"/>
                  <a:gd name="connsiteX12" fmla="*/ 0 w 5330431"/>
                  <a:gd name="connsiteY12" fmla="*/ 3895190 h 3895749"/>
                  <a:gd name="connsiteX13" fmla="*/ 0 w 5330431"/>
                  <a:gd name="connsiteY13" fmla="*/ -537 h 389574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30431" h="3895749">
                    <a:moveTo>
                      <a:pt x="0" y="-537"/>
                    </a:moveTo>
                    <a:lnTo>
                      <a:pt x="4121704" y="4543"/>
                    </a:lnTo>
                    <a:lnTo>
                      <a:pt x="4843914" y="1506838"/>
                    </a:lnTo>
                    <a:cubicBezTo>
                      <a:pt x="5050591" y="1914767"/>
                      <a:pt x="5053892" y="1976591"/>
                      <a:pt x="5128012" y="2141760"/>
                    </a:cubicBezTo>
                    <a:cubicBezTo>
                      <a:pt x="5202131" y="2306930"/>
                      <a:pt x="5257156" y="2421390"/>
                      <a:pt x="5288631" y="2497854"/>
                    </a:cubicBezTo>
                    <a:cubicBezTo>
                      <a:pt x="5320106" y="2574317"/>
                      <a:pt x="5347980" y="2562681"/>
                      <a:pt x="5316861" y="2600540"/>
                    </a:cubicBezTo>
                    <a:cubicBezTo>
                      <a:pt x="5285741" y="2638399"/>
                      <a:pt x="5151992" y="2700934"/>
                      <a:pt x="5101915" y="2725008"/>
                    </a:cubicBezTo>
                    <a:cubicBezTo>
                      <a:pt x="5051838" y="2749082"/>
                      <a:pt x="5034255" y="2738159"/>
                      <a:pt x="5016398" y="2744983"/>
                    </a:cubicBezTo>
                    <a:cubicBezTo>
                      <a:pt x="4998541" y="2751806"/>
                      <a:pt x="4992598" y="2768755"/>
                      <a:pt x="4994772" y="2765949"/>
                    </a:cubicBezTo>
                    <a:cubicBezTo>
                      <a:pt x="4996946" y="2763142"/>
                      <a:pt x="5040200" y="2721213"/>
                      <a:pt x="5029441" y="2728146"/>
                    </a:cubicBezTo>
                    <a:cubicBezTo>
                      <a:pt x="5018683" y="2735079"/>
                      <a:pt x="4901451" y="2373977"/>
                      <a:pt x="4930220" y="2807547"/>
                    </a:cubicBezTo>
                    <a:lnTo>
                      <a:pt x="2710954" y="3885000"/>
                    </a:lnTo>
                    <a:lnTo>
                      <a:pt x="0" y="3895190"/>
                    </a:lnTo>
                    <a:lnTo>
                      <a:pt x="0" y="-537"/>
                    </a:lnTo>
                    <a:close/>
                  </a:path>
                </a:pathLst>
              </a:custGeom>
              <a:ln>
                <a:noFill/>
              </a:ln>
            </p:spPr>
          </p:pic>
          <p:pic>
            <p:nvPicPr>
              <p:cNvPr id="28" name=""/>
              <p:cNvPicPr>
                <a:picLocks noChangeAspect="1"/>
              </p:cNvPicPr>
              <p:nvPr/>
            </p:nvPicPr>
            <p:blipFill rotWithShape="1">
              <a:blip r:embed="rId4">
                <a:lum bright="70000" contrast="-50000"/>
              </a:blip>
              <a:srcRect l="60470" t="590" r="20240" b="80830"/>
              <a:stretch>
                <a:fillRect/>
              </a:stretch>
            </p:blipFill>
            <p:spPr>
              <a:xfrm rot="1465634">
                <a:off x="1036687" y="5144350"/>
                <a:ext cx="1095320" cy="105496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lt1"/>
                </a:solidFill>
              </a:ln>
            </p:spPr>
          </p:pic>
          <p:pic>
            <p:nvPicPr>
              <p:cNvPr id="29" name=""/>
              <p:cNvPicPr>
                <a:picLocks noChangeAspect="1"/>
              </p:cNvPicPr>
              <p:nvPr/>
            </p:nvPicPr>
            <p:blipFill rotWithShape="1">
              <a:blip r:embed="rId5">
                <a:lum bright="70000" contrast="-50000"/>
              </a:blip>
              <a:srcRect l="60380" t="910" r="20230" b="80840"/>
              <a:stretch>
                <a:fillRect/>
              </a:stretch>
            </p:blipFill>
            <p:spPr>
              <a:xfrm rot="2170034">
                <a:off x="9503674" y="325074"/>
                <a:ext cx="2346927" cy="2210396"/>
              </a:xfrm>
              <a:custGeom>
                <a:avLst/>
                <a:gdLst>
                  <a:gd name="connsiteX0" fmla="*/ 274087 w 2346928"/>
                  <a:gd name="connsiteY0" fmla="*/ 188960 h 2210396"/>
                  <a:gd name="connsiteX1" fmla="*/ 2257245 w 2346928"/>
                  <a:gd name="connsiteY1" fmla="*/ 88346 h 2210396"/>
                  <a:gd name="connsiteX2" fmla="*/ 2346259 w 2346928"/>
                  <a:gd name="connsiteY2" fmla="*/ 2210364 h 2210396"/>
                  <a:gd name="connsiteX3" fmla="*/ 10846 w 2346928"/>
                  <a:gd name="connsiteY3" fmla="*/ 2210364 h 2210396"/>
                  <a:gd name="connsiteX4" fmla="*/ 274087 w 2346928"/>
                  <a:gd name="connsiteY4" fmla="*/ 188960 h 221039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6928" h="2210396">
                    <a:moveTo>
                      <a:pt x="274087" y="188960"/>
                    </a:moveTo>
                    <a:cubicBezTo>
                      <a:pt x="1011863" y="-189840"/>
                      <a:pt x="1596192" y="121884"/>
                      <a:pt x="2257245" y="88346"/>
                    </a:cubicBezTo>
                    <a:lnTo>
                      <a:pt x="2346259" y="2210364"/>
                    </a:lnTo>
                    <a:lnTo>
                      <a:pt x="10846" y="2210364"/>
                    </a:lnTo>
                    <a:cubicBezTo>
                      <a:pt x="98593" y="1536562"/>
                      <a:pt x="-194625" y="887402"/>
                      <a:pt x="274087" y="1889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lt1"/>
                </a:solidFill>
              </a:ln>
            </p:spPr>
          </p:pic>
        </p:grpSp>
        <p:sp>
          <p:nvSpPr>
            <p:cNvPr id="9" name=""/>
            <p:cNvSpPr txBox="1"/>
            <p:nvPr/>
          </p:nvSpPr>
          <p:spPr>
            <a:xfrm>
              <a:off x="8923379" y="526287"/>
              <a:ext cx="2819400" cy="2757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3500">
                  <a:solidFill>
                    <a:srgbClr val="ff0000"/>
                  </a:solidFill>
                </a:rPr>
                <a:t>2</a:t>
              </a:r>
              <a:endParaRPr lang="en-US" altLang="ko-KR" sz="3500">
                <a:solidFill>
                  <a:srgbClr val="ff0000"/>
                </a:solidFill>
              </a:endParaRPr>
            </a:p>
            <a:p>
              <a:pPr algn="ctr">
                <a:defRPr/>
              </a:pPr>
              <a:r>
                <a:rPr lang="en-US" altLang="ko-KR" sz="3500">
                  <a:solidFill>
                    <a:srgbClr val="ff0000"/>
                  </a:solidFill>
                </a:rPr>
                <a:t>0</a:t>
              </a:r>
              <a:endParaRPr lang="en-US" altLang="ko-KR" sz="3500">
                <a:solidFill>
                  <a:srgbClr val="ff0000"/>
                </a:solidFill>
              </a:endParaRPr>
            </a:p>
            <a:p>
              <a:pPr algn="ctr">
                <a:defRPr/>
              </a:pPr>
              <a:r>
                <a:rPr lang="en-US" altLang="ko-KR" sz="3500">
                  <a:solidFill>
                    <a:srgbClr val="ff0000"/>
                  </a:solidFill>
                </a:rPr>
                <a:t>0</a:t>
              </a:r>
              <a:endParaRPr lang="en-US" altLang="ko-KR" sz="3500">
                <a:solidFill>
                  <a:srgbClr val="ff0000"/>
                </a:solidFill>
              </a:endParaRPr>
            </a:p>
            <a:p>
              <a:pPr algn="ctr">
                <a:defRPr/>
              </a:pPr>
              <a:r>
                <a:rPr lang="en-US" altLang="ko-KR" sz="3500">
                  <a:solidFill>
                    <a:srgbClr val="ff0000"/>
                  </a:solidFill>
                </a:rPr>
                <a:t>0</a:t>
              </a:r>
              <a:endParaRPr lang="en-US" altLang="ko-KR" sz="3500">
                <a:solidFill>
                  <a:srgbClr val="ff0000"/>
                </a:solidFill>
              </a:endParaRPr>
            </a:p>
            <a:p>
              <a:pPr algn="ctr">
                <a:defRPr/>
              </a:pPr>
              <a:r>
                <a:rPr lang="ko-KR" altLang="en-US" sz="3500">
                  <a:solidFill>
                    <a:srgbClr val="ff0000"/>
                  </a:solidFill>
                </a:rPr>
                <a:t>年</a:t>
              </a:r>
              <a:r>
                <a:rPr lang="en-US" altLang="ko-KR" sz="3500">
                  <a:solidFill>
                    <a:srgbClr val="ff0000"/>
                  </a:solidFill>
                </a:rPr>
                <a:t>,</a:t>
              </a:r>
              <a:endParaRPr lang="en-US" altLang="ko-KR" sz="3500">
                <a:solidFill>
                  <a:srgbClr val="ff0000"/>
                </a:solidFill>
              </a:endParaRPr>
            </a:p>
          </p:txBody>
        </p:sp>
      </p:grpSp>
      <p:pic>
        <p:nvPicPr>
          <p:cNvPr id="11" name="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750936" y="1714500"/>
            <a:ext cx="3429000" cy="3429000"/>
          </a:xfrm>
          <a:prstGeom prst="ellipse">
            <a:avLst/>
          </a:prstGeom>
        </p:spPr>
      </p:pic>
      <p:pic>
        <p:nvPicPr>
          <p:cNvPr id="10" name="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5402615" y="1714501"/>
            <a:ext cx="3520764" cy="3429069"/>
          </a:xfrm>
          <a:prstGeom prst="ellipse">
            <a:avLst/>
          </a:prstGeom>
        </p:spPr>
      </p:pic>
      <p:sp>
        <p:nvSpPr>
          <p:cNvPr id="20" name=""/>
          <p:cNvSpPr txBox="1"/>
          <p:nvPr/>
        </p:nvSpPr>
        <p:spPr>
          <a:xfrm>
            <a:off x="1915520" y="5178517"/>
            <a:ext cx="723900" cy="529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b="1" i="0" u="none" strike="noStrike" mc:Ignorable="hp" hp:hslEmbossed="0"/>
              <a:t>嵐</a:t>
            </a:r>
            <a:endParaRPr lang="ko-KR" altLang="en-US" b="1">
              <a:effectLst/>
            </a:endParaRPr>
          </a:p>
        </p:txBody>
      </p:sp>
      <p:sp>
        <p:nvSpPr>
          <p:cNvPr id="21" name=""/>
          <p:cNvSpPr txBox="1"/>
          <p:nvPr/>
        </p:nvSpPr>
        <p:spPr>
          <a:xfrm>
            <a:off x="6158109" y="5178517"/>
            <a:ext cx="2009775" cy="962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b="1" i="0" u="none" strike="noStrike" mc:Ignorable="hp" hp:hslEmbossed="0"/>
              <a:t>AKB48</a:t>
            </a:r>
            <a:r>
              <a:rPr xmlns:mc="http://schemas.openxmlformats.org/markup-compatibility/2006" xmlns:hp="http://schemas.haansoft.com/office/presentation/8.0" lang="ko-KR" altLang="en-US" b="1" i="0" u="none" strike="noStrike" mc:Ignorable="hp" hp:hslEmbossed="0"/>
              <a:t>의 파생그룹</a:t>
            </a:r>
            <a:endParaRPr xmlns:mc="http://schemas.openxmlformats.org/markup-compatibility/2006" xmlns:hp="http://schemas.haansoft.com/office/presentation/8.0" lang="ko-KR" altLang="en-US" b="1" i="0" u="none" strike="noStrike" mc:Ignorable="hp" hp:hslEmbossed="0"/>
          </a:p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b="1" i="0" u="none" strike="noStrike" mc:Ignorable="hp" hp:hslEmbossed="0"/>
              <a:t>HKT48</a:t>
            </a:r>
            <a:endParaRPr xmlns:mc="http://schemas.openxmlformats.org/markup-compatibility/2006" xmlns:hp="http://schemas.haansoft.com/office/presentation/8.0" lang="en-US" altLang="ko-KR" b="1" i="0" u="none" strike="noStrike" mc:Ignorable="hp" hp:hslEmbossed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"/>
          <p:cNvGrpSpPr/>
          <p:nvPr/>
        </p:nvGrpSpPr>
        <p:grpSpPr>
          <a:xfrm rot="0">
            <a:off x="379366" y="325074"/>
            <a:ext cx="12308892" cy="6708008"/>
            <a:chOff x="379366" y="325074"/>
            <a:chExt cx="12308892" cy="6708008"/>
          </a:xfrm>
        </p:grpSpPr>
        <p:grpSp>
          <p:nvGrpSpPr>
            <p:cNvPr id="9" name=""/>
            <p:cNvGrpSpPr/>
            <p:nvPr/>
          </p:nvGrpSpPr>
          <p:grpSpPr>
            <a:xfrm rot="0">
              <a:off x="1036687" y="325074"/>
              <a:ext cx="11651571" cy="6708008"/>
              <a:chOff x="1036687" y="325074"/>
              <a:chExt cx="11651571" cy="6708008"/>
            </a:xfrm>
          </p:grpSpPr>
          <p:pic>
            <p:nvPicPr>
              <p:cNvPr id="10" name=""/>
              <p:cNvPicPr>
                <a:picLocks noChangeAspect="1"/>
              </p:cNvPicPr>
              <p:nvPr/>
            </p:nvPicPr>
            <p:blipFill rotWithShape="1">
              <a:blip r:embed="rId2">
                <a:lum bright="70000" contrast="-50000"/>
              </a:blip>
              <a:srcRect l="60470" t="590" r="20240" b="80830"/>
              <a:stretch>
                <a:fillRect/>
              </a:stretch>
            </p:blipFill>
            <p:spPr>
              <a:xfrm rot="20307396">
                <a:off x="2205800" y="3522561"/>
                <a:ext cx="1826565" cy="1759262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lt1"/>
                </a:solidFill>
              </a:ln>
            </p:spPr>
          </p:pic>
          <p:pic>
            <p:nvPicPr>
              <p:cNvPr id="11" name=""/>
              <p:cNvPicPr>
                <a:picLocks noChangeAspect="1"/>
              </p:cNvPicPr>
              <p:nvPr/>
            </p:nvPicPr>
            <p:blipFill rotWithShape="1">
              <a:blip r:embed="rId3">
                <a:lum bright="70000" contrast="-50000"/>
              </a:blip>
              <a:srcRect l="-10" t="30" r="8780" b="-30"/>
              <a:stretch>
                <a:fillRect/>
              </a:stretch>
            </p:blipFill>
            <p:spPr>
              <a:xfrm rot="1540521">
                <a:off x="7357830" y="3137333"/>
                <a:ext cx="5330427" cy="3895748"/>
              </a:xfrm>
              <a:custGeom>
                <a:avLst/>
                <a:gdLst>
                  <a:gd name="connsiteX0" fmla="*/ 0 w 5330431"/>
                  <a:gd name="connsiteY0" fmla="*/ -537 h 3895749"/>
                  <a:gd name="connsiteX1" fmla="*/ 4121704 w 5330431"/>
                  <a:gd name="connsiteY1" fmla="*/ 4543 h 3895749"/>
                  <a:gd name="connsiteX2" fmla="*/ 4843914 w 5330431"/>
                  <a:gd name="connsiteY2" fmla="*/ 1506838 h 3895749"/>
                  <a:gd name="connsiteX3" fmla="*/ 5128012 w 5330431"/>
                  <a:gd name="connsiteY3" fmla="*/ 2141760 h 3895749"/>
                  <a:gd name="connsiteX4" fmla="*/ 5288631 w 5330431"/>
                  <a:gd name="connsiteY4" fmla="*/ 2497854 h 3895749"/>
                  <a:gd name="connsiteX5" fmla="*/ 5316861 w 5330431"/>
                  <a:gd name="connsiteY5" fmla="*/ 2600540 h 3895749"/>
                  <a:gd name="connsiteX6" fmla="*/ 5101915 w 5330431"/>
                  <a:gd name="connsiteY6" fmla="*/ 2725008 h 3895749"/>
                  <a:gd name="connsiteX7" fmla="*/ 5016398 w 5330431"/>
                  <a:gd name="connsiteY7" fmla="*/ 2744983 h 3895749"/>
                  <a:gd name="connsiteX8" fmla="*/ 4994772 w 5330431"/>
                  <a:gd name="connsiteY8" fmla="*/ 2765949 h 3895749"/>
                  <a:gd name="connsiteX9" fmla="*/ 5029441 w 5330431"/>
                  <a:gd name="connsiteY9" fmla="*/ 2728146 h 3895749"/>
                  <a:gd name="connsiteX10" fmla="*/ 4930220 w 5330431"/>
                  <a:gd name="connsiteY10" fmla="*/ 2807547 h 3895749"/>
                  <a:gd name="connsiteX11" fmla="*/ 2710954 w 5330431"/>
                  <a:gd name="connsiteY11" fmla="*/ 3885000 h 3895749"/>
                  <a:gd name="connsiteX12" fmla="*/ 0 w 5330431"/>
                  <a:gd name="connsiteY12" fmla="*/ 3895190 h 3895749"/>
                  <a:gd name="connsiteX13" fmla="*/ 0 w 5330431"/>
                  <a:gd name="connsiteY13" fmla="*/ -537 h 389574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30431" h="3895749">
                    <a:moveTo>
                      <a:pt x="0" y="-537"/>
                    </a:moveTo>
                    <a:lnTo>
                      <a:pt x="4121704" y="4543"/>
                    </a:lnTo>
                    <a:lnTo>
                      <a:pt x="4843914" y="1506838"/>
                    </a:lnTo>
                    <a:cubicBezTo>
                      <a:pt x="5050591" y="1914767"/>
                      <a:pt x="5053892" y="1976591"/>
                      <a:pt x="5128012" y="2141760"/>
                    </a:cubicBezTo>
                    <a:cubicBezTo>
                      <a:pt x="5202131" y="2306930"/>
                      <a:pt x="5257156" y="2421390"/>
                      <a:pt x="5288631" y="2497854"/>
                    </a:cubicBezTo>
                    <a:cubicBezTo>
                      <a:pt x="5320106" y="2574317"/>
                      <a:pt x="5347980" y="2562681"/>
                      <a:pt x="5316861" y="2600540"/>
                    </a:cubicBezTo>
                    <a:cubicBezTo>
                      <a:pt x="5285741" y="2638399"/>
                      <a:pt x="5151992" y="2700934"/>
                      <a:pt x="5101915" y="2725008"/>
                    </a:cubicBezTo>
                    <a:cubicBezTo>
                      <a:pt x="5051838" y="2749082"/>
                      <a:pt x="5034255" y="2738159"/>
                      <a:pt x="5016398" y="2744983"/>
                    </a:cubicBezTo>
                    <a:cubicBezTo>
                      <a:pt x="4998541" y="2751806"/>
                      <a:pt x="4992598" y="2768755"/>
                      <a:pt x="4994772" y="2765949"/>
                    </a:cubicBezTo>
                    <a:cubicBezTo>
                      <a:pt x="4996946" y="2763142"/>
                      <a:pt x="5040200" y="2721213"/>
                      <a:pt x="5029441" y="2728146"/>
                    </a:cubicBezTo>
                    <a:cubicBezTo>
                      <a:pt x="5018683" y="2735079"/>
                      <a:pt x="4901451" y="2373977"/>
                      <a:pt x="4930220" y="2807547"/>
                    </a:cubicBezTo>
                    <a:lnTo>
                      <a:pt x="2710954" y="3885000"/>
                    </a:lnTo>
                    <a:lnTo>
                      <a:pt x="0" y="3895190"/>
                    </a:lnTo>
                    <a:lnTo>
                      <a:pt x="0" y="-537"/>
                    </a:lnTo>
                    <a:close/>
                  </a:path>
                </a:pathLst>
              </a:custGeom>
              <a:ln>
                <a:noFill/>
              </a:ln>
            </p:spPr>
          </p:pic>
          <p:pic>
            <p:nvPicPr>
              <p:cNvPr id="12" name=""/>
              <p:cNvPicPr>
                <a:picLocks noChangeAspect="1"/>
              </p:cNvPicPr>
              <p:nvPr/>
            </p:nvPicPr>
            <p:blipFill rotWithShape="1">
              <a:blip r:embed="rId4">
                <a:lum bright="70000" contrast="-50000"/>
              </a:blip>
              <a:srcRect l="60470" t="590" r="20240" b="80830"/>
              <a:stretch>
                <a:fillRect/>
              </a:stretch>
            </p:blipFill>
            <p:spPr>
              <a:xfrm rot="1465634">
                <a:off x="1036687" y="5144350"/>
                <a:ext cx="1095320" cy="105496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lt1"/>
                </a:solidFill>
              </a:ln>
            </p:spPr>
          </p:pic>
          <p:pic>
            <p:nvPicPr>
              <p:cNvPr id="13" name=""/>
              <p:cNvPicPr>
                <a:picLocks noChangeAspect="1"/>
              </p:cNvPicPr>
              <p:nvPr/>
            </p:nvPicPr>
            <p:blipFill rotWithShape="1">
              <a:blip r:embed="rId5">
                <a:lum bright="70000" contrast="-50000"/>
              </a:blip>
              <a:srcRect l="60380" t="910" r="20230" b="80840"/>
              <a:stretch>
                <a:fillRect/>
              </a:stretch>
            </p:blipFill>
            <p:spPr>
              <a:xfrm rot="2170034">
                <a:off x="9503674" y="325074"/>
                <a:ext cx="2346927" cy="2210396"/>
              </a:xfrm>
              <a:custGeom>
                <a:avLst/>
                <a:gdLst>
                  <a:gd name="connsiteX0" fmla="*/ 274087 w 2346928"/>
                  <a:gd name="connsiteY0" fmla="*/ 188960 h 2210396"/>
                  <a:gd name="connsiteX1" fmla="*/ 2257245 w 2346928"/>
                  <a:gd name="connsiteY1" fmla="*/ 88346 h 2210396"/>
                  <a:gd name="connsiteX2" fmla="*/ 2346259 w 2346928"/>
                  <a:gd name="connsiteY2" fmla="*/ 2210364 h 2210396"/>
                  <a:gd name="connsiteX3" fmla="*/ 10846 w 2346928"/>
                  <a:gd name="connsiteY3" fmla="*/ 2210364 h 2210396"/>
                  <a:gd name="connsiteX4" fmla="*/ 274087 w 2346928"/>
                  <a:gd name="connsiteY4" fmla="*/ 188960 h 221039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6928" h="2210396">
                    <a:moveTo>
                      <a:pt x="274087" y="188960"/>
                    </a:moveTo>
                    <a:cubicBezTo>
                      <a:pt x="1011863" y="-189840"/>
                      <a:pt x="1596192" y="121884"/>
                      <a:pt x="2257245" y="88346"/>
                    </a:cubicBezTo>
                    <a:lnTo>
                      <a:pt x="2346259" y="2210364"/>
                    </a:lnTo>
                    <a:lnTo>
                      <a:pt x="10846" y="2210364"/>
                    </a:lnTo>
                    <a:cubicBezTo>
                      <a:pt x="98593" y="1536562"/>
                      <a:pt x="-194625" y="887402"/>
                      <a:pt x="274087" y="1889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lt1"/>
                </a:solidFill>
              </a:ln>
            </p:spPr>
          </p:pic>
        </p:grpSp>
        <p:sp>
          <p:nvSpPr>
            <p:cNvPr id="14" name=""/>
            <p:cNvSpPr txBox="1"/>
            <p:nvPr/>
          </p:nvSpPr>
          <p:spPr>
            <a:xfrm>
              <a:off x="379366" y="325074"/>
              <a:ext cx="1724025" cy="2757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3500">
                  <a:solidFill>
                    <a:srgbClr val="ff0000"/>
                  </a:solidFill>
                </a:rPr>
                <a:t>2</a:t>
              </a:r>
              <a:endParaRPr lang="en-US" altLang="ko-KR" sz="3500">
                <a:solidFill>
                  <a:srgbClr val="ff0000"/>
                </a:solidFill>
              </a:endParaRPr>
            </a:p>
            <a:p>
              <a:pPr algn="ctr">
                <a:defRPr/>
              </a:pPr>
              <a:r>
                <a:rPr lang="en-US" altLang="ko-KR" sz="3500">
                  <a:solidFill>
                    <a:srgbClr val="ff0000"/>
                  </a:solidFill>
                </a:rPr>
                <a:t>0</a:t>
              </a:r>
              <a:endParaRPr lang="en-US" altLang="ko-KR" sz="3500">
                <a:solidFill>
                  <a:srgbClr val="ff0000"/>
                </a:solidFill>
              </a:endParaRPr>
            </a:p>
            <a:p>
              <a:pPr algn="ctr">
                <a:defRPr/>
              </a:pPr>
              <a:r>
                <a:rPr lang="en-US" altLang="ko-KR" sz="3500">
                  <a:solidFill>
                    <a:srgbClr val="ff0000"/>
                  </a:solidFill>
                </a:rPr>
                <a:t>1</a:t>
              </a:r>
              <a:endParaRPr lang="en-US" altLang="ko-KR" sz="3500">
                <a:solidFill>
                  <a:srgbClr val="ff0000"/>
                </a:solidFill>
              </a:endParaRPr>
            </a:p>
            <a:p>
              <a:pPr algn="ctr">
                <a:defRPr/>
              </a:pPr>
              <a:r>
                <a:rPr lang="en-US" altLang="ko-KR" sz="3500">
                  <a:solidFill>
                    <a:srgbClr val="ff0000"/>
                  </a:solidFill>
                </a:rPr>
                <a:t>0</a:t>
              </a:r>
              <a:endParaRPr lang="en-US" altLang="ko-KR" sz="3500">
                <a:solidFill>
                  <a:srgbClr val="ff0000"/>
                </a:solidFill>
              </a:endParaRPr>
            </a:p>
            <a:p>
              <a:pPr algn="ctr">
                <a:defRPr/>
              </a:pPr>
              <a:r>
                <a:rPr lang="ko-KR" altLang="en-US" sz="3500">
                  <a:solidFill>
                    <a:srgbClr val="ff0000"/>
                  </a:solidFill>
                </a:rPr>
                <a:t>年</a:t>
              </a:r>
              <a:r>
                <a:rPr lang="en-US" altLang="ko-KR" sz="3500">
                  <a:solidFill>
                    <a:srgbClr val="ff0000"/>
                  </a:solidFill>
                </a:rPr>
                <a:t>,</a:t>
              </a:r>
              <a:endParaRPr lang="en-US" altLang="ko-KR" sz="3500">
                <a:solidFill>
                  <a:srgbClr val="ff0000"/>
                </a:solidFill>
              </a:endParaRPr>
            </a:p>
          </p:txBody>
        </p:sp>
      </p:grpSp>
      <p:pic>
        <p:nvPicPr>
          <p:cNvPr id="15" name="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4711381" y="941025"/>
            <a:ext cx="3644862" cy="1776870"/>
          </a:xfrm>
          <a:prstGeom prst="rect">
            <a:avLst/>
          </a:prstGeom>
        </p:spPr>
      </p:pic>
      <p:grpSp>
        <p:nvGrpSpPr>
          <p:cNvPr id="29" name=""/>
          <p:cNvGrpSpPr/>
          <p:nvPr/>
        </p:nvGrpSpPr>
        <p:grpSpPr>
          <a:xfrm rot="0">
            <a:off x="2424188" y="3429000"/>
            <a:ext cx="7377113" cy="2634092"/>
            <a:chOff x="2424188" y="3429000"/>
            <a:chExt cx="7377113" cy="2634092"/>
          </a:xfrm>
        </p:grpSpPr>
        <p:pic>
          <p:nvPicPr>
            <p:cNvPr id="19" name=""/>
            <p:cNvPicPr>
              <a:picLocks noChangeAspect="1"/>
            </p:cNvPicPr>
            <p:nvPr/>
          </p:nvPicPr>
          <p:blipFill rotWithShape="1">
            <a:blip r:embed="rId7"/>
            <a:srcRect l="57450" r="10980" b="61420"/>
            <a:stretch>
              <a:fillRect/>
            </a:stretch>
          </p:blipFill>
          <p:spPr>
            <a:xfrm>
              <a:off x="2424188" y="3429000"/>
              <a:ext cx="2156024" cy="2112320"/>
            </a:xfrm>
            <a:prstGeom prst="ellipse">
              <a:avLst/>
            </a:prstGeom>
          </p:spPr>
        </p:pic>
        <p:pic>
          <p:nvPicPr>
            <p:cNvPr id="20" name="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5017988" y="3429000"/>
              <a:ext cx="2156024" cy="2112320"/>
            </a:xfrm>
            <a:prstGeom prst="ellipse">
              <a:avLst/>
            </a:prstGeom>
          </p:spPr>
        </p:pic>
        <p:pic>
          <p:nvPicPr>
            <p:cNvPr id="21" name=""/>
            <p:cNvPicPr>
              <a:picLocks noChangeAspect="1"/>
            </p:cNvPicPr>
            <p:nvPr/>
          </p:nvPicPr>
          <p:blipFill rotWithShape="1">
            <a:blip r:embed="rId9"/>
            <a:srcRect l="26020" r="25150" b="42010"/>
            <a:stretch>
              <a:fillRect/>
            </a:stretch>
          </p:blipFill>
          <p:spPr>
            <a:xfrm>
              <a:off x="7645352" y="3429000"/>
              <a:ext cx="2155949" cy="2112320"/>
            </a:xfrm>
            <a:prstGeom prst="ellipse">
              <a:avLst/>
            </a:prstGeom>
          </p:spPr>
        </p:pic>
        <p:sp>
          <p:nvSpPr>
            <p:cNvPr id="23" name=""/>
            <p:cNvSpPr txBox="1"/>
            <p:nvPr/>
          </p:nvSpPr>
          <p:spPr>
            <a:xfrm>
              <a:off x="2931303" y="5541321"/>
              <a:ext cx="953640" cy="5217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xmlns:mc="http://schemas.openxmlformats.org/markup-compatibility/2006" xmlns:hp="http://schemas.haansoft.com/office/presentation/8.0" lang="en-US" altLang="ko-KR" b="1" i="0" u="none" strike="noStrike" mc:Ignorable="hp" hp:hslEmbossed="0">
                  <a:effectLst/>
                </a:rPr>
                <a:t>Aimer</a:t>
              </a:r>
              <a:endParaRPr xmlns:mc="http://schemas.openxmlformats.org/markup-compatibility/2006" xmlns:hp="http://schemas.haansoft.com/office/presentation/8.0" lang="en-US" altLang="ko-KR" b="1" i="0" u="none" strike="noStrike" mc:Ignorable="hp" hp:hslEmbossed="0">
                <a:effectLst/>
              </a:endParaRPr>
            </a:p>
          </p:txBody>
        </p:sp>
        <p:sp>
          <p:nvSpPr>
            <p:cNvPr id="24" name=""/>
            <p:cNvSpPr txBox="1"/>
            <p:nvPr/>
          </p:nvSpPr>
          <p:spPr>
            <a:xfrm>
              <a:off x="5432491" y="5542599"/>
              <a:ext cx="1327020" cy="5204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xmlns:mc="http://schemas.openxmlformats.org/markup-compatibility/2006" xmlns:hp="http://schemas.haansoft.com/office/presentation/8.0" lang="en-US" altLang="ko-KR" b="1" i="0" u="none" strike="noStrike" mc:Ignorable="hp" hp:hslEmbossed="0">
                  <a:effectLst/>
                </a:rPr>
                <a:t>amazarashi</a:t>
              </a:r>
              <a:endParaRPr xmlns:mc="http://schemas.openxmlformats.org/markup-compatibility/2006" xmlns:hp="http://schemas.haansoft.com/office/presentation/8.0" lang="en-US" altLang="ko-KR" b="1" i="0" u="none" strike="noStrike" mc:Ignorable="hp" hp:hslEmbossed="0">
                <a:effectLst/>
              </a:endParaRPr>
            </a:p>
          </p:txBody>
        </p:sp>
        <p:sp>
          <p:nvSpPr>
            <p:cNvPr id="25" name=""/>
            <p:cNvSpPr txBox="1"/>
            <p:nvPr/>
          </p:nvSpPr>
          <p:spPr>
            <a:xfrm>
              <a:off x="8085466" y="5542599"/>
              <a:ext cx="1327020" cy="5204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xmlns:mc="http://schemas.openxmlformats.org/markup-compatibility/2006" xmlns:hp="http://schemas.haansoft.com/office/presentation/8.0" b="1" i="0" u="none" strike="noStrike" mc:Ignorable="hp" hp:hslEmbossed="0"/>
                <a:t>米津 玄師</a:t>
              </a:r>
              <a:endParaRPr xmlns:mc="http://schemas.openxmlformats.org/markup-compatibility/2006" xmlns:hp="http://schemas.haansoft.com/office/presentation/8.0" lang="en-US" altLang="ko-KR" b="1" i="0" u="none" strike="noStrike" mc:Ignorable="hp" hp:hslEmbossed="0">
                <a:effectLst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"/>
          <p:cNvGrpSpPr/>
          <p:nvPr/>
        </p:nvGrpSpPr>
        <p:grpSpPr>
          <a:xfrm rot="0">
            <a:off x="1036687" y="325074"/>
            <a:ext cx="11651571" cy="6708008"/>
            <a:chOff x="1036687" y="325074"/>
            <a:chExt cx="11651571" cy="6708008"/>
          </a:xfrm>
        </p:grpSpPr>
        <p:pic>
          <p:nvPicPr>
            <p:cNvPr id="6" name=""/>
            <p:cNvPicPr>
              <a:picLocks noChangeAspect="1"/>
            </p:cNvPicPr>
            <p:nvPr/>
          </p:nvPicPr>
          <p:blipFill rotWithShape="1">
            <a:blip r:embed="rId2">
              <a:lum bright="70000" contrast="-50000"/>
            </a:blip>
            <a:srcRect l="60470" t="590" r="20240" b="80830"/>
            <a:stretch>
              <a:fillRect/>
            </a:stretch>
          </p:blipFill>
          <p:spPr>
            <a:xfrm rot="20307396">
              <a:off x="2205800" y="3522561"/>
              <a:ext cx="1826565" cy="175926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lt1"/>
              </a:solidFill>
            </a:ln>
          </p:spPr>
        </p:pic>
        <p:pic>
          <p:nvPicPr>
            <p:cNvPr id="7" name=""/>
            <p:cNvPicPr>
              <a:picLocks noChangeAspect="1"/>
            </p:cNvPicPr>
            <p:nvPr/>
          </p:nvPicPr>
          <p:blipFill rotWithShape="1">
            <a:blip r:embed="rId3">
              <a:lum bright="70000" contrast="-50000"/>
            </a:blip>
            <a:srcRect l="-10" t="30" r="8780" b="-30"/>
            <a:stretch>
              <a:fillRect/>
            </a:stretch>
          </p:blipFill>
          <p:spPr>
            <a:xfrm rot="1540521">
              <a:off x="7357830" y="3137333"/>
              <a:ext cx="5330427" cy="3895748"/>
            </a:xfrm>
            <a:custGeom>
              <a:avLst/>
              <a:gdLst>
                <a:gd name="connsiteX0" fmla="*/ 0 w 5330431"/>
                <a:gd name="connsiteY0" fmla="*/ -537 h 3895749"/>
                <a:gd name="connsiteX1" fmla="*/ 4121704 w 5330431"/>
                <a:gd name="connsiteY1" fmla="*/ 4543 h 3895749"/>
                <a:gd name="connsiteX2" fmla="*/ 4843914 w 5330431"/>
                <a:gd name="connsiteY2" fmla="*/ 1506838 h 3895749"/>
                <a:gd name="connsiteX3" fmla="*/ 5128012 w 5330431"/>
                <a:gd name="connsiteY3" fmla="*/ 2141760 h 3895749"/>
                <a:gd name="connsiteX4" fmla="*/ 5288631 w 5330431"/>
                <a:gd name="connsiteY4" fmla="*/ 2497854 h 3895749"/>
                <a:gd name="connsiteX5" fmla="*/ 5316861 w 5330431"/>
                <a:gd name="connsiteY5" fmla="*/ 2600540 h 3895749"/>
                <a:gd name="connsiteX6" fmla="*/ 5101915 w 5330431"/>
                <a:gd name="connsiteY6" fmla="*/ 2725008 h 3895749"/>
                <a:gd name="connsiteX7" fmla="*/ 5016398 w 5330431"/>
                <a:gd name="connsiteY7" fmla="*/ 2744983 h 3895749"/>
                <a:gd name="connsiteX8" fmla="*/ 4994772 w 5330431"/>
                <a:gd name="connsiteY8" fmla="*/ 2765949 h 3895749"/>
                <a:gd name="connsiteX9" fmla="*/ 5029441 w 5330431"/>
                <a:gd name="connsiteY9" fmla="*/ 2728146 h 3895749"/>
                <a:gd name="connsiteX10" fmla="*/ 4930220 w 5330431"/>
                <a:gd name="connsiteY10" fmla="*/ 2807547 h 3895749"/>
                <a:gd name="connsiteX11" fmla="*/ 2710954 w 5330431"/>
                <a:gd name="connsiteY11" fmla="*/ 3885000 h 3895749"/>
                <a:gd name="connsiteX12" fmla="*/ 0 w 5330431"/>
                <a:gd name="connsiteY12" fmla="*/ 3895190 h 3895749"/>
                <a:gd name="connsiteX13" fmla="*/ 0 w 5330431"/>
                <a:gd name="connsiteY13" fmla="*/ -537 h 389574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30431" h="3895749">
                  <a:moveTo>
                    <a:pt x="0" y="-537"/>
                  </a:moveTo>
                  <a:lnTo>
                    <a:pt x="4121704" y="4543"/>
                  </a:lnTo>
                  <a:lnTo>
                    <a:pt x="4843914" y="1506838"/>
                  </a:lnTo>
                  <a:cubicBezTo>
                    <a:pt x="5050591" y="1914767"/>
                    <a:pt x="5053892" y="1976591"/>
                    <a:pt x="5128012" y="2141760"/>
                  </a:cubicBezTo>
                  <a:cubicBezTo>
                    <a:pt x="5202131" y="2306930"/>
                    <a:pt x="5257156" y="2421390"/>
                    <a:pt x="5288631" y="2497854"/>
                  </a:cubicBezTo>
                  <a:cubicBezTo>
                    <a:pt x="5320106" y="2574317"/>
                    <a:pt x="5347980" y="2562681"/>
                    <a:pt x="5316861" y="2600540"/>
                  </a:cubicBezTo>
                  <a:cubicBezTo>
                    <a:pt x="5285741" y="2638399"/>
                    <a:pt x="5151992" y="2700934"/>
                    <a:pt x="5101915" y="2725008"/>
                  </a:cubicBezTo>
                  <a:cubicBezTo>
                    <a:pt x="5051838" y="2749082"/>
                    <a:pt x="5034255" y="2738159"/>
                    <a:pt x="5016398" y="2744983"/>
                  </a:cubicBezTo>
                  <a:cubicBezTo>
                    <a:pt x="4998541" y="2751806"/>
                    <a:pt x="4992598" y="2768755"/>
                    <a:pt x="4994772" y="2765949"/>
                  </a:cubicBezTo>
                  <a:cubicBezTo>
                    <a:pt x="4996946" y="2763142"/>
                    <a:pt x="5040200" y="2721213"/>
                    <a:pt x="5029441" y="2728146"/>
                  </a:cubicBezTo>
                  <a:cubicBezTo>
                    <a:pt x="5018683" y="2735079"/>
                    <a:pt x="4901451" y="2373977"/>
                    <a:pt x="4930220" y="2807547"/>
                  </a:cubicBezTo>
                  <a:lnTo>
                    <a:pt x="2710954" y="3885000"/>
                  </a:lnTo>
                  <a:lnTo>
                    <a:pt x="0" y="3895190"/>
                  </a:lnTo>
                  <a:lnTo>
                    <a:pt x="0" y="-537"/>
                  </a:lnTo>
                  <a:close/>
                </a:path>
              </a:pathLst>
            </a:custGeom>
            <a:ln>
              <a:noFill/>
            </a:ln>
          </p:spPr>
        </p:pic>
        <p:pic>
          <p:nvPicPr>
            <p:cNvPr id="8" name=""/>
            <p:cNvPicPr>
              <a:picLocks noChangeAspect="1"/>
            </p:cNvPicPr>
            <p:nvPr/>
          </p:nvPicPr>
          <p:blipFill rotWithShape="1">
            <a:blip r:embed="rId4">
              <a:lum bright="70000" contrast="-50000"/>
            </a:blip>
            <a:srcRect l="60470" t="590" r="20240" b="80830"/>
            <a:stretch>
              <a:fillRect/>
            </a:stretch>
          </p:blipFill>
          <p:spPr>
            <a:xfrm rot="1465634">
              <a:off x="1036687" y="5144350"/>
              <a:ext cx="1095320" cy="105496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lt1"/>
              </a:solidFill>
            </a:ln>
          </p:spPr>
        </p:pic>
        <p:pic>
          <p:nvPicPr>
            <p:cNvPr id="9" name=""/>
            <p:cNvPicPr>
              <a:picLocks noChangeAspect="1"/>
            </p:cNvPicPr>
            <p:nvPr/>
          </p:nvPicPr>
          <p:blipFill rotWithShape="1">
            <a:blip r:embed="rId5">
              <a:lum bright="70000" contrast="-50000"/>
            </a:blip>
            <a:srcRect l="60380" t="910" r="20230" b="80840"/>
            <a:stretch>
              <a:fillRect/>
            </a:stretch>
          </p:blipFill>
          <p:spPr>
            <a:xfrm rot="2170034">
              <a:off x="9503674" y="325074"/>
              <a:ext cx="2346927" cy="2210396"/>
            </a:xfrm>
            <a:custGeom>
              <a:avLst/>
              <a:gdLst>
                <a:gd name="connsiteX0" fmla="*/ 274087 w 2346928"/>
                <a:gd name="connsiteY0" fmla="*/ 188960 h 2210396"/>
                <a:gd name="connsiteX1" fmla="*/ 2257245 w 2346928"/>
                <a:gd name="connsiteY1" fmla="*/ 88346 h 2210396"/>
                <a:gd name="connsiteX2" fmla="*/ 2346259 w 2346928"/>
                <a:gd name="connsiteY2" fmla="*/ 2210364 h 2210396"/>
                <a:gd name="connsiteX3" fmla="*/ 10846 w 2346928"/>
                <a:gd name="connsiteY3" fmla="*/ 2210364 h 2210396"/>
                <a:gd name="connsiteX4" fmla="*/ 274087 w 2346928"/>
                <a:gd name="connsiteY4" fmla="*/ 188960 h 22103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6928" h="2210396">
                  <a:moveTo>
                    <a:pt x="274087" y="188960"/>
                  </a:moveTo>
                  <a:cubicBezTo>
                    <a:pt x="1011863" y="-189840"/>
                    <a:pt x="1596192" y="121884"/>
                    <a:pt x="2257245" y="88346"/>
                  </a:cubicBezTo>
                  <a:lnTo>
                    <a:pt x="2346259" y="2210364"/>
                  </a:lnTo>
                  <a:lnTo>
                    <a:pt x="10846" y="2210364"/>
                  </a:lnTo>
                  <a:cubicBezTo>
                    <a:pt x="98593" y="1536562"/>
                    <a:pt x="-194625" y="887402"/>
                    <a:pt x="274087" y="1889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lt1"/>
              </a:solidFill>
            </a:ln>
          </p:spPr>
        </p:pic>
      </p:grpSp>
      <p:sp>
        <p:nvSpPr>
          <p:cNvPr id="11" name="제목 1"/>
          <p:cNvSpPr>
            <a:spLocks noGrp="1"/>
          </p:cNvSpPr>
          <p:nvPr>
            <p:ph type="title" idx="0"/>
          </p:nvPr>
        </p:nvSpPr>
        <p:spPr>
          <a:xfrm>
            <a:off x="8751286" y="1069018"/>
            <a:ext cx="3324487" cy="1143000"/>
          </a:xfrm>
        </p:spPr>
        <p:txBody>
          <a:bodyPr vert="horz" lIns="91440" tIns="45720" rIns="91440" bIns="45720" anchor="ctr">
            <a:normAutofit fontScale="90000"/>
          </a:bodyPr>
          <a:lstStyle/>
          <a:p>
            <a:pPr>
              <a:defRPr/>
            </a:pPr>
            <a:r>
              <a:rPr lang="en-US" altLang="ko-KR">
                <a:solidFill>
                  <a:srgbClr val="ff0000"/>
                </a:solidFill>
              </a:rPr>
              <a:t>2. </a:t>
            </a:r>
            <a:r>
              <a:rPr lang="en-US" altLang="ko-KR" sz="4000"/>
              <a:t>J-POP</a:t>
            </a:r>
            <a:r>
              <a:rPr lang="ko-KR" altLang="en-US" sz="4000"/>
              <a:t>의</a:t>
            </a:r>
            <a:br>
              <a:rPr lang="ko-KR" altLang="en-US" sz="4000"/>
            </a:br>
            <a:r>
              <a:rPr lang="ko-KR" altLang="en-US" sz="4000"/>
              <a:t>특징</a:t>
            </a:r>
            <a:endParaRPr lang="ko-KR" altLang="en-US" sz="4000"/>
          </a:p>
        </p:txBody>
      </p:sp>
      <p:grpSp>
        <p:nvGrpSpPr>
          <p:cNvPr id="23" name=""/>
          <p:cNvGrpSpPr/>
          <p:nvPr/>
        </p:nvGrpSpPr>
        <p:grpSpPr>
          <a:xfrm rot="0">
            <a:off x="0" y="325074"/>
            <a:ext cx="9901622" cy="6378866"/>
            <a:chOff x="0" y="325074"/>
            <a:chExt cx="9901622" cy="6378866"/>
          </a:xfrm>
        </p:grpSpPr>
        <p:pic>
          <p:nvPicPr>
            <p:cNvPr id="14" name="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2309428" y="325074"/>
              <a:ext cx="3786572" cy="5849887"/>
            </a:xfrm>
            <a:prstGeom prst="rect">
              <a:avLst/>
            </a:prstGeom>
          </p:spPr>
        </p:pic>
        <p:grpSp>
          <p:nvGrpSpPr>
            <p:cNvPr id="19" name=""/>
            <p:cNvGrpSpPr/>
            <p:nvPr/>
          </p:nvGrpSpPr>
          <p:grpSpPr>
            <a:xfrm rot="0">
              <a:off x="6096000" y="737048"/>
              <a:ext cx="3805622" cy="5025938"/>
              <a:chOff x="6096000" y="325073"/>
              <a:chExt cx="3805622" cy="4206788"/>
            </a:xfrm>
          </p:grpSpPr>
          <p:pic>
            <p:nvPicPr>
              <p:cNvPr id="15" name=""/>
              <p:cNvPicPr>
                <a:picLocks noChangeAspect="1"/>
              </p:cNvPicPr>
              <p:nvPr/>
            </p:nvPicPr>
            <p:blipFill rotWithShape="1">
              <a:blip r:embed="rId7"/>
              <a:stretch>
                <a:fillRect/>
              </a:stretch>
            </p:blipFill>
            <p:spPr>
              <a:xfrm>
                <a:off x="6096000" y="325073"/>
                <a:ext cx="3786571" cy="1705969"/>
              </a:xfrm>
              <a:prstGeom prst="rect">
                <a:avLst/>
              </a:prstGeom>
            </p:spPr>
          </p:pic>
          <p:pic>
            <p:nvPicPr>
              <p:cNvPr id="16" name=""/>
              <p:cNvPicPr>
                <a:picLocks noChangeAspect="1"/>
              </p:cNvPicPr>
              <p:nvPr/>
            </p:nvPicPr>
            <p:blipFill rotWithShape="1">
              <a:blip r:embed="rId8"/>
              <a:stretch>
                <a:fillRect/>
              </a:stretch>
            </p:blipFill>
            <p:spPr>
              <a:xfrm>
                <a:off x="6096000" y="2212018"/>
                <a:ext cx="3786572" cy="1467060"/>
              </a:xfrm>
              <a:prstGeom prst="rect">
                <a:avLst/>
              </a:prstGeom>
            </p:spPr>
          </p:pic>
          <p:pic>
            <p:nvPicPr>
              <p:cNvPr id="18" name=""/>
              <p:cNvPicPr>
                <a:picLocks noChangeAspect="1"/>
              </p:cNvPicPr>
              <p:nvPr/>
            </p:nvPicPr>
            <p:blipFill rotWithShape="1">
              <a:blip r:embed="rId9"/>
              <a:stretch>
                <a:fillRect/>
              </a:stretch>
            </p:blipFill>
            <p:spPr>
              <a:xfrm>
                <a:off x="6115050" y="3703186"/>
                <a:ext cx="3786572" cy="828675"/>
              </a:xfrm>
              <a:prstGeom prst="rect">
                <a:avLst/>
              </a:prstGeom>
            </p:spPr>
          </p:pic>
        </p:grpSp>
        <p:sp>
          <p:nvSpPr>
            <p:cNvPr id="20" name=""/>
            <p:cNvSpPr txBox="1"/>
            <p:nvPr/>
          </p:nvSpPr>
          <p:spPr>
            <a:xfrm>
              <a:off x="3450238" y="6174961"/>
              <a:ext cx="1504951" cy="5289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xmlns:mc="http://schemas.openxmlformats.org/markup-compatibility/2006" xmlns:hp="http://schemas.haansoft.com/office/presentation/8.0" lang="en-US" altLang="ko-KR" b="1" i="0" u="none" strike="noStrike" mc:Ignorable="hp" hp:hslEmbossed="0"/>
                <a:t>3~4</a:t>
              </a:r>
              <a:r>
                <a:rPr xmlns:mc="http://schemas.openxmlformats.org/markup-compatibility/2006" xmlns:hp="http://schemas.haansoft.com/office/presentation/8.0" lang="ko-KR" altLang="en-US" b="1" i="0" u="none" strike="noStrike" mc:Ignorable="hp" hp:hslEmbossed="0"/>
                <a:t>분대</a:t>
              </a:r>
              <a:endParaRPr xmlns:mc="http://schemas.openxmlformats.org/markup-compatibility/2006" xmlns:hp="http://schemas.haansoft.com/office/presentation/8.0" lang="ko-KR" altLang="en-US" b="1" i="0" u="none" strike="noStrike" mc:Ignorable="hp" hp:hslEmbossed="0">
                <a:effectLst/>
              </a:endParaRPr>
            </a:p>
          </p:txBody>
        </p:sp>
        <p:sp>
          <p:nvSpPr>
            <p:cNvPr id="21" name=""/>
            <p:cNvSpPr txBox="1"/>
            <p:nvPr/>
          </p:nvSpPr>
          <p:spPr>
            <a:xfrm>
              <a:off x="7246335" y="6174961"/>
              <a:ext cx="1504951" cy="5289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xmlns:mc="http://schemas.openxmlformats.org/markup-compatibility/2006" xmlns:hp="http://schemas.haansoft.com/office/presentation/8.0" lang="en-US" altLang="ko-KR" b="1" i="0" u="none" strike="noStrike" mc:Ignorable="hp" hp:hslEmbossed="0"/>
                <a:t>4~5</a:t>
              </a:r>
              <a:r>
                <a:rPr xmlns:mc="http://schemas.openxmlformats.org/markup-compatibility/2006" xmlns:hp="http://schemas.haansoft.com/office/presentation/8.0" lang="ko-KR" altLang="en-US" b="1" i="0" u="none" strike="noStrike" mc:Ignorable="hp" hp:hslEmbossed="0"/>
                <a:t>분대</a:t>
              </a:r>
              <a:endParaRPr xmlns:mc="http://schemas.openxmlformats.org/markup-compatibility/2006" xmlns:hp="http://schemas.haansoft.com/office/presentation/8.0" lang="ko-KR" altLang="en-US" b="1" i="0" u="none" strike="noStrike" mc:Ignorable="hp" hp:hslEmbossed="0">
                <a:effectLst/>
              </a:endParaRPr>
            </a:p>
          </p:txBody>
        </p:sp>
        <p:sp>
          <p:nvSpPr>
            <p:cNvPr id="22" name=""/>
            <p:cNvSpPr txBox="1"/>
            <p:nvPr/>
          </p:nvSpPr>
          <p:spPr>
            <a:xfrm>
              <a:off x="0" y="1233214"/>
              <a:ext cx="2819400" cy="4891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3500">
                  <a:solidFill>
                    <a:srgbClr val="ff0000"/>
                  </a:solidFill>
                </a:rPr>
                <a:t>1.</a:t>
              </a:r>
              <a:r>
                <a:rPr lang="ko-KR" altLang="en-US" sz="3500">
                  <a:solidFill>
                    <a:srgbClr val="ff0000"/>
                  </a:solidFill>
                </a:rPr>
                <a:t> </a:t>
              </a:r>
              <a:endParaRPr lang="ko-KR" altLang="en-US" sz="3500">
                <a:solidFill>
                  <a:srgbClr val="ff0000"/>
                </a:solidFill>
              </a:endParaRPr>
            </a:p>
            <a:p>
              <a:pPr algn="ctr">
                <a:defRPr/>
              </a:pPr>
              <a:r>
                <a:rPr lang="en-US" altLang="ko-KR" sz="3500">
                  <a:solidFill>
                    <a:srgbClr val="ff0000"/>
                  </a:solidFill>
                </a:rPr>
                <a:t>ラ</a:t>
              </a:r>
              <a:endParaRPr lang="en-US" altLang="ko-KR" sz="3500">
                <a:solidFill>
                  <a:srgbClr val="ff0000"/>
                </a:solidFill>
              </a:endParaRPr>
            </a:p>
            <a:p>
              <a:pPr algn="ctr">
                <a:defRPr/>
              </a:pPr>
              <a:r>
                <a:rPr lang="en-US" altLang="ko-KR" sz="3500">
                  <a:solidFill>
                    <a:srgbClr val="ff0000"/>
                  </a:solidFill>
                </a:rPr>
                <a:t>ン</a:t>
              </a:r>
              <a:endParaRPr lang="en-US" altLang="ko-KR" sz="3500">
                <a:solidFill>
                  <a:srgbClr val="ff0000"/>
                </a:solidFill>
              </a:endParaRPr>
            </a:p>
            <a:p>
              <a:pPr algn="ctr">
                <a:defRPr/>
              </a:pPr>
              <a:r>
                <a:rPr lang="en-US" altLang="ko-KR" sz="3500">
                  <a:solidFill>
                    <a:srgbClr val="ff0000"/>
                  </a:solidFill>
                </a:rPr>
                <a:t>ニ</a:t>
              </a:r>
              <a:endParaRPr lang="en-US" altLang="ko-KR" sz="3500">
                <a:solidFill>
                  <a:srgbClr val="ff0000"/>
                </a:solidFill>
              </a:endParaRPr>
            </a:p>
            <a:p>
              <a:pPr algn="ctr">
                <a:defRPr/>
              </a:pPr>
              <a:r>
                <a:rPr lang="en-US" altLang="ko-KR" sz="3500">
                  <a:solidFill>
                    <a:srgbClr val="ff0000"/>
                  </a:solidFill>
                </a:rPr>
                <a:t>ン</a:t>
              </a:r>
              <a:endParaRPr lang="en-US" altLang="ko-KR" sz="3500">
                <a:solidFill>
                  <a:srgbClr val="ff0000"/>
                </a:solidFill>
              </a:endParaRPr>
            </a:p>
            <a:p>
              <a:pPr algn="ctr">
                <a:defRPr/>
              </a:pPr>
              <a:r>
                <a:rPr lang="en-US" altLang="ko-KR" sz="3500">
                  <a:solidFill>
                    <a:srgbClr val="ff0000"/>
                  </a:solidFill>
                </a:rPr>
                <a:t>グ</a:t>
              </a:r>
              <a:endParaRPr lang="en-US" altLang="ko-KR" sz="3500">
                <a:solidFill>
                  <a:srgbClr val="ff0000"/>
                </a:solidFill>
              </a:endParaRPr>
            </a:p>
            <a:p>
              <a:pPr algn="ctr">
                <a:defRPr/>
              </a:pPr>
              <a:r>
                <a:rPr lang="en-US" altLang="ko-KR" sz="3500">
                  <a:solidFill>
                    <a:srgbClr val="ff0000"/>
                  </a:solidFill>
                </a:rPr>
                <a:t>タ</a:t>
              </a:r>
              <a:endParaRPr lang="en-US" altLang="ko-KR" sz="3500">
                <a:solidFill>
                  <a:srgbClr val="ff0000"/>
                </a:solidFill>
              </a:endParaRPr>
            </a:p>
            <a:p>
              <a:pPr algn="ctr">
                <a:defRPr/>
              </a:pPr>
              <a:r>
                <a:rPr lang="en-US" altLang="ko-KR" sz="3500">
                  <a:solidFill>
                    <a:srgbClr val="ff0000"/>
                  </a:solidFill>
                </a:rPr>
                <a:t>イ</a:t>
              </a:r>
              <a:endParaRPr lang="en-US" altLang="ko-KR" sz="3500">
                <a:solidFill>
                  <a:srgbClr val="ff0000"/>
                </a:solidFill>
              </a:endParaRPr>
            </a:p>
            <a:p>
              <a:pPr algn="ctr">
                <a:defRPr/>
              </a:pPr>
              <a:r>
                <a:rPr lang="en-US" altLang="ko-KR" sz="3500">
                  <a:solidFill>
                    <a:srgbClr val="ff0000"/>
                  </a:solidFill>
                </a:rPr>
                <a:t>ム</a:t>
              </a:r>
              <a:endParaRPr lang="en-US" altLang="ko-KR" sz="350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"/>
          <p:cNvGrpSpPr/>
          <p:nvPr/>
        </p:nvGrpSpPr>
        <p:grpSpPr>
          <a:xfrm rot="0">
            <a:off x="1036687" y="325074"/>
            <a:ext cx="11651571" cy="6708008"/>
            <a:chOff x="1036687" y="325074"/>
            <a:chExt cx="11651571" cy="6708008"/>
          </a:xfrm>
        </p:grpSpPr>
        <p:pic>
          <p:nvPicPr>
            <p:cNvPr id="5" name=""/>
            <p:cNvPicPr>
              <a:picLocks noChangeAspect="1"/>
            </p:cNvPicPr>
            <p:nvPr/>
          </p:nvPicPr>
          <p:blipFill rotWithShape="1">
            <a:blip r:embed="rId2">
              <a:lum bright="70000" contrast="-50000"/>
            </a:blip>
            <a:srcRect l="60470" t="590" r="20240" b="80830"/>
            <a:stretch>
              <a:fillRect/>
            </a:stretch>
          </p:blipFill>
          <p:spPr>
            <a:xfrm rot="20307396">
              <a:off x="2205800" y="3522561"/>
              <a:ext cx="1826565" cy="175926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lt1"/>
              </a:solidFill>
            </a:ln>
          </p:spPr>
        </p:pic>
        <p:pic>
          <p:nvPicPr>
            <p:cNvPr id="6" name=""/>
            <p:cNvPicPr>
              <a:picLocks noChangeAspect="1"/>
            </p:cNvPicPr>
            <p:nvPr/>
          </p:nvPicPr>
          <p:blipFill rotWithShape="1">
            <a:blip r:embed="rId3">
              <a:lum bright="70000" contrast="-50000"/>
            </a:blip>
            <a:srcRect l="-10" t="30" r="8780" b="-30"/>
            <a:stretch>
              <a:fillRect/>
            </a:stretch>
          </p:blipFill>
          <p:spPr>
            <a:xfrm rot="1540521">
              <a:off x="7357830" y="3137333"/>
              <a:ext cx="5330427" cy="3895748"/>
            </a:xfrm>
            <a:custGeom>
              <a:avLst/>
              <a:gdLst>
                <a:gd name="connsiteX0" fmla="*/ 0 w 5330431"/>
                <a:gd name="connsiteY0" fmla="*/ -537 h 3895749"/>
                <a:gd name="connsiteX1" fmla="*/ 4121704 w 5330431"/>
                <a:gd name="connsiteY1" fmla="*/ 4543 h 3895749"/>
                <a:gd name="connsiteX2" fmla="*/ 4843914 w 5330431"/>
                <a:gd name="connsiteY2" fmla="*/ 1506838 h 3895749"/>
                <a:gd name="connsiteX3" fmla="*/ 5128012 w 5330431"/>
                <a:gd name="connsiteY3" fmla="*/ 2141760 h 3895749"/>
                <a:gd name="connsiteX4" fmla="*/ 5288631 w 5330431"/>
                <a:gd name="connsiteY4" fmla="*/ 2497854 h 3895749"/>
                <a:gd name="connsiteX5" fmla="*/ 5316861 w 5330431"/>
                <a:gd name="connsiteY5" fmla="*/ 2600540 h 3895749"/>
                <a:gd name="connsiteX6" fmla="*/ 5101915 w 5330431"/>
                <a:gd name="connsiteY6" fmla="*/ 2725008 h 3895749"/>
                <a:gd name="connsiteX7" fmla="*/ 5016398 w 5330431"/>
                <a:gd name="connsiteY7" fmla="*/ 2744983 h 3895749"/>
                <a:gd name="connsiteX8" fmla="*/ 4994772 w 5330431"/>
                <a:gd name="connsiteY8" fmla="*/ 2765949 h 3895749"/>
                <a:gd name="connsiteX9" fmla="*/ 5029441 w 5330431"/>
                <a:gd name="connsiteY9" fmla="*/ 2728146 h 3895749"/>
                <a:gd name="connsiteX10" fmla="*/ 4930220 w 5330431"/>
                <a:gd name="connsiteY10" fmla="*/ 2807547 h 3895749"/>
                <a:gd name="connsiteX11" fmla="*/ 2710954 w 5330431"/>
                <a:gd name="connsiteY11" fmla="*/ 3885000 h 3895749"/>
                <a:gd name="connsiteX12" fmla="*/ 0 w 5330431"/>
                <a:gd name="connsiteY12" fmla="*/ 3895190 h 3895749"/>
                <a:gd name="connsiteX13" fmla="*/ 0 w 5330431"/>
                <a:gd name="connsiteY13" fmla="*/ -537 h 389574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30431" h="3895749">
                  <a:moveTo>
                    <a:pt x="0" y="-537"/>
                  </a:moveTo>
                  <a:lnTo>
                    <a:pt x="4121704" y="4543"/>
                  </a:lnTo>
                  <a:lnTo>
                    <a:pt x="4843914" y="1506838"/>
                  </a:lnTo>
                  <a:cubicBezTo>
                    <a:pt x="5050591" y="1914767"/>
                    <a:pt x="5053892" y="1976591"/>
                    <a:pt x="5128012" y="2141760"/>
                  </a:cubicBezTo>
                  <a:cubicBezTo>
                    <a:pt x="5202131" y="2306930"/>
                    <a:pt x="5257156" y="2421390"/>
                    <a:pt x="5288631" y="2497854"/>
                  </a:cubicBezTo>
                  <a:cubicBezTo>
                    <a:pt x="5320106" y="2574317"/>
                    <a:pt x="5347980" y="2562681"/>
                    <a:pt x="5316861" y="2600540"/>
                  </a:cubicBezTo>
                  <a:cubicBezTo>
                    <a:pt x="5285741" y="2638399"/>
                    <a:pt x="5151992" y="2700934"/>
                    <a:pt x="5101915" y="2725008"/>
                  </a:cubicBezTo>
                  <a:cubicBezTo>
                    <a:pt x="5051838" y="2749082"/>
                    <a:pt x="5034255" y="2738159"/>
                    <a:pt x="5016398" y="2744983"/>
                  </a:cubicBezTo>
                  <a:cubicBezTo>
                    <a:pt x="4998541" y="2751806"/>
                    <a:pt x="4992598" y="2768755"/>
                    <a:pt x="4994772" y="2765949"/>
                  </a:cubicBezTo>
                  <a:cubicBezTo>
                    <a:pt x="4996946" y="2763142"/>
                    <a:pt x="5040200" y="2721213"/>
                    <a:pt x="5029441" y="2728146"/>
                  </a:cubicBezTo>
                  <a:cubicBezTo>
                    <a:pt x="5018683" y="2735079"/>
                    <a:pt x="4901451" y="2373977"/>
                    <a:pt x="4930220" y="2807547"/>
                  </a:cubicBezTo>
                  <a:lnTo>
                    <a:pt x="2710954" y="3885000"/>
                  </a:lnTo>
                  <a:lnTo>
                    <a:pt x="0" y="3895190"/>
                  </a:lnTo>
                  <a:lnTo>
                    <a:pt x="0" y="-537"/>
                  </a:lnTo>
                  <a:close/>
                </a:path>
              </a:pathLst>
            </a:custGeom>
            <a:ln>
              <a:noFill/>
            </a:ln>
          </p:spPr>
        </p:pic>
        <p:pic>
          <p:nvPicPr>
            <p:cNvPr id="7" name=""/>
            <p:cNvPicPr>
              <a:picLocks noChangeAspect="1"/>
            </p:cNvPicPr>
            <p:nvPr/>
          </p:nvPicPr>
          <p:blipFill rotWithShape="1">
            <a:blip r:embed="rId4">
              <a:lum bright="70000" contrast="-50000"/>
            </a:blip>
            <a:srcRect l="60470" t="590" r="20240" b="80830"/>
            <a:stretch>
              <a:fillRect/>
            </a:stretch>
          </p:blipFill>
          <p:spPr>
            <a:xfrm rot="1465634">
              <a:off x="1036687" y="5144350"/>
              <a:ext cx="1095320" cy="105496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lt1"/>
              </a:solidFill>
            </a:ln>
          </p:spPr>
        </p:pic>
        <p:pic>
          <p:nvPicPr>
            <p:cNvPr id="8" name=""/>
            <p:cNvPicPr>
              <a:picLocks noChangeAspect="1"/>
            </p:cNvPicPr>
            <p:nvPr/>
          </p:nvPicPr>
          <p:blipFill rotWithShape="1">
            <a:blip r:embed="rId5">
              <a:lum bright="70000" contrast="-50000"/>
            </a:blip>
            <a:srcRect l="60380" t="910" r="20230" b="80840"/>
            <a:stretch>
              <a:fillRect/>
            </a:stretch>
          </p:blipFill>
          <p:spPr>
            <a:xfrm rot="2170034">
              <a:off x="9503674" y="325074"/>
              <a:ext cx="2346927" cy="2210396"/>
            </a:xfrm>
            <a:custGeom>
              <a:avLst/>
              <a:gdLst>
                <a:gd name="connsiteX0" fmla="*/ 274087 w 2346928"/>
                <a:gd name="connsiteY0" fmla="*/ 188960 h 2210396"/>
                <a:gd name="connsiteX1" fmla="*/ 2257245 w 2346928"/>
                <a:gd name="connsiteY1" fmla="*/ 88346 h 2210396"/>
                <a:gd name="connsiteX2" fmla="*/ 2346259 w 2346928"/>
                <a:gd name="connsiteY2" fmla="*/ 2210364 h 2210396"/>
                <a:gd name="connsiteX3" fmla="*/ 10846 w 2346928"/>
                <a:gd name="connsiteY3" fmla="*/ 2210364 h 2210396"/>
                <a:gd name="connsiteX4" fmla="*/ 274087 w 2346928"/>
                <a:gd name="connsiteY4" fmla="*/ 188960 h 22103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6928" h="2210396">
                  <a:moveTo>
                    <a:pt x="274087" y="188960"/>
                  </a:moveTo>
                  <a:cubicBezTo>
                    <a:pt x="1011863" y="-189840"/>
                    <a:pt x="1596192" y="121884"/>
                    <a:pt x="2257245" y="88346"/>
                  </a:cubicBezTo>
                  <a:lnTo>
                    <a:pt x="2346259" y="2210364"/>
                  </a:lnTo>
                  <a:lnTo>
                    <a:pt x="10846" y="2210364"/>
                  </a:lnTo>
                  <a:cubicBezTo>
                    <a:pt x="98593" y="1536562"/>
                    <a:pt x="-194625" y="887402"/>
                    <a:pt x="274087" y="1889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lt1"/>
              </a:solidFill>
            </a:ln>
          </p:spPr>
        </p:pic>
      </p:grpSp>
      <p:pic>
        <p:nvPicPr>
          <p:cNvPr id="9" name="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512812" y="804862"/>
            <a:ext cx="3286125" cy="5248275"/>
          </a:xfrm>
          <a:prstGeom prst="rect">
            <a:avLst/>
          </a:prstGeom>
        </p:spPr>
      </p:pic>
      <p:pic>
        <p:nvPicPr>
          <p:cNvPr id="11" name="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3965886" y="1306972"/>
            <a:ext cx="6069977" cy="5122401"/>
          </a:xfrm>
          <a:prstGeom prst="rect">
            <a:avLst/>
          </a:prstGeom>
        </p:spPr>
      </p:pic>
      <p:sp>
        <p:nvSpPr>
          <p:cNvPr id="12" name=""/>
          <p:cNvSpPr txBox="1"/>
          <p:nvPr/>
        </p:nvSpPr>
        <p:spPr>
          <a:xfrm>
            <a:off x="9195561" y="984272"/>
            <a:ext cx="2819400" cy="488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3500">
                <a:solidFill>
                  <a:srgbClr val="ff0000"/>
                </a:solidFill>
              </a:rPr>
              <a:t>2.</a:t>
            </a:r>
            <a:r>
              <a:rPr lang="ko-KR" altLang="en-US" sz="3500">
                <a:solidFill>
                  <a:srgbClr val="ff0000"/>
                </a:solidFill>
              </a:rPr>
              <a:t> </a:t>
            </a:r>
            <a:endParaRPr lang="ko-KR" altLang="en-US" sz="350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ko-KR" sz="3500">
                <a:solidFill>
                  <a:srgbClr val="ff0000"/>
                </a:solidFill>
              </a:rPr>
              <a:t>コ</a:t>
            </a:r>
            <a:endParaRPr lang="en-US" altLang="ko-KR" sz="350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ko-KR" sz="3500">
                <a:solidFill>
                  <a:srgbClr val="ff0000"/>
                </a:solidFill>
              </a:rPr>
              <a:t>ン</a:t>
            </a:r>
            <a:endParaRPr lang="en-US" altLang="ko-KR" sz="350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ko-KR" sz="3500">
                <a:solidFill>
                  <a:srgbClr val="ff0000"/>
                </a:solidFill>
              </a:rPr>
              <a:t>サ</a:t>
            </a:r>
            <a:endParaRPr lang="en-US" altLang="ko-KR" sz="350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ko-KR" sz="3500">
                <a:solidFill>
                  <a:srgbClr val="ff0000"/>
                </a:solidFill>
              </a:rPr>
              <a:t>ー</a:t>
            </a:r>
            <a:endParaRPr lang="en-US" altLang="ko-KR" sz="350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ko-KR" sz="3500">
                <a:solidFill>
                  <a:srgbClr val="ff0000"/>
                </a:solidFill>
              </a:rPr>
              <a:t>ト</a:t>
            </a:r>
            <a:endParaRPr lang="en-US" altLang="ko-KR" sz="350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ko-KR" sz="3500">
                <a:solidFill>
                  <a:srgbClr val="ff0000"/>
                </a:solidFill>
              </a:rPr>
              <a:t>の</a:t>
            </a:r>
            <a:endParaRPr lang="en-US" altLang="ko-KR" sz="350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ko-KR" sz="3500">
                <a:solidFill>
                  <a:srgbClr val="ff0000"/>
                </a:solidFill>
              </a:rPr>
              <a:t>人</a:t>
            </a:r>
            <a:endParaRPr lang="en-US" altLang="ko-KR" sz="350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ko-KR" sz="3500">
                <a:solidFill>
                  <a:srgbClr val="ff0000"/>
                </a:solidFill>
              </a:rPr>
              <a:t>数</a:t>
            </a:r>
            <a:endParaRPr lang="en-US" altLang="ko-KR" sz="35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"/>
          <p:cNvGrpSpPr/>
          <p:nvPr/>
        </p:nvGrpSpPr>
        <p:grpSpPr>
          <a:xfrm rot="0">
            <a:off x="1036687" y="325074"/>
            <a:ext cx="11651571" cy="6708008"/>
            <a:chOff x="1036687" y="325074"/>
            <a:chExt cx="11651571" cy="6708008"/>
          </a:xfrm>
        </p:grpSpPr>
        <p:pic>
          <p:nvPicPr>
            <p:cNvPr id="5" name=""/>
            <p:cNvPicPr>
              <a:picLocks noChangeAspect="1"/>
            </p:cNvPicPr>
            <p:nvPr/>
          </p:nvPicPr>
          <p:blipFill rotWithShape="1">
            <a:blip r:embed="rId3">
              <a:lum bright="70000" contrast="-50000"/>
            </a:blip>
            <a:srcRect l="60470" t="590" r="20240" b="80830"/>
            <a:stretch>
              <a:fillRect/>
            </a:stretch>
          </p:blipFill>
          <p:spPr>
            <a:xfrm rot="20307396">
              <a:off x="2205800" y="3522561"/>
              <a:ext cx="1826565" cy="175926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lt1"/>
              </a:solidFill>
            </a:ln>
          </p:spPr>
        </p:pic>
        <p:pic>
          <p:nvPicPr>
            <p:cNvPr id="6" name=""/>
            <p:cNvPicPr>
              <a:picLocks noChangeAspect="1"/>
            </p:cNvPicPr>
            <p:nvPr/>
          </p:nvPicPr>
          <p:blipFill rotWithShape="1">
            <a:blip r:embed="rId4">
              <a:lum bright="70000" contrast="-50000"/>
            </a:blip>
            <a:srcRect l="-10" t="30" r="8780" b="-30"/>
            <a:stretch>
              <a:fillRect/>
            </a:stretch>
          </p:blipFill>
          <p:spPr>
            <a:xfrm rot="1540521">
              <a:off x="7357830" y="3137333"/>
              <a:ext cx="5330427" cy="3895748"/>
            </a:xfrm>
            <a:custGeom>
              <a:avLst/>
              <a:gdLst>
                <a:gd name="connsiteX0" fmla="*/ 0 w 5330431"/>
                <a:gd name="connsiteY0" fmla="*/ -537 h 3895749"/>
                <a:gd name="connsiteX1" fmla="*/ 4121704 w 5330431"/>
                <a:gd name="connsiteY1" fmla="*/ 4543 h 3895749"/>
                <a:gd name="connsiteX2" fmla="*/ 4843914 w 5330431"/>
                <a:gd name="connsiteY2" fmla="*/ 1506838 h 3895749"/>
                <a:gd name="connsiteX3" fmla="*/ 5128012 w 5330431"/>
                <a:gd name="connsiteY3" fmla="*/ 2141760 h 3895749"/>
                <a:gd name="connsiteX4" fmla="*/ 5288631 w 5330431"/>
                <a:gd name="connsiteY4" fmla="*/ 2497854 h 3895749"/>
                <a:gd name="connsiteX5" fmla="*/ 5316861 w 5330431"/>
                <a:gd name="connsiteY5" fmla="*/ 2600540 h 3895749"/>
                <a:gd name="connsiteX6" fmla="*/ 5101915 w 5330431"/>
                <a:gd name="connsiteY6" fmla="*/ 2725008 h 3895749"/>
                <a:gd name="connsiteX7" fmla="*/ 5016398 w 5330431"/>
                <a:gd name="connsiteY7" fmla="*/ 2744983 h 3895749"/>
                <a:gd name="connsiteX8" fmla="*/ 4994772 w 5330431"/>
                <a:gd name="connsiteY8" fmla="*/ 2765949 h 3895749"/>
                <a:gd name="connsiteX9" fmla="*/ 5029441 w 5330431"/>
                <a:gd name="connsiteY9" fmla="*/ 2728146 h 3895749"/>
                <a:gd name="connsiteX10" fmla="*/ 4930220 w 5330431"/>
                <a:gd name="connsiteY10" fmla="*/ 2807547 h 3895749"/>
                <a:gd name="connsiteX11" fmla="*/ 2710954 w 5330431"/>
                <a:gd name="connsiteY11" fmla="*/ 3885000 h 3895749"/>
                <a:gd name="connsiteX12" fmla="*/ 0 w 5330431"/>
                <a:gd name="connsiteY12" fmla="*/ 3895190 h 3895749"/>
                <a:gd name="connsiteX13" fmla="*/ 0 w 5330431"/>
                <a:gd name="connsiteY13" fmla="*/ -537 h 389574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30431" h="3895749">
                  <a:moveTo>
                    <a:pt x="0" y="-537"/>
                  </a:moveTo>
                  <a:lnTo>
                    <a:pt x="4121704" y="4543"/>
                  </a:lnTo>
                  <a:lnTo>
                    <a:pt x="4843914" y="1506838"/>
                  </a:lnTo>
                  <a:cubicBezTo>
                    <a:pt x="5050591" y="1914767"/>
                    <a:pt x="5053892" y="1976591"/>
                    <a:pt x="5128012" y="2141760"/>
                  </a:cubicBezTo>
                  <a:cubicBezTo>
                    <a:pt x="5202131" y="2306930"/>
                    <a:pt x="5257156" y="2421390"/>
                    <a:pt x="5288631" y="2497854"/>
                  </a:cubicBezTo>
                  <a:cubicBezTo>
                    <a:pt x="5320106" y="2574317"/>
                    <a:pt x="5347980" y="2562681"/>
                    <a:pt x="5316861" y="2600540"/>
                  </a:cubicBezTo>
                  <a:cubicBezTo>
                    <a:pt x="5285741" y="2638399"/>
                    <a:pt x="5151992" y="2700934"/>
                    <a:pt x="5101915" y="2725008"/>
                  </a:cubicBezTo>
                  <a:cubicBezTo>
                    <a:pt x="5051838" y="2749082"/>
                    <a:pt x="5034255" y="2738159"/>
                    <a:pt x="5016398" y="2744983"/>
                  </a:cubicBezTo>
                  <a:cubicBezTo>
                    <a:pt x="4998541" y="2751806"/>
                    <a:pt x="4992598" y="2768755"/>
                    <a:pt x="4994772" y="2765949"/>
                  </a:cubicBezTo>
                  <a:cubicBezTo>
                    <a:pt x="4996946" y="2763142"/>
                    <a:pt x="5040200" y="2721213"/>
                    <a:pt x="5029441" y="2728146"/>
                  </a:cubicBezTo>
                  <a:cubicBezTo>
                    <a:pt x="5018683" y="2735079"/>
                    <a:pt x="4901451" y="2373977"/>
                    <a:pt x="4930220" y="2807547"/>
                  </a:cubicBezTo>
                  <a:lnTo>
                    <a:pt x="2710954" y="3885000"/>
                  </a:lnTo>
                  <a:lnTo>
                    <a:pt x="0" y="3895190"/>
                  </a:lnTo>
                  <a:lnTo>
                    <a:pt x="0" y="-537"/>
                  </a:lnTo>
                  <a:close/>
                </a:path>
              </a:pathLst>
            </a:custGeom>
            <a:ln>
              <a:noFill/>
            </a:ln>
          </p:spPr>
        </p:pic>
        <p:pic>
          <p:nvPicPr>
            <p:cNvPr id="7" name=""/>
            <p:cNvPicPr>
              <a:picLocks noChangeAspect="1"/>
            </p:cNvPicPr>
            <p:nvPr/>
          </p:nvPicPr>
          <p:blipFill rotWithShape="1">
            <a:blip r:embed="rId5">
              <a:lum bright="70000" contrast="-50000"/>
            </a:blip>
            <a:srcRect l="60470" t="590" r="20240" b="80830"/>
            <a:stretch>
              <a:fillRect/>
            </a:stretch>
          </p:blipFill>
          <p:spPr>
            <a:xfrm rot="1465634">
              <a:off x="1036687" y="5144350"/>
              <a:ext cx="1095320" cy="105496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lt1"/>
              </a:solidFill>
            </a:ln>
          </p:spPr>
        </p:pic>
        <p:pic>
          <p:nvPicPr>
            <p:cNvPr id="8" name=""/>
            <p:cNvPicPr>
              <a:picLocks noChangeAspect="1"/>
            </p:cNvPicPr>
            <p:nvPr/>
          </p:nvPicPr>
          <p:blipFill rotWithShape="1">
            <a:blip r:embed="rId6">
              <a:lum bright="70000" contrast="-50000"/>
            </a:blip>
            <a:srcRect l="60380" t="910" r="20230" b="80840"/>
            <a:stretch>
              <a:fillRect/>
            </a:stretch>
          </p:blipFill>
          <p:spPr>
            <a:xfrm rot="2170034">
              <a:off x="9503674" y="325074"/>
              <a:ext cx="2346927" cy="2210396"/>
            </a:xfrm>
            <a:custGeom>
              <a:avLst/>
              <a:gdLst>
                <a:gd name="connsiteX0" fmla="*/ 274087 w 2346928"/>
                <a:gd name="connsiteY0" fmla="*/ 188960 h 2210396"/>
                <a:gd name="connsiteX1" fmla="*/ 2257245 w 2346928"/>
                <a:gd name="connsiteY1" fmla="*/ 88346 h 2210396"/>
                <a:gd name="connsiteX2" fmla="*/ 2346259 w 2346928"/>
                <a:gd name="connsiteY2" fmla="*/ 2210364 h 2210396"/>
                <a:gd name="connsiteX3" fmla="*/ 10846 w 2346928"/>
                <a:gd name="connsiteY3" fmla="*/ 2210364 h 2210396"/>
                <a:gd name="connsiteX4" fmla="*/ 274087 w 2346928"/>
                <a:gd name="connsiteY4" fmla="*/ 188960 h 22103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6928" h="2210396">
                  <a:moveTo>
                    <a:pt x="274087" y="188960"/>
                  </a:moveTo>
                  <a:cubicBezTo>
                    <a:pt x="1011863" y="-189840"/>
                    <a:pt x="1596192" y="121884"/>
                    <a:pt x="2257245" y="88346"/>
                  </a:cubicBezTo>
                  <a:lnTo>
                    <a:pt x="2346259" y="2210364"/>
                  </a:lnTo>
                  <a:lnTo>
                    <a:pt x="10846" y="2210364"/>
                  </a:lnTo>
                  <a:cubicBezTo>
                    <a:pt x="98593" y="1536562"/>
                    <a:pt x="-194625" y="887402"/>
                    <a:pt x="274087" y="1889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lt1"/>
              </a:solidFill>
            </a:ln>
          </p:spPr>
        </p:pic>
      </p:grpSp>
      <p:sp>
        <p:nvSpPr>
          <p:cNvPr id="9" name=""/>
          <p:cNvSpPr txBox="1"/>
          <p:nvPr/>
        </p:nvSpPr>
        <p:spPr>
          <a:xfrm>
            <a:off x="653723" y="755026"/>
            <a:ext cx="1670508" cy="5347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500">
                <a:solidFill>
                  <a:srgbClr val="ff0000"/>
                </a:solidFill>
              </a:rPr>
              <a:t>3.</a:t>
            </a:r>
            <a:r>
              <a:rPr lang="ko-KR" altLang="en-US" sz="2500">
                <a:solidFill>
                  <a:srgbClr val="ff0000"/>
                </a:solidFill>
              </a:rPr>
              <a:t> </a:t>
            </a:r>
            <a:endParaRPr lang="ko-KR" altLang="en-US" sz="2500">
              <a:solidFill>
                <a:srgbClr val="ff0000"/>
              </a:solidFill>
            </a:endParaRPr>
          </a:p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500" b="0" i="0" u="none" strike="noStrike" mc:Ignorable="hp" hp:hslEmbossed="0">
                <a:solidFill>
                  <a:srgbClr val="ff0000"/>
                </a:solidFill>
              </a:rPr>
              <a:t>N</a:t>
            </a:r>
            <a:endParaRPr xmlns:mc="http://schemas.openxmlformats.org/markup-compatibility/2006" xmlns:hp="http://schemas.haansoft.com/office/presentation/8.0" lang="EN-US" sz="2500" b="0" i="0" u="none" strike="noStrike" mc:Ignorable="hp" hp:hslEmbossed="0">
              <a:solidFill>
                <a:srgbClr val="ff0000"/>
              </a:solidFill>
            </a:endParaRPr>
          </a:p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500" b="0" i="0" u="none" strike="noStrike" mc:Ignorable="hp" hp:hslEmbossed="0">
                <a:solidFill>
                  <a:srgbClr val="ff0000"/>
                </a:solidFill>
              </a:rPr>
              <a:t>H</a:t>
            </a:r>
            <a:endParaRPr xmlns:mc="http://schemas.openxmlformats.org/markup-compatibility/2006" xmlns:hp="http://schemas.haansoft.com/office/presentation/8.0" lang="EN-US" sz="2500" b="0" i="0" u="none" strike="noStrike" mc:Ignorable="hp" hp:hslEmbossed="0">
              <a:solidFill>
                <a:srgbClr val="ff0000"/>
              </a:solidFill>
            </a:endParaRPr>
          </a:p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500" b="0" i="0" u="none" strike="noStrike" mc:Ignorable="hp" hp:hslEmbossed="0">
                <a:solidFill>
                  <a:srgbClr val="ff0000"/>
                </a:solidFill>
              </a:rPr>
              <a:t>K</a:t>
            </a:r>
            <a:endParaRPr xmlns:mc="http://schemas.openxmlformats.org/markup-compatibility/2006" xmlns:hp="http://schemas.haansoft.com/office/presentation/8.0" lang="EN-US" sz="2500" b="0" i="0" u="none" strike="noStrike" mc:Ignorable="hp" hp:hslEmbossed="0">
              <a:solidFill>
                <a:srgbClr val="ff0000"/>
              </a:solidFill>
            </a:endParaRPr>
          </a:p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rgbClr val="ff0000"/>
                </a:solidFill>
              </a:rPr>
              <a:t>紅</a:t>
            </a:r>
            <a:endParaRPr xmlns:mc="http://schemas.openxmlformats.org/markup-compatibility/2006" xmlns:hp="http://schemas.haansoft.com/office/presentation/8.0" sz="2500" b="0" i="0" u="none" strike="noStrike" mc:Ignorable="hp" hp:hslEmbossed="0">
              <a:solidFill>
                <a:srgbClr val="ff0000"/>
              </a:solidFill>
            </a:endParaRPr>
          </a:p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rgbClr val="ff0000"/>
                </a:solidFill>
              </a:rPr>
              <a:t>白</a:t>
            </a:r>
            <a:endParaRPr xmlns:mc="http://schemas.openxmlformats.org/markup-compatibility/2006" xmlns:hp="http://schemas.haansoft.com/office/presentation/8.0" sz="2500" b="0" i="0" u="none" strike="noStrike" mc:Ignorable="hp" hp:hslEmbossed="0">
              <a:solidFill>
                <a:srgbClr val="ff0000"/>
              </a:solidFill>
            </a:endParaRPr>
          </a:p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rgbClr val="ff0000"/>
                </a:solidFill>
              </a:rPr>
              <a:t>歌</a:t>
            </a:r>
            <a:endParaRPr xmlns:mc="http://schemas.openxmlformats.org/markup-compatibility/2006" xmlns:hp="http://schemas.haansoft.com/office/presentation/8.0" sz="2500" b="0" i="0" u="none" strike="noStrike" mc:Ignorable="hp" hp:hslEmbossed="0">
              <a:solidFill>
                <a:srgbClr val="ff0000"/>
              </a:solidFill>
            </a:endParaRPr>
          </a:p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rgbClr val="ff0000"/>
                </a:solidFill>
              </a:rPr>
              <a:t>合</a:t>
            </a:r>
            <a:endParaRPr xmlns:mc="http://schemas.openxmlformats.org/markup-compatibility/2006" xmlns:hp="http://schemas.haansoft.com/office/presentation/8.0" sz="2500" b="0" i="0" u="none" strike="noStrike" mc:Ignorable="hp" hp:hslEmbossed="0">
              <a:solidFill>
                <a:srgbClr val="ff0000"/>
              </a:solidFill>
            </a:endParaRPr>
          </a:p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rgbClr val="ff0000"/>
                </a:solidFill>
              </a:rPr>
              <a:t>戦</a:t>
            </a:r>
            <a:endParaRPr lang="en-US" altLang="ko-KR" sz="2500">
              <a:solidFill>
                <a:srgbClr val="ff0000"/>
              </a:solidFill>
            </a:endParaRPr>
          </a:p>
        </p:txBody>
      </p:sp>
      <p:pic>
        <p:nvPicPr>
          <p:cNvPr id="11" name="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2870657" y="1492254"/>
            <a:ext cx="6554983" cy="38734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"/>
          <p:cNvGrpSpPr/>
          <p:nvPr/>
        </p:nvGrpSpPr>
        <p:grpSpPr>
          <a:xfrm rot="0">
            <a:off x="1036687" y="325074"/>
            <a:ext cx="11651571" cy="6708008"/>
            <a:chOff x="1036687" y="325074"/>
            <a:chExt cx="11651571" cy="6708008"/>
          </a:xfrm>
        </p:grpSpPr>
        <p:pic>
          <p:nvPicPr>
            <p:cNvPr id="16" name=""/>
            <p:cNvPicPr>
              <a:picLocks noChangeAspect="1"/>
            </p:cNvPicPr>
            <p:nvPr/>
          </p:nvPicPr>
          <p:blipFill rotWithShape="1">
            <a:blip r:embed="rId2">
              <a:lum bright="70000" contrast="-50000"/>
            </a:blip>
            <a:srcRect l="60470" t="590" r="20240" b="80830"/>
            <a:stretch>
              <a:fillRect/>
            </a:stretch>
          </p:blipFill>
          <p:spPr>
            <a:xfrm rot="20307396">
              <a:off x="2205800" y="3522561"/>
              <a:ext cx="1826565" cy="175926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lt1"/>
              </a:solidFill>
            </a:ln>
          </p:spPr>
        </p:pic>
        <p:pic>
          <p:nvPicPr>
            <p:cNvPr id="17" name=""/>
            <p:cNvPicPr>
              <a:picLocks noChangeAspect="1"/>
            </p:cNvPicPr>
            <p:nvPr/>
          </p:nvPicPr>
          <p:blipFill rotWithShape="1">
            <a:blip r:embed="rId3">
              <a:lum bright="70000" contrast="-50000"/>
            </a:blip>
            <a:srcRect l="-10" t="30" r="8780" b="-30"/>
            <a:stretch>
              <a:fillRect/>
            </a:stretch>
          </p:blipFill>
          <p:spPr>
            <a:xfrm rot="1540521">
              <a:off x="7357830" y="3137333"/>
              <a:ext cx="5330427" cy="3895748"/>
            </a:xfrm>
            <a:custGeom>
              <a:avLst/>
              <a:gdLst>
                <a:gd name="connsiteX0" fmla="*/ 0 w 5330431"/>
                <a:gd name="connsiteY0" fmla="*/ -537 h 3895749"/>
                <a:gd name="connsiteX1" fmla="*/ 4121704 w 5330431"/>
                <a:gd name="connsiteY1" fmla="*/ 4543 h 3895749"/>
                <a:gd name="connsiteX2" fmla="*/ 4843914 w 5330431"/>
                <a:gd name="connsiteY2" fmla="*/ 1506838 h 3895749"/>
                <a:gd name="connsiteX3" fmla="*/ 5128012 w 5330431"/>
                <a:gd name="connsiteY3" fmla="*/ 2141760 h 3895749"/>
                <a:gd name="connsiteX4" fmla="*/ 5288631 w 5330431"/>
                <a:gd name="connsiteY4" fmla="*/ 2497854 h 3895749"/>
                <a:gd name="connsiteX5" fmla="*/ 5316861 w 5330431"/>
                <a:gd name="connsiteY5" fmla="*/ 2600540 h 3895749"/>
                <a:gd name="connsiteX6" fmla="*/ 5101915 w 5330431"/>
                <a:gd name="connsiteY6" fmla="*/ 2725008 h 3895749"/>
                <a:gd name="connsiteX7" fmla="*/ 5016398 w 5330431"/>
                <a:gd name="connsiteY7" fmla="*/ 2744983 h 3895749"/>
                <a:gd name="connsiteX8" fmla="*/ 4994772 w 5330431"/>
                <a:gd name="connsiteY8" fmla="*/ 2765949 h 3895749"/>
                <a:gd name="connsiteX9" fmla="*/ 5029441 w 5330431"/>
                <a:gd name="connsiteY9" fmla="*/ 2728146 h 3895749"/>
                <a:gd name="connsiteX10" fmla="*/ 4930220 w 5330431"/>
                <a:gd name="connsiteY10" fmla="*/ 2807547 h 3895749"/>
                <a:gd name="connsiteX11" fmla="*/ 2710954 w 5330431"/>
                <a:gd name="connsiteY11" fmla="*/ 3885000 h 3895749"/>
                <a:gd name="connsiteX12" fmla="*/ 0 w 5330431"/>
                <a:gd name="connsiteY12" fmla="*/ 3895190 h 3895749"/>
                <a:gd name="connsiteX13" fmla="*/ 0 w 5330431"/>
                <a:gd name="connsiteY13" fmla="*/ -537 h 389574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30431" h="3895749">
                  <a:moveTo>
                    <a:pt x="0" y="-537"/>
                  </a:moveTo>
                  <a:lnTo>
                    <a:pt x="4121704" y="4543"/>
                  </a:lnTo>
                  <a:lnTo>
                    <a:pt x="4843914" y="1506838"/>
                  </a:lnTo>
                  <a:cubicBezTo>
                    <a:pt x="5050591" y="1914767"/>
                    <a:pt x="5053892" y="1976591"/>
                    <a:pt x="5128012" y="2141760"/>
                  </a:cubicBezTo>
                  <a:cubicBezTo>
                    <a:pt x="5202131" y="2306930"/>
                    <a:pt x="5257156" y="2421390"/>
                    <a:pt x="5288631" y="2497854"/>
                  </a:cubicBezTo>
                  <a:cubicBezTo>
                    <a:pt x="5320106" y="2574317"/>
                    <a:pt x="5347980" y="2562681"/>
                    <a:pt x="5316861" y="2600540"/>
                  </a:cubicBezTo>
                  <a:cubicBezTo>
                    <a:pt x="5285741" y="2638399"/>
                    <a:pt x="5151992" y="2700934"/>
                    <a:pt x="5101915" y="2725008"/>
                  </a:cubicBezTo>
                  <a:cubicBezTo>
                    <a:pt x="5051838" y="2749082"/>
                    <a:pt x="5034255" y="2738159"/>
                    <a:pt x="5016398" y="2744983"/>
                  </a:cubicBezTo>
                  <a:cubicBezTo>
                    <a:pt x="4998541" y="2751806"/>
                    <a:pt x="4992598" y="2768755"/>
                    <a:pt x="4994772" y="2765949"/>
                  </a:cubicBezTo>
                  <a:cubicBezTo>
                    <a:pt x="4996946" y="2763142"/>
                    <a:pt x="5040200" y="2721213"/>
                    <a:pt x="5029441" y="2728146"/>
                  </a:cubicBezTo>
                  <a:cubicBezTo>
                    <a:pt x="5018683" y="2735079"/>
                    <a:pt x="4901451" y="2373977"/>
                    <a:pt x="4930220" y="2807547"/>
                  </a:cubicBezTo>
                  <a:lnTo>
                    <a:pt x="2710954" y="3885000"/>
                  </a:lnTo>
                  <a:lnTo>
                    <a:pt x="0" y="3895190"/>
                  </a:lnTo>
                  <a:lnTo>
                    <a:pt x="0" y="-537"/>
                  </a:lnTo>
                  <a:close/>
                </a:path>
              </a:pathLst>
            </a:custGeom>
            <a:ln>
              <a:noFill/>
            </a:ln>
          </p:spPr>
        </p:pic>
        <p:pic>
          <p:nvPicPr>
            <p:cNvPr id="18" name=""/>
            <p:cNvPicPr>
              <a:picLocks noChangeAspect="1"/>
            </p:cNvPicPr>
            <p:nvPr/>
          </p:nvPicPr>
          <p:blipFill rotWithShape="1">
            <a:blip r:embed="rId4">
              <a:lum bright="70000" contrast="-50000"/>
            </a:blip>
            <a:srcRect l="60470" t="590" r="20240" b="80830"/>
            <a:stretch>
              <a:fillRect/>
            </a:stretch>
          </p:blipFill>
          <p:spPr>
            <a:xfrm rot="1465634">
              <a:off x="1036687" y="5144350"/>
              <a:ext cx="1095320" cy="105496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lt1"/>
              </a:solidFill>
            </a:ln>
          </p:spPr>
        </p:pic>
        <p:pic>
          <p:nvPicPr>
            <p:cNvPr id="19" name=""/>
            <p:cNvPicPr>
              <a:picLocks noChangeAspect="1"/>
            </p:cNvPicPr>
            <p:nvPr/>
          </p:nvPicPr>
          <p:blipFill rotWithShape="1">
            <a:blip r:embed="rId5">
              <a:lum bright="70000" contrast="-50000"/>
            </a:blip>
            <a:srcRect l="60380" t="910" r="20230" b="80840"/>
            <a:stretch>
              <a:fillRect/>
            </a:stretch>
          </p:blipFill>
          <p:spPr>
            <a:xfrm rot="2170034">
              <a:off x="9503674" y="325074"/>
              <a:ext cx="2346927" cy="2210396"/>
            </a:xfrm>
            <a:custGeom>
              <a:avLst/>
              <a:gdLst>
                <a:gd name="connsiteX0" fmla="*/ 274087 w 2346928"/>
                <a:gd name="connsiteY0" fmla="*/ 188960 h 2210396"/>
                <a:gd name="connsiteX1" fmla="*/ 2257245 w 2346928"/>
                <a:gd name="connsiteY1" fmla="*/ 88346 h 2210396"/>
                <a:gd name="connsiteX2" fmla="*/ 2346259 w 2346928"/>
                <a:gd name="connsiteY2" fmla="*/ 2210364 h 2210396"/>
                <a:gd name="connsiteX3" fmla="*/ 10846 w 2346928"/>
                <a:gd name="connsiteY3" fmla="*/ 2210364 h 2210396"/>
                <a:gd name="connsiteX4" fmla="*/ 274087 w 2346928"/>
                <a:gd name="connsiteY4" fmla="*/ 188960 h 22103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6928" h="2210396">
                  <a:moveTo>
                    <a:pt x="274087" y="188960"/>
                  </a:moveTo>
                  <a:cubicBezTo>
                    <a:pt x="1011863" y="-189840"/>
                    <a:pt x="1596192" y="121884"/>
                    <a:pt x="2257245" y="88346"/>
                  </a:cubicBezTo>
                  <a:lnTo>
                    <a:pt x="2346259" y="2210364"/>
                  </a:lnTo>
                  <a:lnTo>
                    <a:pt x="10846" y="2210364"/>
                  </a:lnTo>
                  <a:cubicBezTo>
                    <a:pt x="98593" y="1536562"/>
                    <a:pt x="-194625" y="887402"/>
                    <a:pt x="274087" y="1889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lt1"/>
              </a:solidFill>
            </a:ln>
          </p:spPr>
        </p:pic>
      </p:grpSp>
      <p:grpSp>
        <p:nvGrpSpPr>
          <p:cNvPr id="4" name=""/>
          <p:cNvGrpSpPr/>
          <p:nvPr/>
        </p:nvGrpSpPr>
        <p:grpSpPr>
          <a:xfrm rot="0">
            <a:off x="665212" y="1058070"/>
            <a:ext cx="10973520" cy="4492512"/>
            <a:chOff x="665212" y="1058070"/>
            <a:chExt cx="10973520" cy="4492512"/>
          </a:xfrm>
        </p:grpSpPr>
        <p:pic>
          <p:nvPicPr>
            <p:cNvPr id="5" name="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665212" y="1386252"/>
              <a:ext cx="2791544" cy="2847245"/>
            </a:xfrm>
            <a:prstGeom prst="ellipse">
              <a:avLst/>
            </a:prstGeom>
          </p:spPr>
        </p:pic>
        <p:pic>
          <p:nvPicPr>
            <p:cNvPr id="6" name="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8847188" y="1386252"/>
              <a:ext cx="2791544" cy="2847245"/>
            </a:xfrm>
            <a:prstGeom prst="ellipse">
              <a:avLst/>
            </a:prstGeom>
          </p:spPr>
        </p:pic>
        <p:pic>
          <p:nvPicPr>
            <p:cNvPr id="7" name="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4807458" y="1386252"/>
              <a:ext cx="2791544" cy="2847245"/>
            </a:xfrm>
            <a:prstGeom prst="ellipse">
              <a:avLst/>
            </a:prstGeom>
          </p:spPr>
        </p:pic>
        <p:sp>
          <p:nvSpPr>
            <p:cNvPr id="8" name=""/>
            <p:cNvSpPr txBox="1"/>
            <p:nvPr/>
          </p:nvSpPr>
          <p:spPr>
            <a:xfrm>
              <a:off x="1308508" y="4431297"/>
              <a:ext cx="1504951" cy="604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xmlns:mc="http://schemas.openxmlformats.org/markup-compatibility/2006" xmlns:hp="http://schemas.haansoft.com/office/presentation/8.0" lang="ko-KR" altLang="en-US" sz="2100" b="1" i="0" u="none" strike="noStrike" mc:Ignorable="hp" hp:hslEmbossed="0"/>
                <a:t>조용필</a:t>
              </a:r>
              <a:endParaRPr xmlns:mc="http://schemas.openxmlformats.org/markup-compatibility/2006" xmlns:hp="http://schemas.haansoft.com/office/presentation/8.0" lang="ko-KR" altLang="en-US" sz="2100" b="1" i="0" u="none" strike="noStrike" mc:Ignorable="hp" hp:hslEmbossed="0">
                <a:effectLst/>
              </a:endParaRPr>
            </a:p>
          </p:txBody>
        </p:sp>
        <p:sp>
          <p:nvSpPr>
            <p:cNvPr id="9" name=""/>
            <p:cNvSpPr txBox="1"/>
            <p:nvPr/>
          </p:nvSpPr>
          <p:spPr>
            <a:xfrm>
              <a:off x="5450754" y="4431298"/>
              <a:ext cx="1504951" cy="604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xmlns:mc="http://schemas.openxmlformats.org/markup-compatibility/2006" xmlns:hp="http://schemas.haansoft.com/office/presentation/8.0" lang="en-US" altLang="ko-KR" sz="2100" b="1" i="0" u="none" strike="noStrike" mc:Ignorable="hp" hp:hslEmbossed="0">
                  <a:effectLst/>
                </a:rPr>
                <a:t>BoA</a:t>
              </a:r>
              <a:endParaRPr xmlns:mc="http://schemas.openxmlformats.org/markup-compatibility/2006" xmlns:hp="http://schemas.haansoft.com/office/presentation/8.0" lang="en-US" altLang="ko-KR" sz="2100" b="1" i="0" u="none" strike="noStrike" mc:Ignorable="hp" hp:hslEmbossed="0">
                <a:effectLst/>
              </a:endParaRPr>
            </a:p>
          </p:txBody>
        </p:sp>
        <p:sp>
          <p:nvSpPr>
            <p:cNvPr id="10" name=""/>
            <p:cNvSpPr txBox="1"/>
            <p:nvPr/>
          </p:nvSpPr>
          <p:spPr>
            <a:xfrm>
              <a:off x="9490485" y="4431298"/>
              <a:ext cx="1504951" cy="604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xmlns:mc="http://schemas.openxmlformats.org/markup-compatibility/2006" xmlns:hp="http://schemas.haansoft.com/office/presentation/8.0" lang="en-US" altLang="ko-KR" sz="2100" b="1" i="0" u="none" strike="noStrike" mc:Ignorable="hp" hp:hslEmbossed="0">
                  <a:effectLst/>
                </a:rPr>
                <a:t>TVXQ!</a:t>
              </a:r>
              <a:endParaRPr xmlns:mc="http://schemas.openxmlformats.org/markup-compatibility/2006" xmlns:hp="http://schemas.haansoft.com/office/presentation/8.0" lang="en-US" altLang="ko-KR" sz="2100" b="1" i="0" u="none" strike="noStrike" mc:Ignorable="hp" hp:hslEmbossed="0">
                <a:effectLst/>
              </a:endParaRPr>
            </a:p>
          </p:txBody>
        </p:sp>
        <p:sp>
          <p:nvSpPr>
            <p:cNvPr id="11" name=""/>
            <p:cNvSpPr txBox="1"/>
            <p:nvPr/>
          </p:nvSpPr>
          <p:spPr>
            <a:xfrm>
              <a:off x="808986" y="5192263"/>
              <a:ext cx="2503994" cy="3583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/>
                <a:t>1987</a:t>
              </a:r>
              <a:r>
                <a:rPr lang="ko-KR" altLang="en-US"/>
                <a:t>年</a:t>
              </a:r>
              <a:r>
                <a:rPr lang="en-US" altLang="ko-KR"/>
                <a:t>-1991</a:t>
              </a:r>
              <a:r>
                <a:rPr lang="ko-KR" altLang="en-US"/>
                <a:t>年</a:t>
              </a:r>
              <a:endParaRPr lang="ko-KR" altLang="en-US"/>
            </a:p>
          </p:txBody>
        </p:sp>
        <p:sp>
          <p:nvSpPr>
            <p:cNvPr id="12" name=""/>
            <p:cNvSpPr txBox="1"/>
            <p:nvPr/>
          </p:nvSpPr>
          <p:spPr>
            <a:xfrm>
              <a:off x="4951233" y="5192263"/>
              <a:ext cx="2503994" cy="3583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/>
                <a:t>2002</a:t>
              </a:r>
              <a:r>
                <a:rPr lang="ko-KR" altLang="en-US"/>
                <a:t>年</a:t>
              </a:r>
              <a:endParaRPr lang="ko-KR" altLang="en-US"/>
            </a:p>
          </p:txBody>
        </p:sp>
        <p:sp>
          <p:nvSpPr>
            <p:cNvPr id="13" name=""/>
            <p:cNvSpPr txBox="1"/>
            <p:nvPr/>
          </p:nvSpPr>
          <p:spPr>
            <a:xfrm>
              <a:off x="8990962" y="5192263"/>
              <a:ext cx="2503994" cy="3583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/>
                <a:t>2008</a:t>
              </a:r>
              <a:r>
                <a:rPr lang="ko-KR" altLang="en-US"/>
                <a:t>年</a:t>
              </a:r>
              <a:r>
                <a:rPr lang="en-US" altLang="ko-KR"/>
                <a:t>,2011</a:t>
              </a:r>
              <a:r>
                <a:rPr lang="ko-KR" altLang="en-US"/>
                <a:t>年</a:t>
              </a:r>
              <a:endParaRPr lang="ko-KR" altLang="en-US"/>
            </a:p>
          </p:txBody>
        </p:sp>
        <p:sp>
          <p:nvSpPr>
            <p:cNvPr id="14" name=""/>
            <p:cNvSpPr/>
            <p:nvPr/>
          </p:nvSpPr>
          <p:spPr>
            <a:xfrm rot="20833386">
              <a:off x="2753331" y="1058070"/>
              <a:ext cx="521696" cy="561065"/>
            </a:xfrm>
            <a:custGeom>
              <a:avLst/>
              <a:gdLst>
                <a:gd name="connsiteX0" fmla="*/ -901 w 521696"/>
                <a:gd name="connsiteY0" fmla="*/ 186718 h 413772"/>
                <a:gd name="connsiteX1" fmla="*/ -901 w 521696"/>
                <a:gd name="connsiteY1" fmla="*/ 186718 h 413772"/>
                <a:gd name="connsiteX2" fmla="*/ 126753 w 521696"/>
                <a:gd name="connsiteY2" fmla="*/ 9965 h 413772"/>
                <a:gd name="connsiteX3" fmla="*/ 126753 w 521696"/>
                <a:gd name="connsiteY3" fmla="*/ 176898 h 413772"/>
                <a:gd name="connsiteX4" fmla="*/ 313325 w 521696"/>
                <a:gd name="connsiteY4" fmla="*/ 147440 h 413772"/>
                <a:gd name="connsiteX5" fmla="*/ 293686 w 521696"/>
                <a:gd name="connsiteY5" fmla="*/ 284914 h 413772"/>
                <a:gd name="connsiteX6" fmla="*/ 509717 w 521696"/>
                <a:gd name="connsiteY6" fmla="*/ 284914 h 413772"/>
                <a:gd name="connsiteX7" fmla="*/ 303506 w 521696"/>
                <a:gd name="connsiteY7" fmla="*/ 412569 h 413772"/>
                <a:gd name="connsiteX8" fmla="*/ -901 w 521696"/>
                <a:gd name="connsiteY8" fmla="*/ 186718 h 41377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1696" h="413772">
                  <a:moveTo>
                    <a:pt x="-901" y="186718"/>
                  </a:moveTo>
                  <a:quadBezTo>
                    <a:pt x="-901" y="186718"/>
                    <a:pt x="-901" y="186718"/>
                  </a:quadBezTo>
                  <a:lnTo>
                    <a:pt x="126753" y="9965"/>
                  </a:lnTo>
                  <a:lnTo>
                    <a:pt x="126753" y="176898"/>
                  </a:lnTo>
                  <a:lnTo>
                    <a:pt x="313325" y="147440"/>
                  </a:lnTo>
                  <a:lnTo>
                    <a:pt x="293686" y="284914"/>
                  </a:lnTo>
                  <a:lnTo>
                    <a:pt x="509717" y="284914"/>
                  </a:lnTo>
                  <a:lnTo>
                    <a:pt x="303506" y="412569"/>
                  </a:lnTo>
                  <a:lnTo>
                    <a:pt x="-901" y="186718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186</ep:Words>
  <ep:PresentationFormat>화면 슬라이드 쇼(4:3)</ep:PresentationFormat>
  <ep:Paragraphs>75</ep:Paragraphs>
  <ep:Slides>20</ep:Slides>
  <ep:Notes>2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ep:HeadingPairs>
  <ep:TitlesOfParts>
    <vt:vector size="21" baseType="lpstr">
      <vt:lpstr>한컴오피스</vt:lpstr>
      <vt:lpstr>일본 대중문화 속 J-POP(일본 대중음악)의  흐름과 특징</vt:lpstr>
      <vt:lpstr>目次</vt:lpstr>
      <vt:lpstr>1. J-POP의 역사</vt:lpstr>
      <vt:lpstr>슬라이드 4</vt:lpstr>
      <vt:lpstr>슬라이드 5</vt:lpstr>
      <vt:lpstr>2. J-POP의 특징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3. J-POP의 몰락?</vt:lpstr>
      <vt:lpstr>슬라이드 14</vt:lpstr>
      <vt:lpstr>슬라이드 15</vt:lpstr>
      <vt:lpstr>슬라이드 16</vt:lpstr>
      <vt:lpstr>4. J-POP과 K-POP의 만남</vt:lpstr>
      <vt:lpstr>슬라이드 18</vt:lpstr>
      <vt:lpstr>슬라이드 19</vt:lpstr>
      <vt:lpstr>見てくださってありがとうございます!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2020-09-18T01:34:23.797</dcterms:created>
  <dc:creator>조유나</dc:creator>
  <cp:lastModifiedBy>조유나</cp:lastModifiedBy>
  <dcterms:modified xsi:type="dcterms:W3CDTF">2020-09-29T08:46:55.045</dcterms:modified>
  <cp:revision>203</cp:revision>
  <dc:title>일본 대중문화 속 J-POP(일본 대중음악)의  흐름과 특징</dc:title>
  <cp:version>1100.0100.01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