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  <p:sldMasterId id="2147483765" r:id="rId2"/>
  </p:sldMasterIdLst>
  <p:notesMasterIdLst>
    <p:notesMasterId r:id="rId30"/>
  </p:notesMasterIdLst>
  <p:handoutMasterIdLst>
    <p:handoutMasterId r:id="rId31"/>
  </p:handoutMasterIdLst>
  <p:sldIdLst>
    <p:sldId id="271" r:id="rId3"/>
    <p:sldId id="276" r:id="rId4"/>
    <p:sldId id="278" r:id="rId5"/>
    <p:sldId id="280" r:id="rId6"/>
    <p:sldId id="284" r:id="rId7"/>
    <p:sldId id="285" r:id="rId8"/>
    <p:sldId id="287" r:id="rId9"/>
    <p:sldId id="291" r:id="rId10"/>
    <p:sldId id="292" r:id="rId11"/>
    <p:sldId id="294" r:id="rId12"/>
    <p:sldId id="295" r:id="rId13"/>
    <p:sldId id="311" r:id="rId14"/>
    <p:sldId id="312" r:id="rId15"/>
    <p:sldId id="289" r:id="rId16"/>
    <p:sldId id="297" r:id="rId17"/>
    <p:sldId id="296" r:id="rId18"/>
    <p:sldId id="310" r:id="rId19"/>
    <p:sldId id="313" r:id="rId20"/>
    <p:sldId id="299" r:id="rId21"/>
    <p:sldId id="300" r:id="rId22"/>
    <p:sldId id="302" r:id="rId23"/>
    <p:sldId id="303" r:id="rId24"/>
    <p:sldId id="309" r:id="rId25"/>
    <p:sldId id="301" r:id="rId26"/>
    <p:sldId id="305" r:id="rId27"/>
    <p:sldId id="307" r:id="rId28"/>
    <p:sldId id="308" r:id="rId29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ehae2016@naver.com" initials="c" lastIdx="1" clrIdx="0">
    <p:extLst>
      <p:ext uri="{19B8F6BF-5375-455C-9EA6-DF929625EA0E}">
        <p15:presenceInfo xmlns:p15="http://schemas.microsoft.com/office/powerpoint/2012/main" userId="c2ab6292a9cbad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D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ehae2016@naver.com" userId="c2ab6292a9cbad07" providerId="LiveId" clId="{8ACAE250-D92B-41E5-8784-35886659FB85}"/>
    <pc:docChg chg="undo redo custSel addSld delSld modSld sldOrd">
      <pc:chgData name="cheehae2016@naver.com" userId="c2ab6292a9cbad07" providerId="LiveId" clId="{8ACAE250-D92B-41E5-8784-35886659FB85}" dt="2021-04-14T08:36:02.234" v="2924" actId="27636"/>
      <pc:docMkLst>
        <pc:docMk/>
      </pc:docMkLst>
      <pc:sldChg chg="modTransition">
        <pc:chgData name="cheehae2016@naver.com" userId="c2ab6292a9cbad07" providerId="LiveId" clId="{8ACAE250-D92B-41E5-8784-35886659FB85}" dt="2021-03-30T14:56:30.506" v="69"/>
        <pc:sldMkLst>
          <pc:docMk/>
          <pc:sldMk cId="4112037017" sldId="271"/>
        </pc:sldMkLst>
      </pc:sldChg>
      <pc:sldChg chg="modTransition modAnim">
        <pc:chgData name="cheehae2016@naver.com" userId="c2ab6292a9cbad07" providerId="LiveId" clId="{8ACAE250-D92B-41E5-8784-35886659FB85}" dt="2021-03-30T14:51:58.443" v="16"/>
        <pc:sldMkLst>
          <pc:docMk/>
          <pc:sldMk cId="1889224348" sldId="276"/>
        </pc:sldMkLst>
      </pc:sldChg>
      <pc:sldChg chg="ord modTransition">
        <pc:chgData name="cheehae2016@naver.com" userId="c2ab6292a9cbad07" providerId="LiveId" clId="{8ACAE250-D92B-41E5-8784-35886659FB85}" dt="2021-03-31T07:27:58.909" v="374"/>
        <pc:sldMkLst>
          <pc:docMk/>
          <pc:sldMk cId="215592866" sldId="278"/>
        </pc:sldMkLst>
      </pc:sldChg>
      <pc:sldChg chg="modTransition">
        <pc:chgData name="cheehae2016@naver.com" userId="c2ab6292a9cbad07" providerId="LiveId" clId="{8ACAE250-D92B-41E5-8784-35886659FB85}" dt="2021-03-30T14:53:29.185" v="37"/>
        <pc:sldMkLst>
          <pc:docMk/>
          <pc:sldMk cId="2759215147" sldId="280"/>
        </pc:sldMkLst>
      </pc:sldChg>
      <pc:sldChg chg="modTransition modAnim">
        <pc:chgData name="cheehae2016@naver.com" userId="c2ab6292a9cbad07" providerId="LiveId" clId="{8ACAE250-D92B-41E5-8784-35886659FB85}" dt="2021-03-30T14:53:33.214" v="38"/>
        <pc:sldMkLst>
          <pc:docMk/>
          <pc:sldMk cId="1329736004" sldId="284"/>
        </pc:sldMkLst>
      </pc:sldChg>
      <pc:sldChg chg="modTransition">
        <pc:chgData name="cheehae2016@naver.com" userId="c2ab6292a9cbad07" providerId="LiveId" clId="{8ACAE250-D92B-41E5-8784-35886659FB85}" dt="2021-03-30T14:53:35.767" v="39"/>
        <pc:sldMkLst>
          <pc:docMk/>
          <pc:sldMk cId="1300922382" sldId="285"/>
        </pc:sldMkLst>
      </pc:sldChg>
      <pc:sldChg chg="modTransition">
        <pc:chgData name="cheehae2016@naver.com" userId="c2ab6292a9cbad07" providerId="LiveId" clId="{8ACAE250-D92B-41E5-8784-35886659FB85}" dt="2021-03-30T14:53:40.340" v="40"/>
        <pc:sldMkLst>
          <pc:docMk/>
          <pc:sldMk cId="194788486" sldId="287"/>
        </pc:sldMkLst>
      </pc:sldChg>
      <pc:sldChg chg="addSp modSp del mod modTransition">
        <pc:chgData name="cheehae2016@naver.com" userId="c2ab6292a9cbad07" providerId="LiveId" clId="{8ACAE250-D92B-41E5-8784-35886659FB85}" dt="2021-04-14T06:35:07.719" v="1104" actId="2696"/>
        <pc:sldMkLst>
          <pc:docMk/>
          <pc:sldMk cId="99893064" sldId="288"/>
        </pc:sldMkLst>
        <pc:spChg chg="add mod">
          <ac:chgData name="cheehae2016@naver.com" userId="c2ab6292a9cbad07" providerId="LiveId" clId="{8ACAE250-D92B-41E5-8784-35886659FB85}" dt="2021-03-31T05:55:16.756" v="82" actId="1076"/>
          <ac:spMkLst>
            <pc:docMk/>
            <pc:sldMk cId="99893064" sldId="288"/>
            <ac:spMk id="4" creationId="{DF1ED7D0-692A-4F7A-BBA8-B7C638C9C59A}"/>
          </ac:spMkLst>
        </pc:spChg>
        <pc:picChg chg="mod">
          <ac:chgData name="cheehae2016@naver.com" userId="c2ab6292a9cbad07" providerId="LiveId" clId="{8ACAE250-D92B-41E5-8784-35886659FB85}" dt="2021-03-31T05:54:28.315" v="70" actId="1076"/>
          <ac:picMkLst>
            <pc:docMk/>
            <pc:sldMk cId="99893064" sldId="288"/>
            <ac:picMk id="3" creationId="{F270C8E8-CA3B-4A22-BB49-D06FC558C7D6}"/>
          </ac:picMkLst>
        </pc:picChg>
      </pc:sldChg>
      <pc:sldChg chg="addSp modSp mod modTransition">
        <pc:chgData name="cheehae2016@naver.com" userId="c2ab6292a9cbad07" providerId="LiveId" clId="{8ACAE250-D92B-41E5-8784-35886659FB85}" dt="2021-04-14T06:45:43.316" v="1126"/>
        <pc:sldMkLst>
          <pc:docMk/>
          <pc:sldMk cId="675545655" sldId="289"/>
        </pc:sldMkLst>
        <pc:spChg chg="mod">
          <ac:chgData name="cheehae2016@naver.com" userId="c2ab6292a9cbad07" providerId="LiveId" clId="{8ACAE250-D92B-41E5-8784-35886659FB85}" dt="2021-04-14T06:45:43.316" v="1126"/>
          <ac:spMkLst>
            <pc:docMk/>
            <pc:sldMk cId="675545655" sldId="289"/>
            <ac:spMk id="2" creationId="{00000000-0000-0000-0000-000000000000}"/>
          </ac:spMkLst>
        </pc:spChg>
        <pc:spChg chg="add mod">
          <ac:chgData name="cheehae2016@naver.com" userId="c2ab6292a9cbad07" providerId="LiveId" clId="{8ACAE250-D92B-41E5-8784-35886659FB85}" dt="2021-03-31T05:56:24.833" v="88" actId="1076"/>
          <ac:spMkLst>
            <pc:docMk/>
            <pc:sldMk cId="675545655" sldId="289"/>
            <ac:spMk id="4" creationId="{EA144543-4A3C-4863-B9EE-D15B04046124}"/>
          </ac:spMkLst>
        </pc:spChg>
      </pc:sldChg>
      <pc:sldChg chg="modTransition">
        <pc:chgData name="cheehae2016@naver.com" userId="c2ab6292a9cbad07" providerId="LiveId" clId="{8ACAE250-D92B-41E5-8784-35886659FB85}" dt="2021-03-30T14:53:48.744" v="42"/>
        <pc:sldMkLst>
          <pc:docMk/>
          <pc:sldMk cId="3991095634" sldId="291"/>
        </pc:sldMkLst>
      </pc:sldChg>
      <pc:sldChg chg="modTransition">
        <pc:chgData name="cheehae2016@naver.com" userId="c2ab6292a9cbad07" providerId="LiveId" clId="{8ACAE250-D92B-41E5-8784-35886659FB85}" dt="2021-03-30T14:53:58.993" v="43"/>
        <pc:sldMkLst>
          <pc:docMk/>
          <pc:sldMk cId="1448376043" sldId="292"/>
        </pc:sldMkLst>
      </pc:sldChg>
      <pc:sldChg chg="del modTransition">
        <pc:chgData name="cheehae2016@naver.com" userId="c2ab6292a9cbad07" providerId="LiveId" clId="{8ACAE250-D92B-41E5-8784-35886659FB85}" dt="2021-04-14T06:23:19.287" v="1100" actId="2696"/>
        <pc:sldMkLst>
          <pc:docMk/>
          <pc:sldMk cId="1524870322" sldId="293"/>
        </pc:sldMkLst>
      </pc:sldChg>
      <pc:sldChg chg="modTransition">
        <pc:chgData name="cheehae2016@naver.com" userId="c2ab6292a9cbad07" providerId="LiveId" clId="{8ACAE250-D92B-41E5-8784-35886659FB85}" dt="2021-03-30T14:54:09.677" v="45"/>
        <pc:sldMkLst>
          <pc:docMk/>
          <pc:sldMk cId="2756656028" sldId="294"/>
        </pc:sldMkLst>
      </pc:sldChg>
      <pc:sldChg chg="addSp delSp modSp mod modTransition delAnim modAnim">
        <pc:chgData name="cheehae2016@naver.com" userId="c2ab6292a9cbad07" providerId="LiveId" clId="{8ACAE250-D92B-41E5-8784-35886659FB85}" dt="2021-04-14T07:24:45.609" v="1791"/>
        <pc:sldMkLst>
          <pc:docMk/>
          <pc:sldMk cId="8071417" sldId="295"/>
        </pc:sldMkLst>
        <pc:spChg chg="del mod">
          <ac:chgData name="cheehae2016@naver.com" userId="c2ab6292a9cbad07" providerId="LiveId" clId="{8ACAE250-D92B-41E5-8784-35886659FB85}" dt="2021-04-14T07:20:22.443" v="1639"/>
          <ac:spMkLst>
            <pc:docMk/>
            <pc:sldMk cId="8071417" sldId="295"/>
            <ac:spMk id="4" creationId="{CE8F25AF-9321-4843-90BC-83041B8688A1}"/>
          </ac:spMkLst>
        </pc:spChg>
        <pc:spChg chg="mod">
          <ac:chgData name="cheehae2016@naver.com" userId="c2ab6292a9cbad07" providerId="LiveId" clId="{8ACAE250-D92B-41E5-8784-35886659FB85}" dt="2021-04-14T07:24:35.050" v="1789" actId="1076"/>
          <ac:spMkLst>
            <pc:docMk/>
            <pc:sldMk cId="8071417" sldId="295"/>
            <ac:spMk id="7" creationId="{4B03D08E-CE87-41BB-8DD4-76643D726B02}"/>
          </ac:spMkLst>
        </pc:spChg>
        <pc:spChg chg="add mod">
          <ac:chgData name="cheehae2016@naver.com" userId="c2ab6292a9cbad07" providerId="LiveId" clId="{8ACAE250-D92B-41E5-8784-35886659FB85}" dt="2021-04-14T07:20:17.857" v="1637" actId="1076"/>
          <ac:spMkLst>
            <pc:docMk/>
            <pc:sldMk cId="8071417" sldId="295"/>
            <ac:spMk id="8" creationId="{F2A7B61C-6636-44F9-B242-9A298ADD490B}"/>
          </ac:spMkLst>
        </pc:spChg>
        <pc:spChg chg="add del mod">
          <ac:chgData name="cheehae2016@naver.com" userId="c2ab6292a9cbad07" providerId="LiveId" clId="{8ACAE250-D92B-41E5-8784-35886659FB85}" dt="2021-04-14T07:20:03.881" v="1632" actId="21"/>
          <ac:spMkLst>
            <pc:docMk/>
            <pc:sldMk cId="8071417" sldId="295"/>
            <ac:spMk id="9" creationId="{E9D9ABE6-2D63-49F5-B387-7862C44D50D8}"/>
          </ac:spMkLst>
        </pc:spChg>
        <pc:spChg chg="add mod">
          <ac:chgData name="cheehae2016@naver.com" userId="c2ab6292a9cbad07" providerId="LiveId" clId="{8ACAE250-D92B-41E5-8784-35886659FB85}" dt="2021-04-14T07:24:17.642" v="1786" actId="1076"/>
          <ac:spMkLst>
            <pc:docMk/>
            <pc:sldMk cId="8071417" sldId="295"/>
            <ac:spMk id="10" creationId="{115F3D0A-48AE-4103-8B1C-0743F83B361A}"/>
          </ac:spMkLst>
        </pc:spChg>
        <pc:picChg chg="add mod">
          <ac:chgData name="cheehae2016@naver.com" userId="c2ab6292a9cbad07" providerId="LiveId" clId="{8ACAE250-D92B-41E5-8784-35886659FB85}" dt="2021-04-14T07:20:12.800" v="1636" actId="1076"/>
          <ac:picMkLst>
            <pc:docMk/>
            <pc:sldMk cId="8071417" sldId="295"/>
            <ac:picMk id="5" creationId="{7E528A5A-2D48-4F02-921A-1AE4D514E8FF}"/>
          </ac:picMkLst>
        </pc:picChg>
        <pc:picChg chg="del">
          <ac:chgData name="cheehae2016@naver.com" userId="c2ab6292a9cbad07" providerId="LiveId" clId="{8ACAE250-D92B-41E5-8784-35886659FB85}" dt="2021-04-14T07:19:48.664" v="1629" actId="478"/>
          <ac:picMkLst>
            <pc:docMk/>
            <pc:sldMk cId="8071417" sldId="295"/>
            <ac:picMk id="6" creationId="{DBCB0BB5-9BE2-4227-8082-25D59E8F67F8}"/>
          </ac:picMkLst>
        </pc:picChg>
      </pc:sldChg>
      <pc:sldChg chg="modSp modTransition">
        <pc:chgData name="cheehae2016@naver.com" userId="c2ab6292a9cbad07" providerId="LiveId" clId="{8ACAE250-D92B-41E5-8784-35886659FB85}" dt="2021-04-14T07:11:39.110" v="1619"/>
        <pc:sldMkLst>
          <pc:docMk/>
          <pc:sldMk cId="3656025437" sldId="296"/>
        </pc:sldMkLst>
        <pc:spChg chg="mod">
          <ac:chgData name="cheehae2016@naver.com" userId="c2ab6292a9cbad07" providerId="LiveId" clId="{8ACAE250-D92B-41E5-8784-35886659FB85}" dt="2021-04-14T07:11:39.110" v="1619"/>
          <ac:spMkLst>
            <pc:docMk/>
            <pc:sldMk cId="3656025437" sldId="296"/>
            <ac:spMk id="10" creationId="{7E906FD8-3BA2-48BA-90DD-7A64ED41C5E6}"/>
          </ac:spMkLst>
        </pc:spChg>
      </pc:sldChg>
      <pc:sldChg chg="addSp delSp modSp mod modTransition modAnim">
        <pc:chgData name="cheehae2016@naver.com" userId="c2ab6292a9cbad07" providerId="LiveId" clId="{8ACAE250-D92B-41E5-8784-35886659FB85}" dt="2021-04-12T05:21:57.546" v="1094" actId="20577"/>
        <pc:sldMkLst>
          <pc:docMk/>
          <pc:sldMk cId="768623180" sldId="297"/>
        </pc:sldMkLst>
        <pc:spChg chg="add del mod">
          <ac:chgData name="cheehae2016@naver.com" userId="c2ab6292a9cbad07" providerId="LiveId" clId="{8ACAE250-D92B-41E5-8784-35886659FB85}" dt="2021-04-12T05:19:16.944" v="1078" actId="11529"/>
          <ac:spMkLst>
            <pc:docMk/>
            <pc:sldMk cId="768623180" sldId="297"/>
            <ac:spMk id="3" creationId="{65EE9726-77DE-48C3-9910-920360001F16}"/>
          </ac:spMkLst>
        </pc:spChg>
        <pc:spChg chg="mod">
          <ac:chgData name="cheehae2016@naver.com" userId="c2ab6292a9cbad07" providerId="LiveId" clId="{8ACAE250-D92B-41E5-8784-35886659FB85}" dt="2021-04-12T05:21:56.913" v="1093" actId="14100"/>
          <ac:spMkLst>
            <pc:docMk/>
            <pc:sldMk cId="768623180" sldId="297"/>
            <ac:spMk id="4" creationId="{ACCADDF9-9261-4B86-9FE1-92722892B3D2}"/>
          </ac:spMkLst>
        </pc:spChg>
        <pc:spChg chg="add del mod">
          <ac:chgData name="cheehae2016@naver.com" userId="c2ab6292a9cbad07" providerId="LiveId" clId="{8ACAE250-D92B-41E5-8784-35886659FB85}" dt="2021-04-12T05:21:56.367" v="1092" actId="11529"/>
          <ac:spMkLst>
            <pc:docMk/>
            <pc:sldMk cId="768623180" sldId="297"/>
            <ac:spMk id="5" creationId="{937FE298-FAB3-41AB-962E-627D1689949C}"/>
          </ac:spMkLst>
        </pc:spChg>
      </pc:sldChg>
      <pc:sldChg chg="addSp delSp modSp mod modTransition modAnim">
        <pc:chgData name="cheehae2016@naver.com" userId="c2ab6292a9cbad07" providerId="LiveId" clId="{8ACAE250-D92B-41E5-8784-35886659FB85}" dt="2021-04-14T08:36:02.234" v="2924" actId="27636"/>
        <pc:sldMkLst>
          <pc:docMk/>
          <pc:sldMk cId="1126777251" sldId="299"/>
        </pc:sldMkLst>
        <pc:spChg chg="add del">
          <ac:chgData name="cheehae2016@naver.com" userId="c2ab6292a9cbad07" providerId="LiveId" clId="{8ACAE250-D92B-41E5-8784-35886659FB85}" dt="2021-04-14T08:15:24.697" v="2658" actId="478"/>
          <ac:spMkLst>
            <pc:docMk/>
            <pc:sldMk cId="1126777251" sldId="299"/>
            <ac:spMk id="3" creationId="{9633B8DB-136C-492B-AE89-1196EEFA5BC8}"/>
          </ac:spMkLst>
        </pc:spChg>
        <pc:spChg chg="mod">
          <ac:chgData name="cheehae2016@naver.com" userId="c2ab6292a9cbad07" providerId="LiveId" clId="{8ACAE250-D92B-41E5-8784-35886659FB85}" dt="2021-04-14T08:36:02.234" v="2924" actId="27636"/>
          <ac:spMkLst>
            <pc:docMk/>
            <pc:sldMk cId="1126777251" sldId="299"/>
            <ac:spMk id="4" creationId="{106DBC0D-8CC1-48FE-AB6E-01E7240BECE5}"/>
          </ac:spMkLst>
        </pc:spChg>
        <pc:spChg chg="mod">
          <ac:chgData name="cheehae2016@naver.com" userId="c2ab6292a9cbad07" providerId="LiveId" clId="{8ACAE250-D92B-41E5-8784-35886659FB85}" dt="2021-04-14T08:12:55.523" v="2653" actId="1076"/>
          <ac:spMkLst>
            <pc:docMk/>
            <pc:sldMk cId="1126777251" sldId="299"/>
            <ac:spMk id="8" creationId="{F9803370-6B39-4672-AF6A-3F6634225148}"/>
          </ac:spMkLst>
        </pc:spChg>
        <pc:spChg chg="mod">
          <ac:chgData name="cheehae2016@naver.com" userId="c2ab6292a9cbad07" providerId="LiveId" clId="{8ACAE250-D92B-41E5-8784-35886659FB85}" dt="2021-04-14T08:12:53.630" v="2652" actId="1076"/>
          <ac:spMkLst>
            <pc:docMk/>
            <pc:sldMk cId="1126777251" sldId="299"/>
            <ac:spMk id="9" creationId="{E21B77EF-9E8F-4B81-9D72-BE88E606A821}"/>
          </ac:spMkLst>
        </pc:spChg>
        <pc:picChg chg="add del">
          <ac:chgData name="cheehae2016@naver.com" userId="c2ab6292a9cbad07" providerId="LiveId" clId="{8ACAE250-D92B-41E5-8784-35886659FB85}" dt="2021-04-14T08:33:22.895" v="2872" actId="478"/>
          <ac:picMkLst>
            <pc:docMk/>
            <pc:sldMk cId="1126777251" sldId="299"/>
            <ac:picMk id="5" creationId="{9D7BFB06-DD02-4C3E-B087-988FE367FC2D}"/>
          </ac:picMkLst>
        </pc:picChg>
      </pc:sldChg>
      <pc:sldChg chg="modSp mod modTransition modAnim">
        <pc:chgData name="cheehae2016@naver.com" userId="c2ab6292a9cbad07" providerId="LiveId" clId="{8ACAE250-D92B-41E5-8784-35886659FB85}" dt="2021-04-12T05:22:41.827" v="1099" actId="27636"/>
        <pc:sldMkLst>
          <pc:docMk/>
          <pc:sldMk cId="540328840" sldId="300"/>
        </pc:sldMkLst>
        <pc:spChg chg="mod">
          <ac:chgData name="cheehae2016@naver.com" userId="c2ab6292a9cbad07" providerId="LiveId" clId="{8ACAE250-D92B-41E5-8784-35886659FB85}" dt="2021-04-12T05:22:41.827" v="1099" actId="27636"/>
          <ac:spMkLst>
            <pc:docMk/>
            <pc:sldMk cId="540328840" sldId="300"/>
            <ac:spMk id="4" creationId="{ADEF8071-B32E-43C4-8DC0-9FD8E97E0A75}"/>
          </ac:spMkLst>
        </pc:spChg>
      </pc:sldChg>
      <pc:sldChg chg="modTransition">
        <pc:chgData name="cheehae2016@naver.com" userId="c2ab6292a9cbad07" providerId="LiveId" clId="{8ACAE250-D92B-41E5-8784-35886659FB85}" dt="2021-03-30T14:54:45.781" v="56"/>
        <pc:sldMkLst>
          <pc:docMk/>
          <pc:sldMk cId="3537296430" sldId="301"/>
        </pc:sldMkLst>
      </pc:sldChg>
      <pc:sldChg chg="modTransition">
        <pc:chgData name="cheehae2016@naver.com" userId="c2ab6292a9cbad07" providerId="LiveId" clId="{8ACAE250-D92B-41E5-8784-35886659FB85}" dt="2021-03-30T14:54:32.319" v="53"/>
        <pc:sldMkLst>
          <pc:docMk/>
          <pc:sldMk cId="3591739025" sldId="302"/>
        </pc:sldMkLst>
      </pc:sldChg>
      <pc:sldChg chg="modSp add del modTransition">
        <pc:chgData name="cheehae2016@naver.com" userId="c2ab6292a9cbad07" providerId="LiveId" clId="{8ACAE250-D92B-41E5-8784-35886659FB85}" dt="2021-04-14T08:18:55.500" v="2818" actId="20577"/>
        <pc:sldMkLst>
          <pc:docMk/>
          <pc:sldMk cId="2869416404" sldId="303"/>
        </pc:sldMkLst>
        <pc:spChg chg="mod">
          <ac:chgData name="cheehae2016@naver.com" userId="c2ab6292a9cbad07" providerId="LiveId" clId="{8ACAE250-D92B-41E5-8784-35886659FB85}" dt="2021-04-14T08:18:55.500" v="2818" actId="20577"/>
          <ac:spMkLst>
            <pc:docMk/>
            <pc:sldMk cId="2869416404" sldId="303"/>
            <ac:spMk id="4" creationId="{ED007B4F-DE83-484B-84E1-7BC1660E54CA}"/>
          </ac:spMkLst>
        </pc:spChg>
      </pc:sldChg>
      <pc:sldChg chg="modTransition">
        <pc:chgData name="cheehae2016@naver.com" userId="c2ab6292a9cbad07" providerId="LiveId" clId="{8ACAE250-D92B-41E5-8784-35886659FB85}" dt="2021-03-30T14:55:15.242" v="61"/>
        <pc:sldMkLst>
          <pc:docMk/>
          <pc:sldMk cId="3969437643" sldId="305"/>
        </pc:sldMkLst>
      </pc:sldChg>
      <pc:sldChg chg="modTransition">
        <pc:chgData name="cheehae2016@naver.com" userId="c2ab6292a9cbad07" providerId="LiveId" clId="{8ACAE250-D92B-41E5-8784-35886659FB85}" dt="2021-03-30T14:55:21.161" v="62"/>
        <pc:sldMkLst>
          <pc:docMk/>
          <pc:sldMk cId="4050800170" sldId="307"/>
        </pc:sldMkLst>
      </pc:sldChg>
      <pc:sldChg chg="modTransition">
        <pc:chgData name="cheehae2016@naver.com" userId="c2ab6292a9cbad07" providerId="LiveId" clId="{8ACAE250-D92B-41E5-8784-35886659FB85}" dt="2021-03-30T14:55:52.612" v="67"/>
        <pc:sldMkLst>
          <pc:docMk/>
          <pc:sldMk cId="3365347425" sldId="308"/>
        </pc:sldMkLst>
      </pc:sldChg>
      <pc:sldChg chg="addSp delSp modSp add mod modClrScheme delAnim modAnim chgLayout">
        <pc:chgData name="cheehae2016@naver.com" userId="c2ab6292a9cbad07" providerId="LiveId" clId="{8ACAE250-D92B-41E5-8784-35886659FB85}" dt="2021-03-31T07:44:23.432" v="539" actId="14826"/>
        <pc:sldMkLst>
          <pc:docMk/>
          <pc:sldMk cId="4084414461" sldId="309"/>
        </pc:sldMkLst>
        <pc:spChg chg="mod ord">
          <ac:chgData name="cheehae2016@naver.com" userId="c2ab6292a9cbad07" providerId="LiveId" clId="{8ACAE250-D92B-41E5-8784-35886659FB85}" dt="2021-03-31T07:23:31.537" v="277" actId="700"/>
          <ac:spMkLst>
            <pc:docMk/>
            <pc:sldMk cId="4084414461" sldId="309"/>
            <ac:spMk id="2" creationId="{00000000-0000-0000-0000-000000000000}"/>
          </ac:spMkLst>
        </pc:spChg>
        <pc:spChg chg="del mod">
          <ac:chgData name="cheehae2016@naver.com" userId="c2ab6292a9cbad07" providerId="LiveId" clId="{8ACAE250-D92B-41E5-8784-35886659FB85}" dt="2021-03-31T06:34:27.670" v="92" actId="21"/>
          <ac:spMkLst>
            <pc:docMk/>
            <pc:sldMk cId="4084414461" sldId="309"/>
            <ac:spMk id="4" creationId="{ED007B4F-DE83-484B-84E1-7BC1660E54CA}"/>
          </ac:spMkLst>
        </pc:spChg>
        <pc:spChg chg="add del mod">
          <ac:chgData name="cheehae2016@naver.com" userId="c2ab6292a9cbad07" providerId="LiveId" clId="{8ACAE250-D92B-41E5-8784-35886659FB85}" dt="2021-03-31T06:34:44.796" v="95" actId="700"/>
          <ac:spMkLst>
            <pc:docMk/>
            <pc:sldMk cId="4084414461" sldId="309"/>
            <ac:spMk id="5" creationId="{90D217DB-A898-47A1-A414-F8A1FC81581E}"/>
          </ac:spMkLst>
        </pc:spChg>
        <pc:spChg chg="del">
          <ac:chgData name="cheehae2016@naver.com" userId="c2ab6292a9cbad07" providerId="LiveId" clId="{8ACAE250-D92B-41E5-8784-35886659FB85}" dt="2021-03-31T06:34:38.964" v="94" actId="21"/>
          <ac:spMkLst>
            <pc:docMk/>
            <pc:sldMk cId="4084414461" sldId="309"/>
            <ac:spMk id="7" creationId="{E523E471-D2C5-4136-A202-7B3FC5DBE25F}"/>
          </ac:spMkLst>
        </pc:spChg>
        <pc:spChg chg="add del mod">
          <ac:chgData name="cheehae2016@naver.com" userId="c2ab6292a9cbad07" providerId="LiveId" clId="{8ACAE250-D92B-41E5-8784-35886659FB85}" dt="2021-03-31T06:34:44.796" v="95" actId="700"/>
          <ac:spMkLst>
            <pc:docMk/>
            <pc:sldMk cId="4084414461" sldId="309"/>
            <ac:spMk id="9" creationId="{3D51938A-1307-4716-BA5D-BF408A060FB7}"/>
          </ac:spMkLst>
        </pc:spChg>
        <pc:spChg chg="add del mod ord">
          <ac:chgData name="cheehae2016@naver.com" userId="c2ab6292a9cbad07" providerId="LiveId" clId="{8ACAE250-D92B-41E5-8784-35886659FB85}" dt="2021-03-31T06:35:22.899" v="97"/>
          <ac:spMkLst>
            <pc:docMk/>
            <pc:sldMk cId="4084414461" sldId="309"/>
            <ac:spMk id="10" creationId="{A2864641-A560-40D3-88DF-1936AFAA5DB8}"/>
          </ac:spMkLst>
        </pc:spChg>
        <pc:spChg chg="add mod ord">
          <ac:chgData name="cheehae2016@naver.com" userId="c2ab6292a9cbad07" providerId="LiveId" clId="{8ACAE250-D92B-41E5-8784-35886659FB85}" dt="2021-03-31T07:23:31.537" v="277" actId="700"/>
          <ac:spMkLst>
            <pc:docMk/>
            <pc:sldMk cId="4084414461" sldId="309"/>
            <ac:spMk id="11" creationId="{EF2B5C1A-2C94-4092-8522-B6262DD75219}"/>
          </ac:spMkLst>
        </pc:spChg>
        <pc:spChg chg="add del mod">
          <ac:chgData name="cheehae2016@naver.com" userId="c2ab6292a9cbad07" providerId="LiveId" clId="{8ACAE250-D92B-41E5-8784-35886659FB85}" dt="2021-03-31T07:20:05.883" v="246" actId="21"/>
          <ac:spMkLst>
            <pc:docMk/>
            <pc:sldMk cId="4084414461" sldId="309"/>
            <ac:spMk id="12" creationId="{5B158341-D417-40D1-840B-ADB1E26867FD}"/>
          </ac:spMkLst>
        </pc:spChg>
        <pc:spChg chg="add del mod ord">
          <ac:chgData name="cheehae2016@naver.com" userId="c2ab6292a9cbad07" providerId="LiveId" clId="{8ACAE250-D92B-41E5-8784-35886659FB85}" dt="2021-03-31T07:37:00.282" v="414" actId="1076"/>
          <ac:spMkLst>
            <pc:docMk/>
            <pc:sldMk cId="4084414461" sldId="309"/>
            <ac:spMk id="14" creationId="{44E28D43-3CBD-454B-8D0C-716C1E657C0F}"/>
          </ac:spMkLst>
        </pc:spChg>
        <pc:spChg chg="add mod">
          <ac:chgData name="cheehae2016@naver.com" userId="c2ab6292a9cbad07" providerId="LiveId" clId="{8ACAE250-D92B-41E5-8784-35886659FB85}" dt="2021-03-31T07:39:40.963" v="517" actId="207"/>
          <ac:spMkLst>
            <pc:docMk/>
            <pc:sldMk cId="4084414461" sldId="309"/>
            <ac:spMk id="21" creationId="{F1263C82-8D91-4045-A0EF-E09D44975CAA}"/>
          </ac:spMkLst>
        </pc:spChg>
        <pc:picChg chg="del">
          <ac:chgData name="cheehae2016@naver.com" userId="c2ab6292a9cbad07" providerId="LiveId" clId="{8ACAE250-D92B-41E5-8784-35886659FB85}" dt="2021-03-31T06:34:18.447" v="90" actId="478"/>
          <ac:picMkLst>
            <pc:docMk/>
            <pc:sldMk cId="4084414461" sldId="309"/>
            <ac:picMk id="6" creationId="{1E7BD340-218B-4D04-9BCB-1111CDF00A03}"/>
          </ac:picMkLst>
        </pc:picChg>
        <pc:picChg chg="add del mod">
          <ac:chgData name="cheehae2016@naver.com" userId="c2ab6292a9cbad07" providerId="LiveId" clId="{8ACAE250-D92B-41E5-8784-35886659FB85}" dt="2021-03-31T07:20:01.668" v="245" actId="21"/>
          <ac:picMkLst>
            <pc:docMk/>
            <pc:sldMk cId="4084414461" sldId="309"/>
            <ac:picMk id="13" creationId="{BAB84F90-B8A2-4DBF-8EFC-C9D352A1F684}"/>
          </ac:picMkLst>
        </pc:picChg>
        <pc:picChg chg="add del mod ord">
          <ac:chgData name="cheehae2016@naver.com" userId="c2ab6292a9cbad07" providerId="LiveId" clId="{8ACAE250-D92B-41E5-8784-35886659FB85}" dt="2021-03-31T07:23:49.754" v="283" actId="22"/>
          <ac:picMkLst>
            <pc:docMk/>
            <pc:sldMk cId="4084414461" sldId="309"/>
            <ac:picMk id="16" creationId="{5A2093DB-AAB0-41B0-BF7E-A62A9C902CC3}"/>
          </ac:picMkLst>
        </pc:picChg>
        <pc:picChg chg="add mod">
          <ac:chgData name="cheehae2016@naver.com" userId="c2ab6292a9cbad07" providerId="LiveId" clId="{8ACAE250-D92B-41E5-8784-35886659FB85}" dt="2021-03-31T07:44:23.432" v="539" actId="14826"/>
          <ac:picMkLst>
            <pc:docMk/>
            <pc:sldMk cId="4084414461" sldId="309"/>
            <ac:picMk id="18" creationId="{F35BAEDD-95AA-4A11-9091-8F23968EE76C}"/>
          </ac:picMkLst>
        </pc:picChg>
        <pc:picChg chg="add del mod">
          <ac:chgData name="cheehae2016@naver.com" userId="c2ab6292a9cbad07" providerId="LiveId" clId="{8ACAE250-D92B-41E5-8784-35886659FB85}" dt="2021-03-31T07:40:02.064" v="518" actId="478"/>
          <ac:picMkLst>
            <pc:docMk/>
            <pc:sldMk cId="4084414461" sldId="309"/>
            <ac:picMk id="20" creationId="{B2386777-9BA0-4023-B300-6DEF4CBA24F9}"/>
          </ac:picMkLst>
        </pc:picChg>
        <pc:picChg chg="add mod">
          <ac:chgData name="cheehae2016@naver.com" userId="c2ab6292a9cbad07" providerId="LiveId" clId="{8ACAE250-D92B-41E5-8784-35886659FB85}" dt="2021-03-31T07:40:47" v="531" actId="14100"/>
          <ac:picMkLst>
            <pc:docMk/>
            <pc:sldMk cId="4084414461" sldId="309"/>
            <ac:picMk id="23" creationId="{4FFD5D99-5AFB-41AA-9B52-5396AE242612}"/>
          </ac:picMkLst>
        </pc:picChg>
      </pc:sldChg>
      <pc:sldChg chg="addSp delSp modSp add mod modTransition delAnim modAnim">
        <pc:chgData name="cheehae2016@naver.com" userId="c2ab6292a9cbad07" providerId="LiveId" clId="{8ACAE250-D92B-41E5-8784-35886659FB85}" dt="2021-04-14T07:50:18.456" v="2166"/>
        <pc:sldMkLst>
          <pc:docMk/>
          <pc:sldMk cId="497625094" sldId="310"/>
        </pc:sldMkLst>
        <pc:spChg chg="mod">
          <ac:chgData name="cheehae2016@naver.com" userId="c2ab6292a9cbad07" providerId="LiveId" clId="{8ACAE250-D92B-41E5-8784-35886659FB85}" dt="2021-04-14T07:02:47.604" v="1134" actId="20577"/>
          <ac:spMkLst>
            <pc:docMk/>
            <pc:sldMk cId="497625094" sldId="310"/>
            <ac:spMk id="4" creationId="{1D821B36-73B1-47E3-A4AC-1FB5175687BA}"/>
          </ac:spMkLst>
        </pc:spChg>
        <pc:spChg chg="add del mod">
          <ac:chgData name="cheehae2016@naver.com" userId="c2ab6292a9cbad07" providerId="LiveId" clId="{8ACAE250-D92B-41E5-8784-35886659FB85}" dt="2021-04-14T07:02:33.138" v="1129" actId="931"/>
          <ac:spMkLst>
            <pc:docMk/>
            <pc:sldMk cId="497625094" sldId="310"/>
            <ac:spMk id="5" creationId="{9B31F619-4C56-4176-A36A-79CC4893838F}"/>
          </ac:spMkLst>
        </pc:spChg>
        <pc:spChg chg="del mod">
          <ac:chgData name="cheehae2016@naver.com" userId="c2ab6292a9cbad07" providerId="LiveId" clId="{8ACAE250-D92B-41E5-8784-35886659FB85}" dt="2021-04-14T07:02:48.944" v="1136"/>
          <ac:spMkLst>
            <pc:docMk/>
            <pc:sldMk cId="497625094" sldId="310"/>
            <ac:spMk id="8" creationId="{F3AC5E19-AB8E-4EFC-860D-43A897738C7A}"/>
          </ac:spMkLst>
        </pc:spChg>
        <pc:spChg chg="del">
          <ac:chgData name="cheehae2016@naver.com" userId="c2ab6292a9cbad07" providerId="LiveId" clId="{8ACAE250-D92B-41E5-8784-35886659FB85}" dt="2021-04-14T07:02:42.136" v="1132" actId="478"/>
          <ac:spMkLst>
            <pc:docMk/>
            <pc:sldMk cId="497625094" sldId="310"/>
            <ac:spMk id="10" creationId="{7E906FD8-3BA2-48BA-90DD-7A64ED41C5E6}"/>
          </ac:spMkLst>
        </pc:spChg>
        <pc:spChg chg="add mod">
          <ac:chgData name="cheehae2016@naver.com" userId="c2ab6292a9cbad07" providerId="LiveId" clId="{8ACAE250-D92B-41E5-8784-35886659FB85}" dt="2021-04-14T07:03:22.297" v="1143" actId="1582"/>
          <ac:spMkLst>
            <pc:docMk/>
            <pc:sldMk cId="497625094" sldId="310"/>
            <ac:spMk id="11" creationId="{6DD5E3BA-9378-40FC-81DC-8189A8F34A77}"/>
          </ac:spMkLst>
        </pc:spChg>
        <pc:spChg chg="add mod">
          <ac:chgData name="cheehae2016@naver.com" userId="c2ab6292a9cbad07" providerId="LiveId" clId="{8ACAE250-D92B-41E5-8784-35886659FB85}" dt="2021-04-14T07:03:48.643" v="1147" actId="1076"/>
          <ac:spMkLst>
            <pc:docMk/>
            <pc:sldMk cId="497625094" sldId="310"/>
            <ac:spMk id="12" creationId="{9C43F5DF-287F-4CC3-BA72-7C339FC5CD5F}"/>
          </ac:spMkLst>
        </pc:spChg>
        <pc:spChg chg="add mod">
          <ac:chgData name="cheehae2016@naver.com" userId="c2ab6292a9cbad07" providerId="LiveId" clId="{8ACAE250-D92B-41E5-8784-35886659FB85}" dt="2021-04-14T07:07:25.821" v="1330" actId="207"/>
          <ac:spMkLst>
            <pc:docMk/>
            <pc:sldMk cId="497625094" sldId="310"/>
            <ac:spMk id="13" creationId="{CED4FA46-B79E-4949-9CAC-271B197BD450}"/>
          </ac:spMkLst>
        </pc:spChg>
        <pc:spChg chg="add mod">
          <ac:chgData name="cheehae2016@naver.com" userId="c2ab6292a9cbad07" providerId="LiveId" clId="{8ACAE250-D92B-41E5-8784-35886659FB85}" dt="2021-04-14T07:07:54.179" v="1332" actId="1076"/>
          <ac:spMkLst>
            <pc:docMk/>
            <pc:sldMk cId="497625094" sldId="310"/>
            <ac:spMk id="14" creationId="{DDCD1148-6C41-4BD3-9EB1-7A9103BC190A}"/>
          </ac:spMkLst>
        </pc:spChg>
        <pc:spChg chg="add mod">
          <ac:chgData name="cheehae2016@naver.com" userId="c2ab6292a9cbad07" providerId="LiveId" clId="{8ACAE250-D92B-41E5-8784-35886659FB85}" dt="2021-04-14T07:11:51.503" v="1622" actId="1076"/>
          <ac:spMkLst>
            <pc:docMk/>
            <pc:sldMk cId="497625094" sldId="310"/>
            <ac:spMk id="15" creationId="{D570BCA9-9B1D-47C1-83A6-3FBB1F1E0921}"/>
          </ac:spMkLst>
        </pc:spChg>
        <pc:picChg chg="del">
          <ac:chgData name="cheehae2016@naver.com" userId="c2ab6292a9cbad07" providerId="LiveId" clId="{8ACAE250-D92B-41E5-8784-35886659FB85}" dt="2021-04-14T07:02:19.067" v="1128" actId="478"/>
          <ac:picMkLst>
            <pc:docMk/>
            <pc:sldMk cId="497625094" sldId="310"/>
            <ac:picMk id="6" creationId="{8A90AF56-4EFB-41BF-A4F0-FF08B5060D45}"/>
          </ac:picMkLst>
        </pc:picChg>
        <pc:picChg chg="add mod">
          <ac:chgData name="cheehae2016@naver.com" userId="c2ab6292a9cbad07" providerId="LiveId" clId="{8ACAE250-D92B-41E5-8784-35886659FB85}" dt="2021-04-14T07:03:42.272" v="1146" actId="1076"/>
          <ac:picMkLst>
            <pc:docMk/>
            <pc:sldMk cId="497625094" sldId="310"/>
            <ac:picMk id="9" creationId="{8AADF33A-45E5-4B89-8492-B58BEA390752}"/>
          </ac:picMkLst>
        </pc:picChg>
      </pc:sldChg>
      <pc:sldChg chg="addSp delSp modSp add del mod modTransition modClrScheme delAnim modAnim chgLayout">
        <pc:chgData name="cheehae2016@naver.com" userId="c2ab6292a9cbad07" providerId="LiveId" clId="{8ACAE250-D92B-41E5-8784-35886659FB85}" dt="2021-04-14T06:24:00.056" v="1101" actId="2696"/>
        <pc:sldMkLst>
          <pc:docMk/>
          <pc:sldMk cId="3208027734" sldId="310"/>
        </pc:sldMkLst>
        <pc:spChg chg="mod ord">
          <ac:chgData name="cheehae2016@naver.com" userId="c2ab6292a9cbad07" providerId="LiveId" clId="{8ACAE250-D92B-41E5-8784-35886659FB85}" dt="2021-04-06T04:30:28.268" v="546" actId="700"/>
          <ac:spMkLst>
            <pc:docMk/>
            <pc:sldMk cId="3208027734" sldId="310"/>
            <ac:spMk id="2" creationId="{00000000-0000-0000-0000-000000000000}"/>
          </ac:spMkLst>
        </pc:spChg>
        <pc:spChg chg="del">
          <ac:chgData name="cheehae2016@naver.com" userId="c2ab6292a9cbad07" providerId="LiveId" clId="{8ACAE250-D92B-41E5-8784-35886659FB85}" dt="2021-04-06T04:30:11.130" v="542" actId="478"/>
          <ac:spMkLst>
            <pc:docMk/>
            <pc:sldMk cId="3208027734" sldId="310"/>
            <ac:spMk id="4" creationId="{106DBC0D-8CC1-48FE-AB6E-01E7240BECE5}"/>
          </ac:spMkLst>
        </pc:spChg>
        <pc:spChg chg="add del mod">
          <ac:chgData name="cheehae2016@naver.com" userId="c2ab6292a9cbad07" providerId="LiveId" clId="{8ACAE250-D92B-41E5-8784-35886659FB85}" dt="2021-04-06T04:30:11.130" v="542" actId="478"/>
          <ac:spMkLst>
            <pc:docMk/>
            <pc:sldMk cId="3208027734" sldId="310"/>
            <ac:spMk id="5" creationId="{C3BEA911-E144-4C0E-B71E-14A4F8B7072A}"/>
          </ac:spMkLst>
        </pc:spChg>
        <pc:spChg chg="del">
          <ac:chgData name="cheehae2016@naver.com" userId="c2ab6292a9cbad07" providerId="LiveId" clId="{8ACAE250-D92B-41E5-8784-35886659FB85}" dt="2021-04-06T04:30:11.130" v="542" actId="478"/>
          <ac:spMkLst>
            <pc:docMk/>
            <pc:sldMk cId="3208027734" sldId="310"/>
            <ac:spMk id="7" creationId="{60C22EFC-A859-4E0F-9689-E30005D32C38}"/>
          </ac:spMkLst>
        </pc:spChg>
        <pc:spChg chg="del">
          <ac:chgData name="cheehae2016@naver.com" userId="c2ab6292a9cbad07" providerId="LiveId" clId="{8ACAE250-D92B-41E5-8784-35886659FB85}" dt="2021-04-06T04:30:11.130" v="542" actId="478"/>
          <ac:spMkLst>
            <pc:docMk/>
            <pc:sldMk cId="3208027734" sldId="310"/>
            <ac:spMk id="8" creationId="{F9803370-6B39-4672-AF6A-3F6634225148}"/>
          </ac:spMkLst>
        </pc:spChg>
        <pc:spChg chg="del mod">
          <ac:chgData name="cheehae2016@naver.com" userId="c2ab6292a9cbad07" providerId="LiveId" clId="{8ACAE250-D92B-41E5-8784-35886659FB85}" dt="2021-04-06T04:30:23.400" v="545" actId="21"/>
          <ac:spMkLst>
            <pc:docMk/>
            <pc:sldMk cId="3208027734" sldId="310"/>
            <ac:spMk id="9" creationId="{E21B77EF-9E8F-4B81-9D72-BE88E606A821}"/>
          </ac:spMkLst>
        </pc:spChg>
        <pc:spChg chg="add del mod">
          <ac:chgData name="cheehae2016@naver.com" userId="c2ab6292a9cbad07" providerId="LiveId" clId="{8ACAE250-D92B-41E5-8784-35886659FB85}" dt="2021-04-06T04:30:28.268" v="546" actId="700"/>
          <ac:spMkLst>
            <pc:docMk/>
            <pc:sldMk cId="3208027734" sldId="310"/>
            <ac:spMk id="11" creationId="{A799A499-7FE0-4C5A-AC31-57B746F22304}"/>
          </ac:spMkLst>
        </pc:spChg>
        <pc:spChg chg="add mod">
          <ac:chgData name="cheehae2016@naver.com" userId="c2ab6292a9cbad07" providerId="LiveId" clId="{8ACAE250-D92B-41E5-8784-35886659FB85}" dt="2021-04-06T04:45:21.700" v="592" actId="207"/>
          <ac:spMkLst>
            <pc:docMk/>
            <pc:sldMk cId="3208027734" sldId="310"/>
            <ac:spMk id="20" creationId="{B93D3BAD-0BA4-4F63-A1A8-DFFFEAB72556}"/>
          </ac:spMkLst>
        </pc:spChg>
        <pc:spChg chg="add mod">
          <ac:chgData name="cheehae2016@naver.com" userId="c2ab6292a9cbad07" providerId="LiveId" clId="{8ACAE250-D92B-41E5-8784-35886659FB85}" dt="2021-04-06T04:49:18.764" v="706" actId="20577"/>
          <ac:spMkLst>
            <pc:docMk/>
            <pc:sldMk cId="3208027734" sldId="310"/>
            <ac:spMk id="21" creationId="{3FE658A2-B82A-4132-8422-1D3C2D953A35}"/>
          </ac:spMkLst>
        </pc:spChg>
        <pc:spChg chg="add mod">
          <ac:chgData name="cheehae2016@naver.com" userId="c2ab6292a9cbad07" providerId="LiveId" clId="{8ACAE250-D92B-41E5-8784-35886659FB85}" dt="2021-04-06T04:49:42.004" v="708" actId="207"/>
          <ac:spMkLst>
            <pc:docMk/>
            <pc:sldMk cId="3208027734" sldId="310"/>
            <ac:spMk id="22" creationId="{3E672B67-8F3B-4897-9085-C061C8106A37}"/>
          </ac:spMkLst>
        </pc:spChg>
        <pc:spChg chg="add mod">
          <ac:chgData name="cheehae2016@naver.com" userId="c2ab6292a9cbad07" providerId="LiveId" clId="{8ACAE250-D92B-41E5-8784-35886659FB85}" dt="2021-04-06T04:58:56.373" v="1028"/>
          <ac:spMkLst>
            <pc:docMk/>
            <pc:sldMk cId="3208027734" sldId="310"/>
            <ac:spMk id="23" creationId="{B0A4AF4E-507D-4FD9-8D2D-D66405DA26EB}"/>
          </ac:spMkLst>
        </pc:spChg>
        <pc:spChg chg="add mod">
          <ac:chgData name="cheehae2016@naver.com" userId="c2ab6292a9cbad07" providerId="LiveId" clId="{8ACAE250-D92B-41E5-8784-35886659FB85}" dt="2021-04-06T04:53:27.413" v="889" actId="208"/>
          <ac:spMkLst>
            <pc:docMk/>
            <pc:sldMk cId="3208027734" sldId="310"/>
            <ac:spMk id="24" creationId="{2B9E9663-977B-4759-8280-8685739C650C}"/>
          </ac:spMkLst>
        </pc:spChg>
        <pc:spChg chg="add mod">
          <ac:chgData name="cheehae2016@naver.com" userId="c2ab6292a9cbad07" providerId="LiveId" clId="{8ACAE250-D92B-41E5-8784-35886659FB85}" dt="2021-04-06T04:56:55.076" v="997"/>
          <ac:spMkLst>
            <pc:docMk/>
            <pc:sldMk cId="3208027734" sldId="310"/>
            <ac:spMk id="25" creationId="{E8BBDDAA-0C77-433C-A534-044EC86A7801}"/>
          </ac:spMkLst>
        </pc:spChg>
        <pc:picChg chg="del">
          <ac:chgData name="cheehae2016@naver.com" userId="c2ab6292a9cbad07" providerId="LiveId" clId="{8ACAE250-D92B-41E5-8784-35886659FB85}" dt="2021-04-06T04:30:04.227" v="541" actId="478"/>
          <ac:picMkLst>
            <pc:docMk/>
            <pc:sldMk cId="3208027734" sldId="310"/>
            <ac:picMk id="6" creationId="{B4541CB9-CA4F-4739-A9CF-83E244E0F664}"/>
          </ac:picMkLst>
        </pc:picChg>
        <pc:picChg chg="add mod">
          <ac:chgData name="cheehae2016@naver.com" userId="c2ab6292a9cbad07" providerId="LiveId" clId="{8ACAE250-D92B-41E5-8784-35886659FB85}" dt="2021-04-06T04:43:58.533" v="576" actId="1076"/>
          <ac:picMkLst>
            <pc:docMk/>
            <pc:sldMk cId="3208027734" sldId="310"/>
            <ac:picMk id="13" creationId="{A05A6ED7-686A-472E-BD48-9315DBDC1BDB}"/>
          </ac:picMkLst>
        </pc:picChg>
        <pc:picChg chg="add del mod">
          <ac:chgData name="cheehae2016@naver.com" userId="c2ab6292a9cbad07" providerId="LiveId" clId="{8ACAE250-D92B-41E5-8784-35886659FB85}" dt="2021-04-06T04:37:31.818" v="562" actId="478"/>
          <ac:picMkLst>
            <pc:docMk/>
            <pc:sldMk cId="3208027734" sldId="310"/>
            <ac:picMk id="15" creationId="{47F0B84D-ADE7-4EE7-B773-CD743070B46B}"/>
          </ac:picMkLst>
        </pc:picChg>
        <pc:picChg chg="add mod">
          <ac:chgData name="cheehae2016@naver.com" userId="c2ab6292a9cbad07" providerId="LiveId" clId="{8ACAE250-D92B-41E5-8784-35886659FB85}" dt="2021-04-06T04:48:27.865" v="688" actId="1076"/>
          <ac:picMkLst>
            <pc:docMk/>
            <pc:sldMk cId="3208027734" sldId="310"/>
            <ac:picMk id="17" creationId="{5F9889E0-98FF-4634-9653-B6F1845A5038}"/>
          </ac:picMkLst>
        </pc:picChg>
        <pc:picChg chg="add del mod">
          <ac:chgData name="cheehae2016@naver.com" userId="c2ab6292a9cbad07" providerId="LiveId" clId="{8ACAE250-D92B-41E5-8784-35886659FB85}" dt="2021-04-06T04:44:06.673" v="579" actId="478"/>
          <ac:picMkLst>
            <pc:docMk/>
            <pc:sldMk cId="3208027734" sldId="310"/>
            <ac:picMk id="19" creationId="{8BF77068-F1EC-4DB5-B1A5-CC525CA8599D}"/>
          </ac:picMkLst>
        </pc:picChg>
      </pc:sldChg>
      <pc:sldChg chg="addSp delSp modSp add mod modTransition delAnim modAnim">
        <pc:chgData name="cheehae2016@naver.com" userId="c2ab6292a9cbad07" providerId="LiveId" clId="{8ACAE250-D92B-41E5-8784-35886659FB85}" dt="2021-04-14T07:50:11.298" v="2164"/>
        <pc:sldMkLst>
          <pc:docMk/>
          <pc:sldMk cId="2066421530" sldId="311"/>
        </pc:sldMkLst>
        <pc:spChg chg="mod">
          <ac:chgData name="cheehae2016@naver.com" userId="c2ab6292a9cbad07" providerId="LiveId" clId="{8ACAE250-D92B-41E5-8784-35886659FB85}" dt="2021-04-14T07:25:46.716" v="1808" actId="20577"/>
          <ac:spMkLst>
            <pc:docMk/>
            <pc:sldMk cId="2066421530" sldId="311"/>
            <ac:spMk id="2" creationId="{00000000-0000-0000-0000-000000000000}"/>
          </ac:spMkLst>
        </pc:spChg>
        <pc:spChg chg="mod">
          <ac:chgData name="cheehae2016@naver.com" userId="c2ab6292a9cbad07" providerId="LiveId" clId="{8ACAE250-D92B-41E5-8784-35886659FB85}" dt="2021-04-14T07:30:26.452" v="1824" actId="1076"/>
          <ac:spMkLst>
            <pc:docMk/>
            <pc:sldMk cId="2066421530" sldId="311"/>
            <ac:spMk id="7" creationId="{4B03D08E-CE87-41BB-8DD4-76643D726B02}"/>
          </ac:spMkLst>
        </pc:spChg>
        <pc:spChg chg="del">
          <ac:chgData name="cheehae2016@naver.com" userId="c2ab6292a9cbad07" providerId="LiveId" clId="{8ACAE250-D92B-41E5-8784-35886659FB85}" dt="2021-04-14T07:30:28.622" v="1825" actId="478"/>
          <ac:spMkLst>
            <pc:docMk/>
            <pc:sldMk cId="2066421530" sldId="311"/>
            <ac:spMk id="8" creationId="{F2A7B61C-6636-44F9-B242-9A298ADD490B}"/>
          </ac:spMkLst>
        </pc:spChg>
        <pc:spChg chg="mod">
          <ac:chgData name="cheehae2016@naver.com" userId="c2ab6292a9cbad07" providerId="LiveId" clId="{8ACAE250-D92B-41E5-8784-35886659FB85}" dt="2021-04-14T07:43:17.731" v="2098" actId="20577"/>
          <ac:spMkLst>
            <pc:docMk/>
            <pc:sldMk cId="2066421530" sldId="311"/>
            <ac:spMk id="10" creationId="{115F3D0A-48AE-4103-8B1C-0743F83B361A}"/>
          </ac:spMkLst>
        </pc:spChg>
        <pc:picChg chg="add del mod">
          <ac:chgData name="cheehae2016@naver.com" userId="c2ab6292a9cbad07" providerId="LiveId" clId="{8ACAE250-D92B-41E5-8784-35886659FB85}" dt="2021-04-14T07:29:55.677" v="1813" actId="478"/>
          <ac:picMkLst>
            <pc:docMk/>
            <pc:sldMk cId="2066421530" sldId="311"/>
            <ac:picMk id="4" creationId="{5713683C-C1EC-462E-87B7-AB9F1595BCF7}"/>
          </ac:picMkLst>
        </pc:picChg>
        <pc:picChg chg="del">
          <ac:chgData name="cheehae2016@naver.com" userId="c2ab6292a9cbad07" providerId="LiveId" clId="{8ACAE250-D92B-41E5-8784-35886659FB85}" dt="2021-04-14T07:25:37.586" v="1793" actId="478"/>
          <ac:picMkLst>
            <pc:docMk/>
            <pc:sldMk cId="2066421530" sldId="311"/>
            <ac:picMk id="5" creationId="{7E528A5A-2D48-4F02-921A-1AE4D514E8FF}"/>
          </ac:picMkLst>
        </pc:picChg>
        <pc:picChg chg="add mod">
          <ac:chgData name="cheehae2016@naver.com" userId="c2ab6292a9cbad07" providerId="LiveId" clId="{8ACAE250-D92B-41E5-8784-35886659FB85}" dt="2021-04-14T07:30:12.009" v="1816" actId="1076"/>
          <ac:picMkLst>
            <pc:docMk/>
            <pc:sldMk cId="2066421530" sldId="311"/>
            <ac:picMk id="9" creationId="{915604AD-5318-4983-90FF-51A20EC66AB1}"/>
          </ac:picMkLst>
        </pc:picChg>
      </pc:sldChg>
      <pc:sldChg chg="addSp delSp modSp add mod modTransition delAnim modAnim chgLayout">
        <pc:chgData name="cheehae2016@naver.com" userId="c2ab6292a9cbad07" providerId="LiveId" clId="{8ACAE250-D92B-41E5-8784-35886659FB85}" dt="2021-04-14T07:50:13.110" v="2165"/>
        <pc:sldMkLst>
          <pc:docMk/>
          <pc:sldMk cId="3513389462" sldId="312"/>
        </pc:sldMkLst>
        <pc:spChg chg="mod ord">
          <ac:chgData name="cheehae2016@naver.com" userId="c2ab6292a9cbad07" providerId="LiveId" clId="{8ACAE250-D92B-41E5-8784-35886659FB85}" dt="2021-04-14T07:46:56.705" v="2127" actId="700"/>
          <ac:spMkLst>
            <pc:docMk/>
            <pc:sldMk cId="3513389462" sldId="312"/>
            <ac:spMk id="2" creationId="{00000000-0000-0000-0000-000000000000}"/>
          </ac:spMkLst>
        </pc:spChg>
        <pc:spChg chg="add del mod">
          <ac:chgData name="cheehae2016@naver.com" userId="c2ab6292a9cbad07" providerId="LiveId" clId="{8ACAE250-D92B-41E5-8784-35886659FB85}" dt="2021-04-14T07:45:23.101" v="2105" actId="931"/>
          <ac:spMkLst>
            <pc:docMk/>
            <pc:sldMk cId="3513389462" sldId="312"/>
            <ac:spMk id="4" creationId="{78A9D49F-8625-4760-B1F8-C2446ABA5434}"/>
          </ac:spMkLst>
        </pc:spChg>
        <pc:spChg chg="del">
          <ac:chgData name="cheehae2016@naver.com" userId="c2ab6292a9cbad07" providerId="LiveId" clId="{8ACAE250-D92B-41E5-8784-35886659FB85}" dt="2021-04-14T07:44:06.223" v="2103" actId="21"/>
          <ac:spMkLst>
            <pc:docMk/>
            <pc:sldMk cId="3513389462" sldId="312"/>
            <ac:spMk id="7" creationId="{4B03D08E-CE87-41BB-8DD4-76643D726B02}"/>
          </ac:spMkLst>
        </pc:spChg>
        <pc:spChg chg="add mod">
          <ac:chgData name="cheehae2016@naver.com" userId="c2ab6292a9cbad07" providerId="LiveId" clId="{8ACAE250-D92B-41E5-8784-35886659FB85}" dt="2021-04-14T07:47:11.610" v="2134" actId="1076"/>
          <ac:spMkLst>
            <pc:docMk/>
            <pc:sldMk cId="3513389462" sldId="312"/>
            <ac:spMk id="8" creationId="{6547F4CF-216C-4BF6-BEFC-582284CDE46B}"/>
          </ac:spMkLst>
        </pc:spChg>
        <pc:spChg chg="del">
          <ac:chgData name="cheehae2016@naver.com" userId="c2ab6292a9cbad07" providerId="LiveId" clId="{8ACAE250-D92B-41E5-8784-35886659FB85}" dt="2021-04-14T07:44:09.448" v="2104" actId="21"/>
          <ac:spMkLst>
            <pc:docMk/>
            <pc:sldMk cId="3513389462" sldId="312"/>
            <ac:spMk id="10" creationId="{115F3D0A-48AE-4103-8B1C-0743F83B361A}"/>
          </ac:spMkLst>
        </pc:spChg>
        <pc:spChg chg="add del mod">
          <ac:chgData name="cheehae2016@naver.com" userId="c2ab6292a9cbad07" providerId="LiveId" clId="{8ACAE250-D92B-41E5-8784-35886659FB85}" dt="2021-04-14T07:46:52.197" v="2126" actId="767"/>
          <ac:spMkLst>
            <pc:docMk/>
            <pc:sldMk cId="3513389462" sldId="312"/>
            <ac:spMk id="11" creationId="{A286EA33-8DB1-49E7-AFEA-C11299F26164}"/>
          </ac:spMkLst>
        </pc:spChg>
        <pc:spChg chg="add mod ord">
          <ac:chgData name="cheehae2016@naver.com" userId="c2ab6292a9cbad07" providerId="LiveId" clId="{8ACAE250-D92B-41E5-8784-35886659FB85}" dt="2021-04-14T07:48:53.926" v="2159" actId="1076"/>
          <ac:spMkLst>
            <pc:docMk/>
            <pc:sldMk cId="3513389462" sldId="312"/>
            <ac:spMk id="12" creationId="{B3C288C5-261C-46BA-9242-3BF9E3185E2E}"/>
          </ac:spMkLst>
        </pc:spChg>
        <pc:picChg chg="add mod ord">
          <ac:chgData name="cheehae2016@naver.com" userId="c2ab6292a9cbad07" providerId="LiveId" clId="{8ACAE250-D92B-41E5-8784-35886659FB85}" dt="2021-04-14T07:47:08.446" v="2133" actId="1076"/>
          <ac:picMkLst>
            <pc:docMk/>
            <pc:sldMk cId="3513389462" sldId="312"/>
            <ac:picMk id="6" creationId="{2CFB2CAB-538F-4AF7-A0DE-0F54DBAC33C3}"/>
          </ac:picMkLst>
        </pc:picChg>
        <pc:picChg chg="del">
          <ac:chgData name="cheehae2016@naver.com" userId="c2ab6292a9cbad07" providerId="LiveId" clId="{8ACAE250-D92B-41E5-8784-35886659FB85}" dt="2021-04-14T07:44:01.393" v="2102" actId="478"/>
          <ac:picMkLst>
            <pc:docMk/>
            <pc:sldMk cId="3513389462" sldId="312"/>
            <ac:picMk id="9" creationId="{915604AD-5318-4983-90FF-51A20EC66AB1}"/>
          </ac:picMkLst>
        </pc:picChg>
      </pc:sldChg>
      <pc:sldChg chg="addSp delSp modSp add del mod modTransition addAnim delAnim modAnim">
        <pc:chgData name="cheehae2016@naver.com" userId="c2ab6292a9cbad07" providerId="LiveId" clId="{8ACAE250-D92B-41E5-8784-35886659FB85}" dt="2021-04-14T08:22:46.963" v="2843"/>
        <pc:sldMkLst>
          <pc:docMk/>
          <pc:sldMk cId="2068423984" sldId="313"/>
        </pc:sldMkLst>
        <pc:spChg chg="del">
          <ac:chgData name="cheehae2016@naver.com" userId="c2ab6292a9cbad07" providerId="LiveId" clId="{8ACAE250-D92B-41E5-8784-35886659FB85}" dt="2021-04-14T07:59:06.568" v="2200" actId="21"/>
          <ac:spMkLst>
            <pc:docMk/>
            <pc:sldMk cId="2068423984" sldId="313"/>
            <ac:spMk id="4" creationId="{106DBC0D-8CC1-48FE-AB6E-01E7240BECE5}"/>
          </ac:spMkLst>
        </pc:spChg>
        <pc:spChg chg="add del mod">
          <ac:chgData name="cheehae2016@naver.com" userId="c2ab6292a9cbad07" providerId="LiveId" clId="{8ACAE250-D92B-41E5-8784-35886659FB85}" dt="2021-04-14T07:53:01.186" v="2171" actId="931"/>
          <ac:spMkLst>
            <pc:docMk/>
            <pc:sldMk cId="2068423984" sldId="313"/>
            <ac:spMk id="5" creationId="{287E24C6-DCE8-4189-A867-7C8B6D82F0B5}"/>
          </ac:spMkLst>
        </pc:spChg>
        <pc:spChg chg="del">
          <ac:chgData name="cheehae2016@naver.com" userId="c2ab6292a9cbad07" providerId="LiveId" clId="{8ACAE250-D92B-41E5-8784-35886659FB85}" dt="2021-04-14T07:52:23.515" v="2170" actId="21"/>
          <ac:spMkLst>
            <pc:docMk/>
            <pc:sldMk cId="2068423984" sldId="313"/>
            <ac:spMk id="7" creationId="{60C22EFC-A859-4E0F-9689-E30005D32C38}"/>
          </ac:spMkLst>
        </pc:spChg>
        <pc:spChg chg="del">
          <ac:chgData name="cheehae2016@naver.com" userId="c2ab6292a9cbad07" providerId="LiveId" clId="{8ACAE250-D92B-41E5-8784-35886659FB85}" dt="2021-04-14T08:00:15.256" v="2211" actId="478"/>
          <ac:spMkLst>
            <pc:docMk/>
            <pc:sldMk cId="2068423984" sldId="313"/>
            <ac:spMk id="8" creationId="{F9803370-6B39-4672-AF6A-3F6634225148}"/>
          </ac:spMkLst>
        </pc:spChg>
        <pc:spChg chg="del">
          <ac:chgData name="cheehae2016@naver.com" userId="c2ab6292a9cbad07" providerId="LiveId" clId="{8ACAE250-D92B-41E5-8784-35886659FB85}" dt="2021-04-14T08:00:19.542" v="2212" actId="21"/>
          <ac:spMkLst>
            <pc:docMk/>
            <pc:sldMk cId="2068423984" sldId="313"/>
            <ac:spMk id="9" creationId="{E21B77EF-9E8F-4B81-9D72-BE88E606A821}"/>
          </ac:spMkLst>
        </pc:spChg>
        <pc:spChg chg="add del mod">
          <ac:chgData name="cheehae2016@naver.com" userId="c2ab6292a9cbad07" providerId="LiveId" clId="{8ACAE250-D92B-41E5-8784-35886659FB85}" dt="2021-04-14T07:58:18.906" v="2191" actId="21"/>
          <ac:spMkLst>
            <pc:docMk/>
            <pc:sldMk cId="2068423984" sldId="313"/>
            <ac:spMk id="12" creationId="{3AD69DDA-9A53-449B-A135-47A56CDB75A4}"/>
          </ac:spMkLst>
        </pc:spChg>
        <pc:spChg chg="add del mod">
          <ac:chgData name="cheehae2016@naver.com" userId="c2ab6292a9cbad07" providerId="LiveId" clId="{8ACAE250-D92B-41E5-8784-35886659FB85}" dt="2021-04-14T07:58:28.997" v="2195" actId="21"/>
          <ac:spMkLst>
            <pc:docMk/>
            <pc:sldMk cId="2068423984" sldId="313"/>
            <ac:spMk id="15" creationId="{BCA6B634-BB31-4755-AB8E-2C71E4A18A8A}"/>
          </ac:spMkLst>
        </pc:spChg>
        <pc:spChg chg="add del mod">
          <ac:chgData name="cheehae2016@naver.com" userId="c2ab6292a9cbad07" providerId="LiveId" clId="{8ACAE250-D92B-41E5-8784-35886659FB85}" dt="2021-04-14T07:57:47.454" v="2186"/>
          <ac:spMkLst>
            <pc:docMk/>
            <pc:sldMk cId="2068423984" sldId="313"/>
            <ac:spMk id="17" creationId="{55E87B26-8A70-45CC-8344-814E75CDCA07}"/>
          </ac:spMkLst>
        </pc:spChg>
        <pc:spChg chg="add del mod">
          <ac:chgData name="cheehae2016@naver.com" userId="c2ab6292a9cbad07" providerId="LiveId" clId="{8ACAE250-D92B-41E5-8784-35886659FB85}" dt="2021-04-14T07:58:16.383" v="2190" actId="21"/>
          <ac:spMkLst>
            <pc:docMk/>
            <pc:sldMk cId="2068423984" sldId="313"/>
            <ac:spMk id="21" creationId="{98203BE2-E88E-4ABF-B583-C471AA6D116F}"/>
          </ac:spMkLst>
        </pc:spChg>
        <pc:spChg chg="add del mod">
          <ac:chgData name="cheehae2016@naver.com" userId="c2ab6292a9cbad07" providerId="LiveId" clId="{8ACAE250-D92B-41E5-8784-35886659FB85}" dt="2021-04-14T07:58:23.833" v="2193"/>
          <ac:spMkLst>
            <pc:docMk/>
            <pc:sldMk cId="2068423984" sldId="313"/>
            <ac:spMk id="22" creationId="{92EBF822-3972-4D2B-9339-4F3430DC33FE}"/>
          </ac:spMkLst>
        </pc:spChg>
        <pc:spChg chg="add del mod">
          <ac:chgData name="cheehae2016@naver.com" userId="c2ab6292a9cbad07" providerId="LiveId" clId="{8ACAE250-D92B-41E5-8784-35886659FB85}" dt="2021-04-14T07:59:10.246" v="2201" actId="21"/>
          <ac:spMkLst>
            <pc:docMk/>
            <pc:sldMk cId="2068423984" sldId="313"/>
            <ac:spMk id="26" creationId="{6CA2308C-C44C-4A57-A7C5-BE1E391A7FE1}"/>
          </ac:spMkLst>
        </pc:spChg>
        <pc:spChg chg="add mod">
          <ac:chgData name="cheehae2016@naver.com" userId="c2ab6292a9cbad07" providerId="LiveId" clId="{8ACAE250-D92B-41E5-8784-35886659FB85}" dt="2021-04-14T08:06:38.470" v="2493" actId="1076"/>
          <ac:spMkLst>
            <pc:docMk/>
            <pc:sldMk cId="2068423984" sldId="313"/>
            <ac:spMk id="29" creationId="{30391BF3-34ED-49D7-8683-4AFB89563231}"/>
          </ac:spMkLst>
        </pc:spChg>
        <pc:spChg chg="add mod">
          <ac:chgData name="cheehae2016@naver.com" userId="c2ab6292a9cbad07" providerId="LiveId" clId="{8ACAE250-D92B-41E5-8784-35886659FB85}" dt="2021-04-14T08:01:14.410" v="2214" actId="1076"/>
          <ac:spMkLst>
            <pc:docMk/>
            <pc:sldMk cId="2068423984" sldId="313"/>
            <ac:spMk id="30" creationId="{FF671A58-EF3F-47EB-8589-EB4C90AFB0EC}"/>
          </ac:spMkLst>
        </pc:spChg>
        <pc:spChg chg="add">
          <ac:chgData name="cheehae2016@naver.com" userId="c2ab6292a9cbad07" providerId="LiveId" clId="{8ACAE250-D92B-41E5-8784-35886659FB85}" dt="2021-04-14T08:01:30.780" v="2215" actId="11529"/>
          <ac:spMkLst>
            <pc:docMk/>
            <pc:sldMk cId="2068423984" sldId="313"/>
            <ac:spMk id="31" creationId="{8EBAD0CA-FB83-462A-84E4-22C53AF60478}"/>
          </ac:spMkLst>
        </pc:spChg>
        <pc:spChg chg="add mod">
          <ac:chgData name="cheehae2016@naver.com" userId="c2ab6292a9cbad07" providerId="LiveId" clId="{8ACAE250-D92B-41E5-8784-35886659FB85}" dt="2021-04-14T08:22:26.395" v="2842"/>
          <ac:spMkLst>
            <pc:docMk/>
            <pc:sldMk cId="2068423984" sldId="313"/>
            <ac:spMk id="32" creationId="{DA0B2780-12F1-4316-96CF-B8474959CC0C}"/>
          </ac:spMkLst>
        </pc:spChg>
        <pc:spChg chg="add mod">
          <ac:chgData name="cheehae2016@naver.com" userId="c2ab6292a9cbad07" providerId="LiveId" clId="{8ACAE250-D92B-41E5-8784-35886659FB85}" dt="2021-04-14T08:06:40.425" v="2494" actId="1076"/>
          <ac:spMkLst>
            <pc:docMk/>
            <pc:sldMk cId="2068423984" sldId="313"/>
            <ac:spMk id="33" creationId="{F892B74F-003B-4651-833B-722A9658E37A}"/>
          </ac:spMkLst>
        </pc:spChg>
        <pc:spChg chg="add mod">
          <ac:chgData name="cheehae2016@naver.com" userId="c2ab6292a9cbad07" providerId="LiveId" clId="{8ACAE250-D92B-41E5-8784-35886659FB85}" dt="2021-04-14T08:06:42.805" v="2495" actId="1076"/>
          <ac:spMkLst>
            <pc:docMk/>
            <pc:sldMk cId="2068423984" sldId="313"/>
            <ac:spMk id="34" creationId="{B079CE6D-6451-48F4-9B9E-26CD8FEC927F}"/>
          </ac:spMkLst>
        </pc:spChg>
        <pc:spChg chg="add mod">
          <ac:chgData name="cheehae2016@naver.com" userId="c2ab6292a9cbad07" providerId="LiveId" clId="{8ACAE250-D92B-41E5-8784-35886659FB85}" dt="2021-04-14T08:21:56.740" v="2828" actId="1076"/>
          <ac:spMkLst>
            <pc:docMk/>
            <pc:sldMk cId="2068423984" sldId="313"/>
            <ac:spMk id="35" creationId="{48547AEF-5173-436A-8B70-1DC21D074D41}"/>
          </ac:spMkLst>
        </pc:spChg>
        <pc:picChg chg="del">
          <ac:chgData name="cheehae2016@naver.com" userId="c2ab6292a9cbad07" providerId="LiveId" clId="{8ACAE250-D92B-41E5-8784-35886659FB85}" dt="2021-04-14T07:52:12.719" v="2168" actId="478"/>
          <ac:picMkLst>
            <pc:docMk/>
            <pc:sldMk cId="2068423984" sldId="313"/>
            <ac:picMk id="6" creationId="{B4541CB9-CA4F-4739-A9CF-83E244E0F664}"/>
          </ac:picMkLst>
        </pc:picChg>
        <pc:picChg chg="add del mod">
          <ac:chgData name="cheehae2016@naver.com" userId="c2ab6292a9cbad07" providerId="LiveId" clId="{8ACAE250-D92B-41E5-8784-35886659FB85}" dt="2021-04-14T07:57:43.580" v="2185" actId="21"/>
          <ac:picMkLst>
            <pc:docMk/>
            <pc:sldMk cId="2068423984" sldId="313"/>
            <ac:picMk id="11" creationId="{AF6F44A6-7521-4D99-9022-1109925D9C6A}"/>
          </ac:picMkLst>
        </pc:picChg>
        <pc:picChg chg="add del mod">
          <ac:chgData name="cheehae2016@naver.com" userId="c2ab6292a9cbad07" providerId="LiveId" clId="{8ACAE250-D92B-41E5-8784-35886659FB85}" dt="2021-04-14T07:58:26.374" v="2194" actId="21"/>
          <ac:picMkLst>
            <pc:docMk/>
            <pc:sldMk cId="2068423984" sldId="313"/>
            <ac:picMk id="14" creationId="{D64F786F-20F0-4B5F-9144-8871366AEE68}"/>
          </ac:picMkLst>
        </pc:picChg>
        <pc:picChg chg="add del mod">
          <ac:chgData name="cheehae2016@naver.com" userId="c2ab6292a9cbad07" providerId="LiveId" clId="{8ACAE250-D92B-41E5-8784-35886659FB85}" dt="2021-04-14T07:58:00.793" v="2189" actId="21"/>
          <ac:picMkLst>
            <pc:docMk/>
            <pc:sldMk cId="2068423984" sldId="313"/>
            <ac:picMk id="18" creationId="{9891FFA5-E77A-46AA-9E92-B0D9D51DBDEE}"/>
          </ac:picMkLst>
        </pc:picChg>
        <pc:picChg chg="add del mod">
          <ac:chgData name="cheehae2016@naver.com" userId="c2ab6292a9cbad07" providerId="LiveId" clId="{8ACAE250-D92B-41E5-8784-35886659FB85}" dt="2021-04-14T07:58:44.061" v="2196" actId="478"/>
          <ac:picMkLst>
            <pc:docMk/>
            <pc:sldMk cId="2068423984" sldId="313"/>
            <ac:picMk id="19" creationId="{D6EF9319-0DB7-4685-B124-33DD0D368C1C}"/>
          </ac:picMkLst>
        </pc:picChg>
        <pc:picChg chg="add mod">
          <ac:chgData name="cheehae2016@naver.com" userId="c2ab6292a9cbad07" providerId="LiveId" clId="{8ACAE250-D92B-41E5-8784-35886659FB85}" dt="2021-04-14T08:01:11.672" v="2213" actId="14100"/>
          <ac:picMkLst>
            <pc:docMk/>
            <pc:sldMk cId="2068423984" sldId="313"/>
            <ac:picMk id="24" creationId="{01D480EF-E7F4-4064-A40D-20E8928C296D}"/>
          </ac:picMkLst>
        </pc:picChg>
        <pc:picChg chg="add mod">
          <ac:chgData name="cheehae2016@naver.com" userId="c2ab6292a9cbad07" providerId="LiveId" clId="{8ACAE250-D92B-41E5-8784-35886659FB85}" dt="2021-04-14T08:06:35.317" v="2492" actId="1076"/>
          <ac:picMkLst>
            <pc:docMk/>
            <pc:sldMk cId="2068423984" sldId="313"/>
            <ac:picMk id="27" creationId="{493FB162-520F-4804-AB05-10AD11771FEC}"/>
          </ac:picMkLst>
        </pc:picChg>
        <pc:picChg chg="add mod">
          <ac:chgData name="cheehae2016@naver.com" userId="c2ab6292a9cbad07" providerId="LiveId" clId="{8ACAE250-D92B-41E5-8784-35886659FB85}" dt="2021-04-14T08:06:35.317" v="2492" actId="1076"/>
          <ac:picMkLst>
            <pc:docMk/>
            <pc:sldMk cId="2068423984" sldId="313"/>
            <ac:picMk id="28" creationId="{752B0434-71CD-4AA1-B1C4-5FF6B7B0937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2F9F2-FB19-4744-BB5A-7812165AF657}" type="doc">
      <dgm:prSet loTypeId="urn:microsoft.com/office/officeart/2005/8/layout/vList2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pPr latinLnBrk="1"/>
          <a:endParaRPr lang="ko-KR" altLang="en-US"/>
        </a:p>
      </dgm:t>
    </dgm:pt>
    <dgm:pt modelId="{265F9BF0-5858-4D08-8051-A4CFD6C4F943}">
      <dgm:prSet phldrT="[텍스트]" custT="1"/>
      <dgm:spPr/>
      <dgm:t>
        <a:bodyPr/>
        <a:lstStyle/>
        <a:p>
          <a:pPr latinLnBrk="1"/>
          <a:r>
            <a:rPr lang="en-US" altLang="ko-KR" sz="4000" dirty="0">
              <a:latin typeface="휴먼옛체" panose="02030504000101010101" pitchFamily="18" charset="-127"/>
              <a:ea typeface="휴먼옛체" panose="02030504000101010101" pitchFamily="18" charset="-127"/>
            </a:rPr>
            <a:t>1.</a:t>
          </a:r>
          <a:r>
            <a:rPr lang="ko-KR" altLang="en-US" sz="4000" dirty="0">
              <a:latin typeface="휴먼옛체" panose="02030504000101010101" pitchFamily="18" charset="-127"/>
              <a:ea typeface="휴먼옛체" panose="02030504000101010101" pitchFamily="18" charset="-127"/>
            </a:rPr>
            <a:t>독도에 대하여</a:t>
          </a:r>
        </a:p>
      </dgm:t>
    </dgm:pt>
    <dgm:pt modelId="{BB264589-E511-4428-89DC-56FF1D3A7D63}" type="parTrans" cxnId="{00B05366-40E1-44E7-BD4A-314BE44FBFEE}">
      <dgm:prSet/>
      <dgm:spPr/>
      <dgm:t>
        <a:bodyPr/>
        <a:lstStyle/>
        <a:p>
          <a:pPr latinLnBrk="1"/>
          <a:endParaRPr lang="ko-KR" altLang="en-US"/>
        </a:p>
      </dgm:t>
    </dgm:pt>
    <dgm:pt modelId="{CE3F057D-E77E-41D2-8AB4-7916258BEC59}" type="sibTrans" cxnId="{00B05366-40E1-44E7-BD4A-314BE44FBFEE}">
      <dgm:prSet/>
      <dgm:spPr/>
      <dgm:t>
        <a:bodyPr/>
        <a:lstStyle/>
        <a:p>
          <a:pPr latinLnBrk="1"/>
          <a:endParaRPr lang="ko-KR" altLang="en-US"/>
        </a:p>
      </dgm:t>
    </dgm:pt>
    <dgm:pt modelId="{16B2DAFA-0FA3-4F48-986D-7AB32CEFF5D7}">
      <dgm:prSet phldrT="[텍스트]" custT="1"/>
      <dgm:spPr/>
      <dgm:t>
        <a:bodyPr/>
        <a:lstStyle/>
        <a:p>
          <a:pPr latinLnBrk="1"/>
          <a:r>
            <a:rPr lang="ko-KR" altLang="en-US" sz="2000" dirty="0">
              <a:latin typeface="휴먼옛체" panose="02030504000101010101" pitchFamily="18" charset="-127"/>
              <a:ea typeface="휴먼옛체" panose="02030504000101010101" pitchFamily="18" charset="-127"/>
            </a:rPr>
            <a:t>독도의 기본정보</a:t>
          </a:r>
        </a:p>
      </dgm:t>
    </dgm:pt>
    <dgm:pt modelId="{4E31C561-A634-4C34-804C-968793665F24}" type="parTrans" cxnId="{A37FA336-340E-41D4-B682-15AC63236F71}">
      <dgm:prSet/>
      <dgm:spPr/>
      <dgm:t>
        <a:bodyPr/>
        <a:lstStyle/>
        <a:p>
          <a:pPr latinLnBrk="1"/>
          <a:endParaRPr lang="ko-KR" altLang="en-US"/>
        </a:p>
      </dgm:t>
    </dgm:pt>
    <dgm:pt modelId="{9087601A-C943-4C72-9A46-E3C4BDE9682A}" type="sibTrans" cxnId="{A37FA336-340E-41D4-B682-15AC63236F71}">
      <dgm:prSet/>
      <dgm:spPr/>
      <dgm:t>
        <a:bodyPr/>
        <a:lstStyle/>
        <a:p>
          <a:pPr latinLnBrk="1"/>
          <a:endParaRPr lang="ko-KR" altLang="en-US"/>
        </a:p>
      </dgm:t>
    </dgm:pt>
    <dgm:pt modelId="{16C413FD-01E3-40F3-97DF-533B768953A4}">
      <dgm:prSet phldrT="[텍스트]" custT="1"/>
      <dgm:spPr/>
      <dgm:t>
        <a:bodyPr/>
        <a:lstStyle/>
        <a:p>
          <a:pPr latinLnBrk="1"/>
          <a:r>
            <a:rPr lang="en-US" altLang="ko-KR" sz="4000" dirty="0">
              <a:latin typeface="휴먼옛체" panose="02030504000101010101" pitchFamily="18" charset="-127"/>
              <a:ea typeface="휴먼옛체" panose="02030504000101010101" pitchFamily="18" charset="-127"/>
            </a:rPr>
            <a:t>2.</a:t>
          </a:r>
          <a:r>
            <a:rPr lang="ko-KR" altLang="en-US" sz="4000" dirty="0">
              <a:latin typeface="휴먼옛체" panose="02030504000101010101" pitchFamily="18" charset="-127"/>
              <a:ea typeface="휴먼옛체" panose="02030504000101010101" pitchFamily="18" charset="-127"/>
            </a:rPr>
            <a:t>독도가 한국영토인 근거</a:t>
          </a:r>
        </a:p>
      </dgm:t>
    </dgm:pt>
    <dgm:pt modelId="{1A2C925D-5979-4293-A46A-17CF51FF43B2}" type="parTrans" cxnId="{4864E97D-6366-4CD5-AFBC-6A5E29D3C47D}">
      <dgm:prSet/>
      <dgm:spPr/>
      <dgm:t>
        <a:bodyPr/>
        <a:lstStyle/>
        <a:p>
          <a:pPr latinLnBrk="1"/>
          <a:endParaRPr lang="ko-KR" altLang="en-US"/>
        </a:p>
      </dgm:t>
    </dgm:pt>
    <dgm:pt modelId="{3B9A55BD-B11B-4742-869D-9324E6C06C89}" type="sibTrans" cxnId="{4864E97D-6366-4CD5-AFBC-6A5E29D3C47D}">
      <dgm:prSet/>
      <dgm:spPr/>
      <dgm:t>
        <a:bodyPr/>
        <a:lstStyle/>
        <a:p>
          <a:pPr latinLnBrk="1"/>
          <a:endParaRPr lang="ko-KR" altLang="en-US"/>
        </a:p>
      </dgm:t>
    </dgm:pt>
    <dgm:pt modelId="{7880C60E-B6C9-4B1F-81A4-A8D52F108D0A}">
      <dgm:prSet custT="1"/>
      <dgm:spPr/>
      <dgm:t>
        <a:bodyPr/>
        <a:lstStyle/>
        <a:p>
          <a:pPr latinLnBrk="1"/>
          <a:r>
            <a:rPr lang="en-US" altLang="ko-KR" sz="4000" dirty="0">
              <a:latin typeface="휴먼옛체" panose="02030504000101010101" pitchFamily="18" charset="-127"/>
              <a:ea typeface="휴먼옛체" panose="02030504000101010101" pitchFamily="18" charset="-127"/>
            </a:rPr>
            <a:t>3.</a:t>
          </a:r>
          <a:r>
            <a:rPr lang="ko-KR" altLang="en-US" sz="4000" dirty="0">
              <a:latin typeface="휴먼옛체" panose="02030504000101010101" pitchFamily="18" charset="-127"/>
              <a:ea typeface="휴먼옛체" panose="02030504000101010101" pitchFamily="18" charset="-127"/>
            </a:rPr>
            <a:t>마무리하며</a:t>
          </a:r>
        </a:p>
      </dgm:t>
    </dgm:pt>
    <dgm:pt modelId="{DB2E14A5-CA04-4D90-BCAC-D2329AD4ACE1}" type="parTrans" cxnId="{8BAFCE69-0DAF-4838-8909-970B959BA526}">
      <dgm:prSet/>
      <dgm:spPr/>
      <dgm:t>
        <a:bodyPr/>
        <a:lstStyle/>
        <a:p>
          <a:pPr latinLnBrk="1"/>
          <a:endParaRPr lang="ko-KR" altLang="en-US"/>
        </a:p>
      </dgm:t>
    </dgm:pt>
    <dgm:pt modelId="{E3CC1EFE-1B28-4D92-823B-325BE867B221}" type="sibTrans" cxnId="{8BAFCE69-0DAF-4838-8909-970B959BA526}">
      <dgm:prSet/>
      <dgm:spPr/>
      <dgm:t>
        <a:bodyPr/>
        <a:lstStyle/>
        <a:p>
          <a:pPr latinLnBrk="1"/>
          <a:endParaRPr lang="ko-KR" altLang="en-US"/>
        </a:p>
      </dgm:t>
    </dgm:pt>
    <dgm:pt modelId="{6DA9946B-FD60-4786-8E89-E9C5BEC92568}">
      <dgm:prSet phldrT="[텍스트]" custT="1"/>
      <dgm:spPr/>
      <dgm:t>
        <a:bodyPr/>
        <a:lstStyle/>
        <a:p>
          <a:pPr latinLnBrk="1"/>
          <a:r>
            <a:rPr lang="ko-KR" altLang="en-US" sz="2000" dirty="0">
              <a:latin typeface="휴먼옛체" panose="02030504000101010101" pitchFamily="18" charset="-127"/>
              <a:ea typeface="휴먼옛체" panose="02030504000101010101" pitchFamily="18" charset="-127"/>
            </a:rPr>
            <a:t>독도의 지리적 근거</a:t>
          </a:r>
        </a:p>
      </dgm:t>
    </dgm:pt>
    <dgm:pt modelId="{4AC0DA0A-2AC8-4B77-A253-8EB964B5C87A}" type="parTrans" cxnId="{6D839696-3E25-4F25-86EB-77C502308BDF}">
      <dgm:prSet/>
      <dgm:spPr/>
      <dgm:t>
        <a:bodyPr/>
        <a:lstStyle/>
        <a:p>
          <a:pPr latinLnBrk="1"/>
          <a:endParaRPr lang="ko-KR" altLang="en-US"/>
        </a:p>
      </dgm:t>
    </dgm:pt>
    <dgm:pt modelId="{6013AAEE-1D17-4051-81F5-317E3AFA175C}" type="sibTrans" cxnId="{6D839696-3E25-4F25-86EB-77C502308BDF}">
      <dgm:prSet/>
      <dgm:spPr/>
      <dgm:t>
        <a:bodyPr/>
        <a:lstStyle/>
        <a:p>
          <a:pPr latinLnBrk="1"/>
          <a:endParaRPr lang="ko-KR" altLang="en-US"/>
        </a:p>
      </dgm:t>
    </dgm:pt>
    <dgm:pt modelId="{879162EB-8FBA-4C63-BEBE-D38D3681A7A5}">
      <dgm:prSet phldrT="[텍스트]" custT="1"/>
      <dgm:spPr/>
      <dgm:t>
        <a:bodyPr/>
        <a:lstStyle/>
        <a:p>
          <a:pPr latinLnBrk="1"/>
          <a:r>
            <a:rPr lang="ko-KR" altLang="en-US" sz="2000" dirty="0">
              <a:latin typeface="휴먼옛체" panose="02030504000101010101" pitchFamily="18" charset="-127"/>
              <a:ea typeface="휴먼옛체" panose="02030504000101010101" pitchFamily="18" charset="-127"/>
            </a:rPr>
            <a:t>독도의 국제법적 근거</a:t>
          </a:r>
        </a:p>
      </dgm:t>
    </dgm:pt>
    <dgm:pt modelId="{0C0E5E23-0A64-4A1A-AF07-AD395A94A75B}" type="parTrans" cxnId="{5BAD800D-E91B-41AE-8A53-4C568AE5B9ED}">
      <dgm:prSet/>
      <dgm:spPr/>
      <dgm:t>
        <a:bodyPr/>
        <a:lstStyle/>
        <a:p>
          <a:pPr latinLnBrk="1"/>
          <a:endParaRPr lang="ko-KR" altLang="en-US"/>
        </a:p>
      </dgm:t>
    </dgm:pt>
    <dgm:pt modelId="{CD9630B1-0B83-4FB8-B1DF-FA73517865D4}" type="sibTrans" cxnId="{5BAD800D-E91B-41AE-8A53-4C568AE5B9ED}">
      <dgm:prSet/>
      <dgm:spPr/>
      <dgm:t>
        <a:bodyPr/>
        <a:lstStyle/>
        <a:p>
          <a:pPr latinLnBrk="1"/>
          <a:endParaRPr lang="ko-KR" altLang="en-US"/>
        </a:p>
      </dgm:t>
    </dgm:pt>
    <dgm:pt modelId="{D0A7A6D3-A061-41CD-851A-AEBE4BF7B10D}">
      <dgm:prSet custT="1"/>
      <dgm:spPr/>
      <dgm:t>
        <a:bodyPr/>
        <a:lstStyle/>
        <a:p>
          <a:pPr latinLnBrk="1"/>
          <a:r>
            <a:rPr lang="ko-KR" altLang="en-US" sz="2000" dirty="0">
              <a:latin typeface="휴먼옛체" panose="02030504000101010101" pitchFamily="18" charset="-127"/>
              <a:ea typeface="휴먼옛체" panose="02030504000101010101" pitchFamily="18" charset="-127"/>
            </a:rPr>
            <a:t>결론</a:t>
          </a:r>
        </a:p>
      </dgm:t>
    </dgm:pt>
    <dgm:pt modelId="{95916E79-8D8F-45F4-8AC2-C5C3F45DB74C}" type="parTrans" cxnId="{1FC32C46-7F49-4FFF-867A-A957330C4FE1}">
      <dgm:prSet/>
      <dgm:spPr/>
      <dgm:t>
        <a:bodyPr/>
        <a:lstStyle/>
        <a:p>
          <a:pPr latinLnBrk="1"/>
          <a:endParaRPr lang="ko-KR" altLang="en-US"/>
        </a:p>
      </dgm:t>
    </dgm:pt>
    <dgm:pt modelId="{EE2E60C9-50F8-4D8A-9CBC-13C5D7FDB393}" type="sibTrans" cxnId="{1FC32C46-7F49-4FFF-867A-A957330C4FE1}">
      <dgm:prSet/>
      <dgm:spPr/>
      <dgm:t>
        <a:bodyPr/>
        <a:lstStyle/>
        <a:p>
          <a:pPr latinLnBrk="1"/>
          <a:endParaRPr lang="ko-KR" altLang="en-US"/>
        </a:p>
      </dgm:t>
    </dgm:pt>
    <dgm:pt modelId="{B7987880-769A-409F-975D-E7C65ABFD781}">
      <dgm:prSet custT="1"/>
      <dgm:spPr/>
      <dgm:t>
        <a:bodyPr/>
        <a:lstStyle/>
        <a:p>
          <a:pPr latinLnBrk="1"/>
          <a:r>
            <a:rPr lang="ko-KR" altLang="en-US" sz="2000" dirty="0">
              <a:latin typeface="휴먼옛체" panose="02030504000101010101" pitchFamily="18" charset="-127"/>
              <a:ea typeface="휴먼옛체" panose="02030504000101010101" pitchFamily="18" charset="-127"/>
            </a:rPr>
            <a:t>참고자료</a:t>
          </a:r>
        </a:p>
      </dgm:t>
    </dgm:pt>
    <dgm:pt modelId="{E861B1E7-70E9-43D6-8315-7BBAEDCB40AD}" type="parTrans" cxnId="{2DECC6F3-3548-45FD-BAEA-1E1A567C616C}">
      <dgm:prSet/>
      <dgm:spPr/>
      <dgm:t>
        <a:bodyPr/>
        <a:lstStyle/>
        <a:p>
          <a:pPr latinLnBrk="1"/>
          <a:endParaRPr lang="ko-KR" altLang="en-US"/>
        </a:p>
      </dgm:t>
    </dgm:pt>
    <dgm:pt modelId="{39C400CC-F97B-4F0A-A0F8-5195F343AA16}" type="sibTrans" cxnId="{2DECC6F3-3548-45FD-BAEA-1E1A567C616C}">
      <dgm:prSet/>
      <dgm:spPr/>
      <dgm:t>
        <a:bodyPr/>
        <a:lstStyle/>
        <a:p>
          <a:pPr latinLnBrk="1"/>
          <a:endParaRPr lang="ko-KR" altLang="en-US"/>
        </a:p>
      </dgm:t>
    </dgm:pt>
    <dgm:pt modelId="{3810D9B4-001A-4411-807B-1C6A786DF5E8}">
      <dgm:prSet phldrT="[텍스트]" custT="1"/>
      <dgm:spPr/>
      <dgm:t>
        <a:bodyPr/>
        <a:lstStyle/>
        <a:p>
          <a:pPr latinLnBrk="1"/>
          <a:r>
            <a:rPr lang="ko-KR" altLang="en-US" sz="2000" dirty="0">
              <a:latin typeface="휴먼옛체" panose="02030504000101010101" pitchFamily="18" charset="-127"/>
              <a:ea typeface="휴먼옛체" panose="02030504000101010101" pitchFamily="18" charset="-127"/>
            </a:rPr>
            <a:t>독도의 역사적 근거</a:t>
          </a:r>
        </a:p>
      </dgm:t>
    </dgm:pt>
    <dgm:pt modelId="{827D2D94-303F-4B61-84C8-97CD26C7ABD8}" type="parTrans" cxnId="{F643A24E-FC54-44B7-9F97-3F193367858D}">
      <dgm:prSet/>
      <dgm:spPr/>
      <dgm:t>
        <a:bodyPr/>
        <a:lstStyle/>
        <a:p>
          <a:pPr latinLnBrk="1"/>
          <a:endParaRPr lang="ko-KR" altLang="en-US"/>
        </a:p>
      </dgm:t>
    </dgm:pt>
    <dgm:pt modelId="{1ED1F80F-8B74-4C2F-9DD4-919CDB18310E}" type="sibTrans" cxnId="{F643A24E-FC54-44B7-9F97-3F193367858D}">
      <dgm:prSet/>
      <dgm:spPr/>
      <dgm:t>
        <a:bodyPr/>
        <a:lstStyle/>
        <a:p>
          <a:pPr latinLnBrk="1"/>
          <a:endParaRPr lang="ko-KR" altLang="en-US"/>
        </a:p>
      </dgm:t>
    </dgm:pt>
    <dgm:pt modelId="{DCD51B76-6E89-43C0-AD3D-3D8D22ADA9DD}" type="pres">
      <dgm:prSet presAssocID="{F722F9F2-FB19-4744-BB5A-7812165AF657}" presName="linear" presStyleCnt="0">
        <dgm:presLayoutVars>
          <dgm:animLvl val="lvl"/>
          <dgm:resizeHandles val="exact"/>
        </dgm:presLayoutVars>
      </dgm:prSet>
      <dgm:spPr/>
    </dgm:pt>
    <dgm:pt modelId="{5715A93B-5A26-4A14-85FD-DB9910B0ECB6}" type="pres">
      <dgm:prSet presAssocID="{265F9BF0-5858-4D08-8051-A4CFD6C4F94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7BCE2C0-92B7-4F69-B547-B70E476D5258}" type="pres">
      <dgm:prSet presAssocID="{265F9BF0-5858-4D08-8051-A4CFD6C4F943}" presName="childText" presStyleLbl="revTx" presStyleIdx="0" presStyleCnt="3">
        <dgm:presLayoutVars>
          <dgm:bulletEnabled val="1"/>
        </dgm:presLayoutVars>
      </dgm:prSet>
      <dgm:spPr/>
    </dgm:pt>
    <dgm:pt modelId="{656A6CAD-3A0A-4CB1-BB20-C0BAFEEBC04B}" type="pres">
      <dgm:prSet presAssocID="{16C413FD-01E3-40F3-97DF-533B768953A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4890DD9-46F3-4579-963A-A8023B70C35B}" type="pres">
      <dgm:prSet presAssocID="{16C413FD-01E3-40F3-97DF-533B768953A4}" presName="childText" presStyleLbl="revTx" presStyleIdx="1" presStyleCnt="3">
        <dgm:presLayoutVars>
          <dgm:bulletEnabled val="1"/>
        </dgm:presLayoutVars>
      </dgm:prSet>
      <dgm:spPr/>
    </dgm:pt>
    <dgm:pt modelId="{5DD8A1DD-CFF4-494F-AD45-0B908DB74041}" type="pres">
      <dgm:prSet presAssocID="{7880C60E-B6C9-4B1F-81A4-A8D52F108D0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C7BF4A4-3747-4AD4-A414-1589DDE80631}" type="pres">
      <dgm:prSet presAssocID="{7880C60E-B6C9-4B1F-81A4-A8D52F108D0A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5BAD800D-E91B-41AE-8A53-4C568AE5B9ED}" srcId="{16C413FD-01E3-40F3-97DF-533B768953A4}" destId="{879162EB-8FBA-4C63-BEBE-D38D3681A7A5}" srcOrd="2" destOrd="0" parTransId="{0C0E5E23-0A64-4A1A-AF07-AD395A94A75B}" sibTransId="{CD9630B1-0B83-4FB8-B1DF-FA73517865D4}"/>
    <dgm:cxn modelId="{1AB6F81E-16EB-42EA-BB56-556B0D573360}" type="presOf" srcId="{F722F9F2-FB19-4744-BB5A-7812165AF657}" destId="{DCD51B76-6E89-43C0-AD3D-3D8D22ADA9DD}" srcOrd="0" destOrd="0" presId="urn:microsoft.com/office/officeart/2005/8/layout/vList2"/>
    <dgm:cxn modelId="{F3136421-2464-4DE7-9661-F7B625E22F45}" type="presOf" srcId="{16C413FD-01E3-40F3-97DF-533B768953A4}" destId="{656A6CAD-3A0A-4CB1-BB20-C0BAFEEBC04B}" srcOrd="0" destOrd="0" presId="urn:microsoft.com/office/officeart/2005/8/layout/vList2"/>
    <dgm:cxn modelId="{1232F732-1B79-4D40-BE66-4EFCBD52B0A8}" type="presOf" srcId="{6DA9946B-FD60-4786-8E89-E9C5BEC92568}" destId="{94890DD9-46F3-4579-963A-A8023B70C35B}" srcOrd="0" destOrd="1" presId="urn:microsoft.com/office/officeart/2005/8/layout/vList2"/>
    <dgm:cxn modelId="{A37FA336-340E-41D4-B682-15AC63236F71}" srcId="{265F9BF0-5858-4D08-8051-A4CFD6C4F943}" destId="{16B2DAFA-0FA3-4F48-986D-7AB32CEFF5D7}" srcOrd="0" destOrd="0" parTransId="{4E31C561-A634-4C34-804C-968793665F24}" sibTransId="{9087601A-C943-4C72-9A46-E3C4BDE9682A}"/>
    <dgm:cxn modelId="{CC122760-A6C3-4365-BBCF-23450AF0DC7B}" type="presOf" srcId="{3810D9B4-001A-4411-807B-1C6A786DF5E8}" destId="{94890DD9-46F3-4579-963A-A8023B70C35B}" srcOrd="0" destOrd="0" presId="urn:microsoft.com/office/officeart/2005/8/layout/vList2"/>
    <dgm:cxn modelId="{C1147462-F470-4373-972E-B22FCB7D3527}" type="presOf" srcId="{D0A7A6D3-A061-41CD-851A-AEBE4BF7B10D}" destId="{4C7BF4A4-3747-4AD4-A414-1589DDE80631}" srcOrd="0" destOrd="0" presId="urn:microsoft.com/office/officeart/2005/8/layout/vList2"/>
    <dgm:cxn modelId="{1FC32C46-7F49-4FFF-867A-A957330C4FE1}" srcId="{7880C60E-B6C9-4B1F-81A4-A8D52F108D0A}" destId="{D0A7A6D3-A061-41CD-851A-AEBE4BF7B10D}" srcOrd="0" destOrd="0" parTransId="{95916E79-8D8F-45F4-8AC2-C5C3F45DB74C}" sibTransId="{EE2E60C9-50F8-4D8A-9CBC-13C5D7FDB393}"/>
    <dgm:cxn modelId="{00B05366-40E1-44E7-BD4A-314BE44FBFEE}" srcId="{F722F9F2-FB19-4744-BB5A-7812165AF657}" destId="{265F9BF0-5858-4D08-8051-A4CFD6C4F943}" srcOrd="0" destOrd="0" parTransId="{BB264589-E511-4428-89DC-56FF1D3A7D63}" sibTransId="{CE3F057D-E77E-41D2-8AB4-7916258BEC59}"/>
    <dgm:cxn modelId="{8BAFCE69-0DAF-4838-8909-970B959BA526}" srcId="{F722F9F2-FB19-4744-BB5A-7812165AF657}" destId="{7880C60E-B6C9-4B1F-81A4-A8D52F108D0A}" srcOrd="2" destOrd="0" parTransId="{DB2E14A5-CA04-4D90-BCAC-D2329AD4ACE1}" sibTransId="{E3CC1EFE-1B28-4D92-823B-325BE867B221}"/>
    <dgm:cxn modelId="{F643A24E-FC54-44B7-9F97-3F193367858D}" srcId="{16C413FD-01E3-40F3-97DF-533B768953A4}" destId="{3810D9B4-001A-4411-807B-1C6A786DF5E8}" srcOrd="0" destOrd="0" parTransId="{827D2D94-303F-4B61-84C8-97CD26C7ABD8}" sibTransId="{1ED1F80F-8B74-4C2F-9DD4-919CDB18310E}"/>
    <dgm:cxn modelId="{4864E97D-6366-4CD5-AFBC-6A5E29D3C47D}" srcId="{F722F9F2-FB19-4744-BB5A-7812165AF657}" destId="{16C413FD-01E3-40F3-97DF-533B768953A4}" srcOrd="1" destOrd="0" parTransId="{1A2C925D-5979-4293-A46A-17CF51FF43B2}" sibTransId="{3B9A55BD-B11B-4742-869D-9324E6C06C89}"/>
    <dgm:cxn modelId="{DFFDD18F-9A58-455A-97A9-D22AAE1F1D0A}" type="presOf" srcId="{7880C60E-B6C9-4B1F-81A4-A8D52F108D0A}" destId="{5DD8A1DD-CFF4-494F-AD45-0B908DB74041}" srcOrd="0" destOrd="0" presId="urn:microsoft.com/office/officeart/2005/8/layout/vList2"/>
    <dgm:cxn modelId="{6D839696-3E25-4F25-86EB-77C502308BDF}" srcId="{16C413FD-01E3-40F3-97DF-533B768953A4}" destId="{6DA9946B-FD60-4786-8E89-E9C5BEC92568}" srcOrd="1" destOrd="0" parTransId="{4AC0DA0A-2AC8-4B77-A253-8EB964B5C87A}" sibTransId="{6013AAEE-1D17-4051-81F5-317E3AFA175C}"/>
    <dgm:cxn modelId="{05C1CEA2-5858-4CE1-8B10-AA9D95AB9D4F}" type="presOf" srcId="{16B2DAFA-0FA3-4F48-986D-7AB32CEFF5D7}" destId="{B7BCE2C0-92B7-4F69-B547-B70E476D5258}" srcOrd="0" destOrd="0" presId="urn:microsoft.com/office/officeart/2005/8/layout/vList2"/>
    <dgm:cxn modelId="{2855BDC9-E0F5-4567-A3F8-988BC941B448}" type="presOf" srcId="{265F9BF0-5858-4D08-8051-A4CFD6C4F943}" destId="{5715A93B-5A26-4A14-85FD-DB9910B0ECB6}" srcOrd="0" destOrd="0" presId="urn:microsoft.com/office/officeart/2005/8/layout/vList2"/>
    <dgm:cxn modelId="{FABC15E8-2835-484C-AA3D-A5F09B668F08}" type="presOf" srcId="{B7987880-769A-409F-975D-E7C65ABFD781}" destId="{4C7BF4A4-3747-4AD4-A414-1589DDE80631}" srcOrd="0" destOrd="1" presId="urn:microsoft.com/office/officeart/2005/8/layout/vList2"/>
    <dgm:cxn modelId="{2DECC6F3-3548-45FD-BAEA-1E1A567C616C}" srcId="{7880C60E-B6C9-4B1F-81A4-A8D52F108D0A}" destId="{B7987880-769A-409F-975D-E7C65ABFD781}" srcOrd="1" destOrd="0" parTransId="{E861B1E7-70E9-43D6-8315-7BBAEDCB40AD}" sibTransId="{39C400CC-F97B-4F0A-A0F8-5195F343AA16}"/>
    <dgm:cxn modelId="{07EE73F6-DD66-4503-93A6-8DD5874E5285}" type="presOf" srcId="{879162EB-8FBA-4C63-BEBE-D38D3681A7A5}" destId="{94890DD9-46F3-4579-963A-A8023B70C35B}" srcOrd="0" destOrd="2" presId="urn:microsoft.com/office/officeart/2005/8/layout/vList2"/>
    <dgm:cxn modelId="{6E23D362-DCA0-4650-B4BF-65B5D918446D}" type="presParOf" srcId="{DCD51B76-6E89-43C0-AD3D-3D8D22ADA9DD}" destId="{5715A93B-5A26-4A14-85FD-DB9910B0ECB6}" srcOrd="0" destOrd="0" presId="urn:microsoft.com/office/officeart/2005/8/layout/vList2"/>
    <dgm:cxn modelId="{F732265C-35B6-4710-B59E-BD3824B5E65C}" type="presParOf" srcId="{DCD51B76-6E89-43C0-AD3D-3D8D22ADA9DD}" destId="{B7BCE2C0-92B7-4F69-B547-B70E476D5258}" srcOrd="1" destOrd="0" presId="urn:microsoft.com/office/officeart/2005/8/layout/vList2"/>
    <dgm:cxn modelId="{945E9BBF-7B96-49FD-AC24-D28AD175E445}" type="presParOf" srcId="{DCD51B76-6E89-43C0-AD3D-3D8D22ADA9DD}" destId="{656A6CAD-3A0A-4CB1-BB20-C0BAFEEBC04B}" srcOrd="2" destOrd="0" presId="urn:microsoft.com/office/officeart/2005/8/layout/vList2"/>
    <dgm:cxn modelId="{86DF242B-0621-4F55-ADCE-2B237DC8563D}" type="presParOf" srcId="{DCD51B76-6E89-43C0-AD3D-3D8D22ADA9DD}" destId="{94890DD9-46F3-4579-963A-A8023B70C35B}" srcOrd="3" destOrd="0" presId="urn:microsoft.com/office/officeart/2005/8/layout/vList2"/>
    <dgm:cxn modelId="{FA4599EC-1B65-4FC3-A072-CD4E19725314}" type="presParOf" srcId="{DCD51B76-6E89-43C0-AD3D-3D8D22ADA9DD}" destId="{5DD8A1DD-CFF4-494F-AD45-0B908DB74041}" srcOrd="4" destOrd="0" presId="urn:microsoft.com/office/officeart/2005/8/layout/vList2"/>
    <dgm:cxn modelId="{4E9E5BFF-D01A-41A5-87DC-83F89DAEE067}" type="presParOf" srcId="{DCD51B76-6E89-43C0-AD3D-3D8D22ADA9DD}" destId="{4C7BF4A4-3747-4AD4-A414-1589DDE8063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ACC071-D148-4EF3-AD40-28009A5B5CF6}" type="doc">
      <dgm:prSet loTypeId="urn:microsoft.com/office/officeart/2005/8/layout/chevron1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pPr latinLnBrk="1"/>
          <a:endParaRPr lang="ko-KR" altLang="en-US"/>
        </a:p>
      </dgm:t>
    </dgm:pt>
    <dgm:pt modelId="{51A60576-80F8-49AE-9D83-C68E073A85AC}">
      <dgm:prSet phldrT="[텍스트]"/>
      <dgm:spPr/>
      <dgm:t>
        <a:bodyPr/>
        <a:lstStyle/>
        <a:p>
          <a:pPr latinLnBrk="1"/>
          <a:r>
            <a:rPr lang="en-US" altLang="ko-KR" dirty="0">
              <a:latin typeface="휴먼옛체" panose="02030504000101010101" pitchFamily="18" charset="-127"/>
              <a:ea typeface="휴먼옛체" panose="02030504000101010101" pitchFamily="18" charset="-127"/>
            </a:rPr>
            <a:t>512</a:t>
          </a:r>
          <a:endParaRPr lang="ko-KR" altLang="en-US" dirty="0">
            <a:latin typeface="휴먼옛체" panose="02030504000101010101" pitchFamily="18" charset="-127"/>
            <a:ea typeface="휴먼옛체" panose="02030504000101010101" pitchFamily="18" charset="-127"/>
          </a:endParaRPr>
        </a:p>
      </dgm:t>
    </dgm:pt>
    <dgm:pt modelId="{64DDFA4E-2BA1-4D40-AF44-2497EF8D4586}" type="parTrans" cxnId="{04C4AFE8-D32E-4D42-B6A0-EB450A4D89F6}">
      <dgm:prSet/>
      <dgm:spPr/>
      <dgm:t>
        <a:bodyPr/>
        <a:lstStyle/>
        <a:p>
          <a:pPr latinLnBrk="1"/>
          <a:endParaRPr lang="ko-KR" altLang="en-US">
            <a:latin typeface="휴먼옛체" panose="02030504000101010101" pitchFamily="18" charset="-127"/>
            <a:ea typeface="휴먼옛체" panose="02030504000101010101" pitchFamily="18" charset="-127"/>
          </a:endParaRPr>
        </a:p>
      </dgm:t>
    </dgm:pt>
    <dgm:pt modelId="{F0A5AF1D-A357-4C27-AB45-EB0004067E62}" type="sibTrans" cxnId="{04C4AFE8-D32E-4D42-B6A0-EB450A4D89F6}">
      <dgm:prSet/>
      <dgm:spPr/>
      <dgm:t>
        <a:bodyPr/>
        <a:lstStyle/>
        <a:p>
          <a:pPr latinLnBrk="1"/>
          <a:endParaRPr lang="ko-KR" altLang="en-US">
            <a:latin typeface="휴먼옛체" panose="02030504000101010101" pitchFamily="18" charset="-127"/>
            <a:ea typeface="휴먼옛체" panose="02030504000101010101" pitchFamily="18" charset="-127"/>
          </a:endParaRPr>
        </a:p>
      </dgm:t>
    </dgm:pt>
    <dgm:pt modelId="{0F81A957-13E0-4C02-8D9A-2D0E772D75E3}">
      <dgm:prSet phldrT="[텍스트]" custT="1"/>
      <dgm:spPr/>
      <dgm:t>
        <a:bodyPr/>
        <a:lstStyle/>
        <a:p>
          <a:pPr latinLnBrk="1"/>
          <a:r>
            <a:rPr lang="ko-KR" altLang="en-US" sz="2400" dirty="0">
              <a:latin typeface="휴먼옛체" panose="02030504000101010101" pitchFamily="18" charset="-127"/>
              <a:ea typeface="휴먼옛체" panose="02030504000101010101" pitchFamily="18" charset="-127"/>
            </a:rPr>
            <a:t>우산국 복속</a:t>
          </a:r>
        </a:p>
      </dgm:t>
    </dgm:pt>
    <dgm:pt modelId="{135E96CE-641E-415C-A0A1-EA46D9162D30}" type="parTrans" cxnId="{111ABCB1-95E2-4126-8BB2-2622BE796090}">
      <dgm:prSet/>
      <dgm:spPr/>
      <dgm:t>
        <a:bodyPr/>
        <a:lstStyle/>
        <a:p>
          <a:pPr latinLnBrk="1"/>
          <a:endParaRPr lang="ko-KR" altLang="en-US">
            <a:latin typeface="휴먼옛체" panose="02030504000101010101" pitchFamily="18" charset="-127"/>
            <a:ea typeface="휴먼옛체" panose="02030504000101010101" pitchFamily="18" charset="-127"/>
          </a:endParaRPr>
        </a:p>
      </dgm:t>
    </dgm:pt>
    <dgm:pt modelId="{00EF7B97-C53D-411B-A979-CB5DC111FE6F}" type="sibTrans" cxnId="{111ABCB1-95E2-4126-8BB2-2622BE796090}">
      <dgm:prSet/>
      <dgm:spPr/>
      <dgm:t>
        <a:bodyPr/>
        <a:lstStyle/>
        <a:p>
          <a:pPr latinLnBrk="1"/>
          <a:endParaRPr lang="ko-KR" altLang="en-US">
            <a:latin typeface="휴먼옛체" panose="02030504000101010101" pitchFamily="18" charset="-127"/>
            <a:ea typeface="휴먼옛체" panose="02030504000101010101" pitchFamily="18" charset="-127"/>
          </a:endParaRPr>
        </a:p>
      </dgm:t>
    </dgm:pt>
    <dgm:pt modelId="{D3FFA22B-0FC3-42B3-8981-4E94B7A65E4A}">
      <dgm:prSet phldrT="[텍스트]"/>
      <dgm:spPr/>
      <dgm:t>
        <a:bodyPr/>
        <a:lstStyle/>
        <a:p>
          <a:pPr latinLnBrk="1"/>
          <a:r>
            <a:rPr lang="en-US" altLang="ko-KR" dirty="0">
              <a:latin typeface="휴먼옛체" panose="02030504000101010101" pitchFamily="18" charset="-127"/>
              <a:ea typeface="휴먼옛체" panose="02030504000101010101" pitchFamily="18" charset="-127"/>
            </a:rPr>
            <a:t>1454</a:t>
          </a:r>
          <a:endParaRPr lang="ko-KR" altLang="en-US" dirty="0">
            <a:latin typeface="휴먼옛체" panose="02030504000101010101" pitchFamily="18" charset="-127"/>
            <a:ea typeface="휴먼옛체" panose="02030504000101010101" pitchFamily="18" charset="-127"/>
          </a:endParaRPr>
        </a:p>
      </dgm:t>
    </dgm:pt>
    <dgm:pt modelId="{5F4337A7-ED67-4452-AA9A-F5DA8C48C507}" type="parTrans" cxnId="{3BE7FC1B-1BD7-4A06-BBFD-38CC9FE4170C}">
      <dgm:prSet/>
      <dgm:spPr/>
      <dgm:t>
        <a:bodyPr/>
        <a:lstStyle/>
        <a:p>
          <a:pPr latinLnBrk="1"/>
          <a:endParaRPr lang="ko-KR" altLang="en-US">
            <a:latin typeface="휴먼옛체" panose="02030504000101010101" pitchFamily="18" charset="-127"/>
            <a:ea typeface="휴먼옛체" panose="02030504000101010101" pitchFamily="18" charset="-127"/>
          </a:endParaRPr>
        </a:p>
      </dgm:t>
    </dgm:pt>
    <dgm:pt modelId="{05C1EF44-A0E8-450D-B569-4CE3E33252EE}" type="sibTrans" cxnId="{3BE7FC1B-1BD7-4A06-BBFD-38CC9FE4170C}">
      <dgm:prSet/>
      <dgm:spPr/>
      <dgm:t>
        <a:bodyPr/>
        <a:lstStyle/>
        <a:p>
          <a:pPr latinLnBrk="1"/>
          <a:endParaRPr lang="ko-KR" altLang="en-US">
            <a:latin typeface="휴먼옛체" panose="02030504000101010101" pitchFamily="18" charset="-127"/>
            <a:ea typeface="휴먼옛체" panose="02030504000101010101" pitchFamily="18" charset="-127"/>
          </a:endParaRPr>
        </a:p>
      </dgm:t>
    </dgm:pt>
    <dgm:pt modelId="{3F97270F-E5F5-4E11-AE7E-52A3124655E2}">
      <dgm:prSet phldrT="[텍스트]" custT="1"/>
      <dgm:spPr/>
      <dgm:t>
        <a:bodyPr/>
        <a:lstStyle/>
        <a:p>
          <a:pPr latinLnBrk="1"/>
          <a:r>
            <a:rPr lang="ko-KR" altLang="en-US" sz="2400" dirty="0">
              <a:latin typeface="휴먼옛체" panose="02030504000101010101" pitchFamily="18" charset="-127"/>
              <a:ea typeface="휴먼옛체" panose="02030504000101010101" pitchFamily="18" charset="-127"/>
            </a:rPr>
            <a:t>세종실록지리지</a:t>
          </a:r>
        </a:p>
      </dgm:t>
    </dgm:pt>
    <dgm:pt modelId="{3C3A0000-D1E6-4954-B406-CBAAF4C0AE89}" type="parTrans" cxnId="{CAF0EC53-C79E-4EEA-ACE0-F19D9F16B56D}">
      <dgm:prSet/>
      <dgm:spPr/>
      <dgm:t>
        <a:bodyPr/>
        <a:lstStyle/>
        <a:p>
          <a:pPr latinLnBrk="1"/>
          <a:endParaRPr lang="ko-KR" altLang="en-US">
            <a:latin typeface="휴먼옛체" panose="02030504000101010101" pitchFamily="18" charset="-127"/>
            <a:ea typeface="휴먼옛체" panose="02030504000101010101" pitchFamily="18" charset="-127"/>
          </a:endParaRPr>
        </a:p>
      </dgm:t>
    </dgm:pt>
    <dgm:pt modelId="{C47D2AEE-A9B0-49B2-BACB-0707A253120B}" type="sibTrans" cxnId="{CAF0EC53-C79E-4EEA-ACE0-F19D9F16B56D}">
      <dgm:prSet/>
      <dgm:spPr/>
      <dgm:t>
        <a:bodyPr/>
        <a:lstStyle/>
        <a:p>
          <a:pPr latinLnBrk="1"/>
          <a:endParaRPr lang="ko-KR" altLang="en-US">
            <a:latin typeface="휴먼옛체" panose="02030504000101010101" pitchFamily="18" charset="-127"/>
            <a:ea typeface="휴먼옛체" panose="02030504000101010101" pitchFamily="18" charset="-127"/>
          </a:endParaRPr>
        </a:p>
      </dgm:t>
    </dgm:pt>
    <dgm:pt modelId="{1B76C64B-68B1-4547-9766-9B04A40A1E14}">
      <dgm:prSet/>
      <dgm:spPr/>
      <dgm:t>
        <a:bodyPr/>
        <a:lstStyle/>
        <a:p>
          <a:pPr latinLnBrk="1"/>
          <a:r>
            <a:rPr lang="en-US" altLang="ko-KR" dirty="0">
              <a:latin typeface="휴먼옛체" panose="02030504000101010101" pitchFamily="18" charset="-127"/>
              <a:ea typeface="휴먼옛체" panose="02030504000101010101" pitchFamily="18" charset="-127"/>
            </a:rPr>
            <a:t>1696</a:t>
          </a:r>
          <a:endParaRPr lang="ko-KR" altLang="en-US" dirty="0">
            <a:latin typeface="휴먼옛체" panose="02030504000101010101" pitchFamily="18" charset="-127"/>
            <a:ea typeface="휴먼옛체" panose="02030504000101010101" pitchFamily="18" charset="-127"/>
          </a:endParaRPr>
        </a:p>
      </dgm:t>
    </dgm:pt>
    <dgm:pt modelId="{1C8CE368-E23E-4558-9F6D-6FA69B47ABB7}" type="parTrans" cxnId="{E4D2DD90-FDC6-48CE-A492-4F51AB44C714}">
      <dgm:prSet/>
      <dgm:spPr/>
      <dgm:t>
        <a:bodyPr/>
        <a:lstStyle/>
        <a:p>
          <a:pPr latinLnBrk="1"/>
          <a:endParaRPr lang="ko-KR" altLang="en-US">
            <a:latin typeface="휴먼옛체" panose="02030504000101010101" pitchFamily="18" charset="-127"/>
            <a:ea typeface="휴먼옛체" panose="02030504000101010101" pitchFamily="18" charset="-127"/>
          </a:endParaRPr>
        </a:p>
      </dgm:t>
    </dgm:pt>
    <dgm:pt modelId="{7FEFB1C4-A001-4637-BB43-B9DF31E09574}" type="sibTrans" cxnId="{E4D2DD90-FDC6-48CE-A492-4F51AB44C714}">
      <dgm:prSet/>
      <dgm:spPr/>
      <dgm:t>
        <a:bodyPr/>
        <a:lstStyle/>
        <a:p>
          <a:pPr latinLnBrk="1"/>
          <a:endParaRPr lang="ko-KR" altLang="en-US">
            <a:latin typeface="휴먼옛체" panose="02030504000101010101" pitchFamily="18" charset="-127"/>
            <a:ea typeface="휴먼옛체" panose="02030504000101010101" pitchFamily="18" charset="-127"/>
          </a:endParaRPr>
        </a:p>
      </dgm:t>
    </dgm:pt>
    <dgm:pt modelId="{3ED0F701-B416-4F49-BD5D-580DE85046C4}">
      <dgm:prSet/>
      <dgm:spPr/>
      <dgm:t>
        <a:bodyPr/>
        <a:lstStyle/>
        <a:p>
          <a:pPr latinLnBrk="1"/>
          <a:r>
            <a:rPr lang="en-US" altLang="ko-KR" dirty="0">
              <a:latin typeface="휴먼옛체" panose="02030504000101010101" pitchFamily="18" charset="-127"/>
              <a:ea typeface="휴먼옛체" panose="02030504000101010101" pitchFamily="18" charset="-127"/>
            </a:rPr>
            <a:t>1877</a:t>
          </a:r>
          <a:endParaRPr lang="ko-KR" altLang="en-US" dirty="0">
            <a:latin typeface="휴먼옛체" panose="02030504000101010101" pitchFamily="18" charset="-127"/>
            <a:ea typeface="휴먼옛체" panose="02030504000101010101" pitchFamily="18" charset="-127"/>
          </a:endParaRPr>
        </a:p>
      </dgm:t>
    </dgm:pt>
    <dgm:pt modelId="{E5FB462B-62D2-42D6-850B-F54074B9F1DC}" type="parTrans" cxnId="{5122EDA3-B43B-4B17-B28C-B9A2ED7D87AC}">
      <dgm:prSet/>
      <dgm:spPr/>
      <dgm:t>
        <a:bodyPr/>
        <a:lstStyle/>
        <a:p>
          <a:pPr latinLnBrk="1"/>
          <a:endParaRPr lang="ko-KR" altLang="en-US">
            <a:latin typeface="휴먼옛체" panose="02030504000101010101" pitchFamily="18" charset="-127"/>
            <a:ea typeface="휴먼옛체" panose="02030504000101010101" pitchFamily="18" charset="-127"/>
          </a:endParaRPr>
        </a:p>
      </dgm:t>
    </dgm:pt>
    <dgm:pt modelId="{DB7AB29B-6DF1-439B-8B5B-45DB1312FFB7}" type="sibTrans" cxnId="{5122EDA3-B43B-4B17-B28C-B9A2ED7D87AC}">
      <dgm:prSet/>
      <dgm:spPr/>
      <dgm:t>
        <a:bodyPr/>
        <a:lstStyle/>
        <a:p>
          <a:pPr latinLnBrk="1"/>
          <a:endParaRPr lang="ko-KR" altLang="en-US">
            <a:latin typeface="휴먼옛체" panose="02030504000101010101" pitchFamily="18" charset="-127"/>
            <a:ea typeface="휴먼옛체" panose="02030504000101010101" pitchFamily="18" charset="-127"/>
          </a:endParaRPr>
        </a:p>
      </dgm:t>
    </dgm:pt>
    <dgm:pt modelId="{1A76F9DD-0880-4458-97A6-13D8B04F0878}">
      <dgm:prSet/>
      <dgm:spPr/>
      <dgm:t>
        <a:bodyPr/>
        <a:lstStyle/>
        <a:p>
          <a:pPr latinLnBrk="1"/>
          <a:r>
            <a:rPr lang="en-US" altLang="ko-KR" dirty="0">
              <a:latin typeface="휴먼옛체" panose="02030504000101010101" pitchFamily="18" charset="-127"/>
              <a:ea typeface="휴먼옛체" panose="02030504000101010101" pitchFamily="18" charset="-127"/>
            </a:rPr>
            <a:t>1900</a:t>
          </a:r>
          <a:endParaRPr lang="ko-KR" altLang="en-US" dirty="0">
            <a:latin typeface="휴먼옛체" panose="02030504000101010101" pitchFamily="18" charset="-127"/>
            <a:ea typeface="휴먼옛체" panose="02030504000101010101" pitchFamily="18" charset="-127"/>
          </a:endParaRPr>
        </a:p>
      </dgm:t>
    </dgm:pt>
    <dgm:pt modelId="{953882DF-7403-4E63-8FCE-0EBBE173667C}" type="parTrans" cxnId="{4882C184-2855-41CA-92D6-A0C16D40C458}">
      <dgm:prSet/>
      <dgm:spPr/>
      <dgm:t>
        <a:bodyPr/>
        <a:lstStyle/>
        <a:p>
          <a:pPr latinLnBrk="1"/>
          <a:endParaRPr lang="ko-KR" altLang="en-US">
            <a:latin typeface="휴먼옛체" panose="02030504000101010101" pitchFamily="18" charset="-127"/>
            <a:ea typeface="휴먼옛체" panose="02030504000101010101" pitchFamily="18" charset="-127"/>
          </a:endParaRPr>
        </a:p>
      </dgm:t>
    </dgm:pt>
    <dgm:pt modelId="{CFDA721A-662F-4E7C-9BE1-7E0FED65573F}" type="sibTrans" cxnId="{4882C184-2855-41CA-92D6-A0C16D40C458}">
      <dgm:prSet/>
      <dgm:spPr/>
      <dgm:t>
        <a:bodyPr/>
        <a:lstStyle/>
        <a:p>
          <a:pPr latinLnBrk="1"/>
          <a:endParaRPr lang="ko-KR" altLang="en-US">
            <a:latin typeface="휴먼옛체" panose="02030504000101010101" pitchFamily="18" charset="-127"/>
            <a:ea typeface="휴먼옛체" panose="02030504000101010101" pitchFamily="18" charset="-127"/>
          </a:endParaRPr>
        </a:p>
      </dgm:t>
    </dgm:pt>
    <dgm:pt modelId="{16C305FC-04A9-4B22-81B8-C474EB232F1A}">
      <dgm:prSet/>
      <dgm:spPr/>
      <dgm:t>
        <a:bodyPr/>
        <a:lstStyle/>
        <a:p>
          <a:pPr latinLnBrk="1"/>
          <a:r>
            <a:rPr lang="en-US" altLang="ko-KR" dirty="0">
              <a:latin typeface="휴먼옛체" panose="02030504000101010101" pitchFamily="18" charset="-127"/>
              <a:ea typeface="휴먼옛체" panose="02030504000101010101" pitchFamily="18" charset="-127"/>
            </a:rPr>
            <a:t>1951</a:t>
          </a:r>
          <a:endParaRPr lang="ko-KR" altLang="en-US" dirty="0">
            <a:latin typeface="휴먼옛체" panose="02030504000101010101" pitchFamily="18" charset="-127"/>
            <a:ea typeface="휴먼옛체" panose="02030504000101010101" pitchFamily="18" charset="-127"/>
          </a:endParaRPr>
        </a:p>
      </dgm:t>
    </dgm:pt>
    <dgm:pt modelId="{D931DE12-A251-447B-B38A-C1FF2E211082}" type="parTrans" cxnId="{A038221C-5D59-4EC4-87F5-8FFB536422ED}">
      <dgm:prSet/>
      <dgm:spPr/>
      <dgm:t>
        <a:bodyPr/>
        <a:lstStyle/>
        <a:p>
          <a:pPr latinLnBrk="1"/>
          <a:endParaRPr lang="ko-KR" altLang="en-US">
            <a:latin typeface="휴먼옛체" panose="02030504000101010101" pitchFamily="18" charset="-127"/>
            <a:ea typeface="휴먼옛체" panose="02030504000101010101" pitchFamily="18" charset="-127"/>
          </a:endParaRPr>
        </a:p>
      </dgm:t>
    </dgm:pt>
    <dgm:pt modelId="{3ED0BAD1-A3E0-49C4-B809-A6B7C74C4255}" type="sibTrans" cxnId="{A038221C-5D59-4EC4-87F5-8FFB536422ED}">
      <dgm:prSet/>
      <dgm:spPr/>
      <dgm:t>
        <a:bodyPr/>
        <a:lstStyle/>
        <a:p>
          <a:pPr latinLnBrk="1"/>
          <a:endParaRPr lang="ko-KR" altLang="en-US">
            <a:latin typeface="휴먼옛체" panose="02030504000101010101" pitchFamily="18" charset="-127"/>
            <a:ea typeface="휴먼옛체" panose="02030504000101010101" pitchFamily="18" charset="-127"/>
          </a:endParaRPr>
        </a:p>
      </dgm:t>
    </dgm:pt>
    <dgm:pt modelId="{462A6D44-EFF8-4F25-B230-BDC50E084D2E}">
      <dgm:prSet/>
      <dgm:spPr/>
      <dgm:t>
        <a:bodyPr/>
        <a:lstStyle/>
        <a:p>
          <a:pPr latinLnBrk="1"/>
          <a:r>
            <a:rPr lang="en-US" altLang="ko-KR" dirty="0">
              <a:latin typeface="휴먼옛체" panose="02030504000101010101" pitchFamily="18" charset="-127"/>
              <a:ea typeface="휴먼옛체" panose="02030504000101010101" pitchFamily="18" charset="-127"/>
            </a:rPr>
            <a:t>1946</a:t>
          </a:r>
          <a:endParaRPr lang="ko-KR" altLang="en-US" dirty="0">
            <a:latin typeface="휴먼옛체" panose="02030504000101010101" pitchFamily="18" charset="-127"/>
            <a:ea typeface="휴먼옛체" panose="02030504000101010101" pitchFamily="18" charset="-127"/>
          </a:endParaRPr>
        </a:p>
      </dgm:t>
    </dgm:pt>
    <dgm:pt modelId="{287F454F-52CB-49FD-A87D-4D0DACA37687}" type="parTrans" cxnId="{51CF4816-91FA-4C85-A944-742AA08D754D}">
      <dgm:prSet/>
      <dgm:spPr/>
      <dgm:t>
        <a:bodyPr/>
        <a:lstStyle/>
        <a:p>
          <a:pPr latinLnBrk="1"/>
          <a:endParaRPr lang="ko-KR" altLang="en-US"/>
        </a:p>
      </dgm:t>
    </dgm:pt>
    <dgm:pt modelId="{405E86C4-2F56-410F-ADFA-8328B71C95B8}" type="sibTrans" cxnId="{51CF4816-91FA-4C85-A944-742AA08D754D}">
      <dgm:prSet/>
      <dgm:spPr/>
      <dgm:t>
        <a:bodyPr/>
        <a:lstStyle/>
        <a:p>
          <a:pPr latinLnBrk="1"/>
          <a:endParaRPr lang="ko-KR" altLang="en-US"/>
        </a:p>
      </dgm:t>
    </dgm:pt>
    <dgm:pt modelId="{BEC74705-E858-4A1C-B4DE-9CFD442D0DC9}">
      <dgm:prSet custT="1"/>
      <dgm:spPr/>
      <dgm:t>
        <a:bodyPr/>
        <a:lstStyle/>
        <a:p>
          <a:pPr latinLnBrk="1"/>
          <a:r>
            <a:rPr lang="ko-KR" altLang="en-US" sz="2400" dirty="0">
              <a:latin typeface="휴먼옛체" panose="02030504000101010101" pitchFamily="18" charset="-127"/>
              <a:ea typeface="휴먼옛체" panose="02030504000101010101" pitchFamily="18" charset="-127"/>
            </a:rPr>
            <a:t>다케시마  도해금지령</a:t>
          </a:r>
        </a:p>
      </dgm:t>
    </dgm:pt>
    <dgm:pt modelId="{4A5D2EA6-A0C1-4781-BED5-F0316501C3E3}" type="parTrans" cxnId="{14A1232E-7636-441A-8BAC-44D379ACE511}">
      <dgm:prSet/>
      <dgm:spPr/>
      <dgm:t>
        <a:bodyPr/>
        <a:lstStyle/>
        <a:p>
          <a:pPr latinLnBrk="1"/>
          <a:endParaRPr lang="ko-KR" altLang="en-US"/>
        </a:p>
      </dgm:t>
    </dgm:pt>
    <dgm:pt modelId="{58148D62-EFF2-4CBE-B84A-AB6679A9B74D}" type="sibTrans" cxnId="{14A1232E-7636-441A-8BAC-44D379ACE511}">
      <dgm:prSet/>
      <dgm:spPr/>
      <dgm:t>
        <a:bodyPr/>
        <a:lstStyle/>
        <a:p>
          <a:pPr latinLnBrk="1"/>
          <a:endParaRPr lang="ko-KR" altLang="en-US"/>
        </a:p>
      </dgm:t>
    </dgm:pt>
    <dgm:pt modelId="{BB67E287-4781-4352-BA7A-C87990E0A684}">
      <dgm:prSet custT="1"/>
      <dgm:spPr/>
      <dgm:t>
        <a:bodyPr/>
        <a:lstStyle/>
        <a:p>
          <a:pPr latinLnBrk="1"/>
          <a:r>
            <a:rPr lang="ko-KR" altLang="en-US" sz="2400" dirty="0">
              <a:latin typeface="휴먼옛체" panose="02030504000101010101" pitchFamily="18" charset="-127"/>
              <a:ea typeface="휴먼옛체" panose="02030504000101010101" pitchFamily="18" charset="-127"/>
            </a:rPr>
            <a:t>태정관 지령</a:t>
          </a:r>
        </a:p>
      </dgm:t>
    </dgm:pt>
    <dgm:pt modelId="{FF308F3C-2C0C-4A26-9C59-B5F04E15BAF2}" type="parTrans" cxnId="{C260486D-0315-470F-9041-891443EBBB4E}">
      <dgm:prSet/>
      <dgm:spPr/>
      <dgm:t>
        <a:bodyPr/>
        <a:lstStyle/>
        <a:p>
          <a:pPr latinLnBrk="1"/>
          <a:endParaRPr lang="ko-KR" altLang="en-US"/>
        </a:p>
      </dgm:t>
    </dgm:pt>
    <dgm:pt modelId="{8F11A21C-1264-42D6-8FE4-203E52E56C29}" type="sibTrans" cxnId="{C260486D-0315-470F-9041-891443EBBB4E}">
      <dgm:prSet/>
      <dgm:spPr/>
      <dgm:t>
        <a:bodyPr/>
        <a:lstStyle/>
        <a:p>
          <a:pPr latinLnBrk="1"/>
          <a:endParaRPr lang="ko-KR" altLang="en-US"/>
        </a:p>
      </dgm:t>
    </dgm:pt>
    <dgm:pt modelId="{29E12341-D385-4CFE-8E3C-C72FF4D1FD5D}">
      <dgm:prSet custT="1"/>
      <dgm:spPr/>
      <dgm:t>
        <a:bodyPr/>
        <a:lstStyle/>
        <a:p>
          <a:pPr latinLnBrk="1"/>
          <a:r>
            <a:rPr lang="ko-KR" altLang="en-US" sz="2400" dirty="0">
              <a:latin typeface="휴먼옛체" panose="02030504000101010101" pitchFamily="18" charset="-127"/>
              <a:ea typeface="휴먼옛체" panose="02030504000101010101" pitchFamily="18" charset="-127"/>
            </a:rPr>
            <a:t>칙령  제</a:t>
          </a:r>
          <a:r>
            <a:rPr lang="en-US" altLang="ko-KR" sz="2400" dirty="0">
              <a:latin typeface="휴먼옛체" panose="02030504000101010101" pitchFamily="18" charset="-127"/>
              <a:ea typeface="휴먼옛체" panose="02030504000101010101" pitchFamily="18" charset="-127"/>
            </a:rPr>
            <a:t>41</a:t>
          </a:r>
          <a:r>
            <a:rPr lang="ko-KR" altLang="en-US" sz="2400" dirty="0">
              <a:latin typeface="휴먼옛체" panose="02030504000101010101" pitchFamily="18" charset="-127"/>
              <a:ea typeface="휴먼옛체" panose="02030504000101010101" pitchFamily="18" charset="-127"/>
            </a:rPr>
            <a:t>호 반포</a:t>
          </a:r>
        </a:p>
      </dgm:t>
    </dgm:pt>
    <dgm:pt modelId="{7A4332B9-103A-43A1-BE36-EE62F7630E40}" type="parTrans" cxnId="{278F8B39-2A43-4BA9-BDE2-3D773044B7EB}">
      <dgm:prSet/>
      <dgm:spPr/>
      <dgm:t>
        <a:bodyPr/>
        <a:lstStyle/>
        <a:p>
          <a:pPr latinLnBrk="1"/>
          <a:endParaRPr lang="ko-KR" altLang="en-US"/>
        </a:p>
      </dgm:t>
    </dgm:pt>
    <dgm:pt modelId="{F62E0539-29B5-4C29-BC23-C41F19973DE3}" type="sibTrans" cxnId="{278F8B39-2A43-4BA9-BDE2-3D773044B7EB}">
      <dgm:prSet/>
      <dgm:spPr/>
      <dgm:t>
        <a:bodyPr/>
        <a:lstStyle/>
        <a:p>
          <a:pPr latinLnBrk="1"/>
          <a:endParaRPr lang="ko-KR" altLang="en-US"/>
        </a:p>
      </dgm:t>
    </dgm:pt>
    <dgm:pt modelId="{5EDBAB53-AF88-4FD3-83C1-4FEE60F2F228}">
      <dgm:prSet custT="1"/>
      <dgm:spPr/>
      <dgm:t>
        <a:bodyPr/>
        <a:lstStyle/>
        <a:p>
          <a:pPr latinLnBrk="1"/>
          <a:r>
            <a:rPr lang="en-US" altLang="ko-KR" sz="2400" dirty="0">
              <a:latin typeface="휴먼옛체" panose="02030504000101010101" pitchFamily="18" charset="-127"/>
              <a:ea typeface="휴먼옛체" panose="02030504000101010101" pitchFamily="18" charset="-127"/>
            </a:rPr>
            <a:t>SCAPIN  </a:t>
          </a:r>
          <a:r>
            <a:rPr lang="ko-KR" altLang="en-US" sz="2400" dirty="0">
              <a:latin typeface="휴먼옛체" panose="02030504000101010101" pitchFamily="18" charset="-127"/>
              <a:ea typeface="휴먼옛체" panose="02030504000101010101" pitchFamily="18" charset="-127"/>
            </a:rPr>
            <a:t>제</a:t>
          </a:r>
          <a:r>
            <a:rPr lang="en-US" altLang="ko-KR" sz="2400" dirty="0">
              <a:latin typeface="휴먼옛체" panose="02030504000101010101" pitchFamily="18" charset="-127"/>
              <a:ea typeface="휴먼옛체" panose="02030504000101010101" pitchFamily="18" charset="-127"/>
            </a:rPr>
            <a:t>677</a:t>
          </a:r>
          <a:r>
            <a:rPr lang="ko-KR" altLang="en-US" sz="2400" dirty="0">
              <a:latin typeface="휴먼옛체" panose="02030504000101010101" pitchFamily="18" charset="-127"/>
              <a:ea typeface="휴먼옛체" panose="02030504000101010101" pitchFamily="18" charset="-127"/>
            </a:rPr>
            <a:t>호</a:t>
          </a:r>
        </a:p>
      </dgm:t>
    </dgm:pt>
    <dgm:pt modelId="{F7342F6C-839E-4DE2-ADBC-09D7334E4751}" type="parTrans" cxnId="{15420F01-2703-4B3C-8332-A63FF026DFD5}">
      <dgm:prSet/>
      <dgm:spPr/>
      <dgm:t>
        <a:bodyPr/>
        <a:lstStyle/>
        <a:p>
          <a:pPr latinLnBrk="1"/>
          <a:endParaRPr lang="ko-KR" altLang="en-US"/>
        </a:p>
      </dgm:t>
    </dgm:pt>
    <dgm:pt modelId="{6D82D637-35E3-49CF-ACB2-0378BF920F9C}" type="sibTrans" cxnId="{15420F01-2703-4B3C-8332-A63FF026DFD5}">
      <dgm:prSet/>
      <dgm:spPr/>
      <dgm:t>
        <a:bodyPr/>
        <a:lstStyle/>
        <a:p>
          <a:pPr latinLnBrk="1"/>
          <a:endParaRPr lang="ko-KR" altLang="en-US"/>
        </a:p>
      </dgm:t>
    </dgm:pt>
    <dgm:pt modelId="{7B13E980-8744-4E02-BA40-6012F7E33659}">
      <dgm:prSet custT="1"/>
      <dgm:spPr/>
      <dgm:t>
        <a:bodyPr/>
        <a:lstStyle/>
        <a:p>
          <a:pPr latinLnBrk="1"/>
          <a:r>
            <a:rPr lang="en-US" altLang="ko-KR" sz="2400" dirty="0">
              <a:latin typeface="휴먼옛체" panose="02030504000101010101" pitchFamily="18" charset="-127"/>
              <a:ea typeface="휴먼옛체" panose="02030504000101010101" pitchFamily="18" charset="-127"/>
            </a:rPr>
            <a:t>SCAPIN  </a:t>
          </a:r>
          <a:r>
            <a:rPr lang="ko-KR" altLang="en-US" sz="2400" dirty="0">
              <a:latin typeface="휴먼옛체" panose="02030504000101010101" pitchFamily="18" charset="-127"/>
              <a:ea typeface="휴먼옛체" panose="02030504000101010101" pitchFamily="18" charset="-127"/>
            </a:rPr>
            <a:t>제</a:t>
          </a:r>
          <a:r>
            <a:rPr lang="en-US" altLang="ko-KR" sz="2400" dirty="0">
              <a:latin typeface="휴먼옛체" panose="02030504000101010101" pitchFamily="18" charset="-127"/>
              <a:ea typeface="휴먼옛체" panose="02030504000101010101" pitchFamily="18" charset="-127"/>
            </a:rPr>
            <a:t>1033</a:t>
          </a:r>
          <a:r>
            <a:rPr lang="ko-KR" altLang="en-US" sz="2400" dirty="0">
              <a:latin typeface="휴먼옛체" panose="02030504000101010101" pitchFamily="18" charset="-127"/>
              <a:ea typeface="휴먼옛체" panose="02030504000101010101" pitchFamily="18" charset="-127"/>
            </a:rPr>
            <a:t>호</a:t>
          </a:r>
        </a:p>
      </dgm:t>
    </dgm:pt>
    <dgm:pt modelId="{7126B227-F851-47B8-B294-829646475393}" type="parTrans" cxnId="{47F06A46-1FDE-43BD-95D4-6CE0730A46A7}">
      <dgm:prSet/>
      <dgm:spPr/>
      <dgm:t>
        <a:bodyPr/>
        <a:lstStyle/>
        <a:p>
          <a:pPr latinLnBrk="1"/>
          <a:endParaRPr lang="ko-KR" altLang="en-US"/>
        </a:p>
      </dgm:t>
    </dgm:pt>
    <dgm:pt modelId="{8F799CC6-7BCF-4B86-B438-64755D3102F3}" type="sibTrans" cxnId="{47F06A46-1FDE-43BD-95D4-6CE0730A46A7}">
      <dgm:prSet/>
      <dgm:spPr/>
      <dgm:t>
        <a:bodyPr/>
        <a:lstStyle/>
        <a:p>
          <a:pPr latinLnBrk="1"/>
          <a:endParaRPr lang="ko-KR" altLang="en-US"/>
        </a:p>
      </dgm:t>
    </dgm:pt>
    <dgm:pt modelId="{BBD9B8FE-57EB-4611-9C37-8A08F8A048FA}">
      <dgm:prSet custT="1"/>
      <dgm:spPr/>
      <dgm:t>
        <a:bodyPr/>
        <a:lstStyle/>
        <a:p>
          <a:pPr latinLnBrk="1"/>
          <a:r>
            <a:rPr lang="ko-KR" altLang="en-US" sz="2400" dirty="0" err="1">
              <a:latin typeface="휴먼옛체" panose="02030504000101010101" pitchFamily="18" charset="-127"/>
              <a:ea typeface="휴먼옛체" panose="02030504000101010101" pitchFamily="18" charset="-127"/>
            </a:rPr>
            <a:t>센프란시스코</a:t>
          </a:r>
          <a:r>
            <a:rPr lang="ko-KR" altLang="en-US" sz="2400" dirty="0">
              <a:latin typeface="휴먼옛체" panose="02030504000101010101" pitchFamily="18" charset="-127"/>
              <a:ea typeface="휴먼옛체" panose="02030504000101010101" pitchFamily="18" charset="-127"/>
            </a:rPr>
            <a:t>   강화조약 체결</a:t>
          </a:r>
        </a:p>
      </dgm:t>
    </dgm:pt>
    <dgm:pt modelId="{8A56282C-64EE-4035-817F-AB13240EB63D}" type="parTrans" cxnId="{442499BF-694B-4A33-A2E4-8652F046D4D2}">
      <dgm:prSet/>
      <dgm:spPr/>
      <dgm:t>
        <a:bodyPr/>
        <a:lstStyle/>
        <a:p>
          <a:pPr latinLnBrk="1"/>
          <a:endParaRPr lang="ko-KR" altLang="en-US"/>
        </a:p>
      </dgm:t>
    </dgm:pt>
    <dgm:pt modelId="{16D0EE32-628C-4B78-92D7-5A6C72DBB93B}" type="sibTrans" cxnId="{442499BF-694B-4A33-A2E4-8652F046D4D2}">
      <dgm:prSet/>
      <dgm:spPr/>
      <dgm:t>
        <a:bodyPr/>
        <a:lstStyle/>
        <a:p>
          <a:pPr latinLnBrk="1"/>
          <a:endParaRPr lang="ko-KR" altLang="en-US"/>
        </a:p>
      </dgm:t>
    </dgm:pt>
    <dgm:pt modelId="{7B75C72A-C5C1-40FC-B21A-65094BC11549}" type="pres">
      <dgm:prSet presAssocID="{A3ACC071-D148-4EF3-AD40-28009A5B5CF6}" presName="Name0" presStyleCnt="0">
        <dgm:presLayoutVars>
          <dgm:dir/>
          <dgm:animLvl val="lvl"/>
          <dgm:resizeHandles val="exact"/>
        </dgm:presLayoutVars>
      </dgm:prSet>
      <dgm:spPr/>
    </dgm:pt>
    <dgm:pt modelId="{B2AB7C16-44BC-4957-9FC9-51A83A6D932D}" type="pres">
      <dgm:prSet presAssocID="{51A60576-80F8-49AE-9D83-C68E073A85AC}" presName="composite" presStyleCnt="0"/>
      <dgm:spPr/>
    </dgm:pt>
    <dgm:pt modelId="{993CF63B-A490-4877-A955-571774D91D3C}" type="pres">
      <dgm:prSet presAssocID="{51A60576-80F8-49AE-9D83-C68E073A85AC}" presName="par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A90A9652-D71D-4DA0-9AB7-770F65F3AF83}" type="pres">
      <dgm:prSet presAssocID="{51A60576-80F8-49AE-9D83-C68E073A85AC}" presName="desTx" presStyleLbl="revTx" presStyleIdx="0" presStyleCnt="7">
        <dgm:presLayoutVars>
          <dgm:bulletEnabled val="1"/>
        </dgm:presLayoutVars>
      </dgm:prSet>
      <dgm:spPr/>
    </dgm:pt>
    <dgm:pt modelId="{4C2E3E0D-D454-4E3E-8CBB-C07DA6CFDD30}" type="pres">
      <dgm:prSet presAssocID="{F0A5AF1D-A357-4C27-AB45-EB0004067E62}" presName="space" presStyleCnt="0"/>
      <dgm:spPr/>
    </dgm:pt>
    <dgm:pt modelId="{38287418-DF66-4DAA-BF41-9A13845736A1}" type="pres">
      <dgm:prSet presAssocID="{D3FFA22B-0FC3-42B3-8981-4E94B7A65E4A}" presName="composite" presStyleCnt="0"/>
      <dgm:spPr/>
    </dgm:pt>
    <dgm:pt modelId="{9004978B-A812-480B-9E3D-FAF750B07BE6}" type="pres">
      <dgm:prSet presAssocID="{D3FFA22B-0FC3-42B3-8981-4E94B7A65E4A}" presName="par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65C3BD5D-943D-42D5-A93C-793795FA649F}" type="pres">
      <dgm:prSet presAssocID="{D3FFA22B-0FC3-42B3-8981-4E94B7A65E4A}" presName="desTx" presStyleLbl="revTx" presStyleIdx="1" presStyleCnt="7" custScaleX="125732" custLinFactNeighborX="4027" custLinFactNeighborY="1406">
        <dgm:presLayoutVars>
          <dgm:bulletEnabled val="1"/>
        </dgm:presLayoutVars>
      </dgm:prSet>
      <dgm:spPr/>
    </dgm:pt>
    <dgm:pt modelId="{94D29BD4-2CE5-4B7A-9F3F-722978FB8C6E}" type="pres">
      <dgm:prSet presAssocID="{05C1EF44-A0E8-450D-B569-4CE3E33252EE}" presName="space" presStyleCnt="0"/>
      <dgm:spPr/>
    </dgm:pt>
    <dgm:pt modelId="{6AFB339F-EAD1-4345-ADD3-8DC6CBBE5B9A}" type="pres">
      <dgm:prSet presAssocID="{1B76C64B-68B1-4547-9766-9B04A40A1E14}" presName="composite" presStyleCnt="0"/>
      <dgm:spPr/>
    </dgm:pt>
    <dgm:pt modelId="{D11BAC8A-8038-4516-A016-AF91C6121089}" type="pres">
      <dgm:prSet presAssocID="{1B76C64B-68B1-4547-9766-9B04A40A1E14}" presName="par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EAFD7A6D-34BB-412D-990E-06C0F9575605}" type="pres">
      <dgm:prSet presAssocID="{1B76C64B-68B1-4547-9766-9B04A40A1E14}" presName="desTx" presStyleLbl="revTx" presStyleIdx="2" presStyleCnt="7" custScaleX="136957">
        <dgm:presLayoutVars>
          <dgm:bulletEnabled val="1"/>
        </dgm:presLayoutVars>
      </dgm:prSet>
      <dgm:spPr/>
    </dgm:pt>
    <dgm:pt modelId="{FEBA65E6-7D8A-456D-B168-542ECEF821C1}" type="pres">
      <dgm:prSet presAssocID="{7FEFB1C4-A001-4637-BB43-B9DF31E09574}" presName="space" presStyleCnt="0"/>
      <dgm:spPr/>
    </dgm:pt>
    <dgm:pt modelId="{9549C97E-4219-48BD-B96A-E7FDD8044E5F}" type="pres">
      <dgm:prSet presAssocID="{3ED0F701-B416-4F49-BD5D-580DE85046C4}" presName="composite" presStyleCnt="0"/>
      <dgm:spPr/>
    </dgm:pt>
    <dgm:pt modelId="{F9F9139D-8889-46A2-8F01-D6EDB5BE7BC3}" type="pres">
      <dgm:prSet presAssocID="{3ED0F701-B416-4F49-BD5D-580DE85046C4}" presName="par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D30CE01A-EDBE-4DA6-B5FE-6C6A8C5F6B5C}" type="pres">
      <dgm:prSet presAssocID="{3ED0F701-B416-4F49-BD5D-580DE85046C4}" presName="desTx" presStyleLbl="revTx" presStyleIdx="3" presStyleCnt="7" custLinFactNeighborX="2861" custLinFactNeighborY="641">
        <dgm:presLayoutVars>
          <dgm:bulletEnabled val="1"/>
        </dgm:presLayoutVars>
      </dgm:prSet>
      <dgm:spPr/>
    </dgm:pt>
    <dgm:pt modelId="{397AA709-BE38-4317-8FE5-CE01BA95C4E8}" type="pres">
      <dgm:prSet presAssocID="{DB7AB29B-6DF1-439B-8B5B-45DB1312FFB7}" presName="space" presStyleCnt="0"/>
      <dgm:spPr/>
    </dgm:pt>
    <dgm:pt modelId="{ACB3F688-9FFC-41C8-84D2-C0AD6A3AAAF7}" type="pres">
      <dgm:prSet presAssocID="{1A76F9DD-0880-4458-97A6-13D8B04F0878}" presName="composite" presStyleCnt="0"/>
      <dgm:spPr/>
    </dgm:pt>
    <dgm:pt modelId="{E6441CCE-CB62-497F-9E60-4D52DBBA94D1}" type="pres">
      <dgm:prSet presAssocID="{1A76F9DD-0880-4458-97A6-13D8B04F0878}" presName="par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39E76257-B33B-4125-A19A-814C19B38EF5}" type="pres">
      <dgm:prSet presAssocID="{1A76F9DD-0880-4458-97A6-13D8B04F0878}" presName="desTx" presStyleLbl="revTx" presStyleIdx="4" presStyleCnt="7">
        <dgm:presLayoutVars>
          <dgm:bulletEnabled val="1"/>
        </dgm:presLayoutVars>
      </dgm:prSet>
      <dgm:spPr/>
    </dgm:pt>
    <dgm:pt modelId="{31AA0D2A-BE09-4976-911D-7C94EB2C46A5}" type="pres">
      <dgm:prSet presAssocID="{CFDA721A-662F-4E7C-9BE1-7E0FED65573F}" presName="space" presStyleCnt="0"/>
      <dgm:spPr/>
    </dgm:pt>
    <dgm:pt modelId="{74EA79FB-F7F0-4AB4-83D0-EAE2089748F5}" type="pres">
      <dgm:prSet presAssocID="{462A6D44-EFF8-4F25-B230-BDC50E084D2E}" presName="composite" presStyleCnt="0"/>
      <dgm:spPr/>
    </dgm:pt>
    <dgm:pt modelId="{13D58136-3055-43B0-A4E6-A199B3E828DA}" type="pres">
      <dgm:prSet presAssocID="{462A6D44-EFF8-4F25-B230-BDC50E084D2E}" presName="parTx" presStyleLbl="node1" presStyleIdx="5" presStyleCnt="7" custLinFactNeighborX="-3722" custLinFactNeighborY="-1854">
        <dgm:presLayoutVars>
          <dgm:chMax val="0"/>
          <dgm:chPref val="0"/>
          <dgm:bulletEnabled val="1"/>
        </dgm:presLayoutVars>
      </dgm:prSet>
      <dgm:spPr/>
    </dgm:pt>
    <dgm:pt modelId="{27C1AF8A-D60C-4836-9E0E-4637CFC7AF88}" type="pres">
      <dgm:prSet presAssocID="{462A6D44-EFF8-4F25-B230-BDC50E084D2E}" presName="desTx" presStyleLbl="revTx" presStyleIdx="5" presStyleCnt="7" custScaleX="115649">
        <dgm:presLayoutVars>
          <dgm:bulletEnabled val="1"/>
        </dgm:presLayoutVars>
      </dgm:prSet>
      <dgm:spPr/>
    </dgm:pt>
    <dgm:pt modelId="{D0D97DC5-3A6D-4196-AD7C-C2EE10CB4279}" type="pres">
      <dgm:prSet presAssocID="{405E86C4-2F56-410F-ADFA-8328B71C95B8}" presName="space" presStyleCnt="0"/>
      <dgm:spPr/>
    </dgm:pt>
    <dgm:pt modelId="{3EB5E0CC-6F53-4123-A0FE-75626C1E7544}" type="pres">
      <dgm:prSet presAssocID="{16C305FC-04A9-4B22-81B8-C474EB232F1A}" presName="composite" presStyleCnt="0"/>
      <dgm:spPr/>
    </dgm:pt>
    <dgm:pt modelId="{92589E69-E784-4BDA-A180-DC24FBC78414}" type="pres">
      <dgm:prSet presAssocID="{16C305FC-04A9-4B22-81B8-C474EB232F1A}" presName="par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DA192CA0-D7BA-4784-AD9C-D8E219409292}" type="pres">
      <dgm:prSet presAssocID="{16C305FC-04A9-4B22-81B8-C474EB232F1A}" presName="desTx" presStyleLbl="revTx" presStyleIdx="6" presStyleCnt="7" custScaleX="109862">
        <dgm:presLayoutVars>
          <dgm:bulletEnabled val="1"/>
        </dgm:presLayoutVars>
      </dgm:prSet>
      <dgm:spPr/>
    </dgm:pt>
  </dgm:ptLst>
  <dgm:cxnLst>
    <dgm:cxn modelId="{0B402E00-7AF0-426A-B3A1-E4595EDF3A3E}" type="presOf" srcId="{462A6D44-EFF8-4F25-B230-BDC50E084D2E}" destId="{13D58136-3055-43B0-A4E6-A199B3E828DA}" srcOrd="0" destOrd="0" presId="urn:microsoft.com/office/officeart/2005/8/layout/chevron1"/>
    <dgm:cxn modelId="{15420F01-2703-4B3C-8332-A63FF026DFD5}" srcId="{462A6D44-EFF8-4F25-B230-BDC50E084D2E}" destId="{5EDBAB53-AF88-4FD3-83C1-4FEE60F2F228}" srcOrd="0" destOrd="0" parTransId="{F7342F6C-839E-4DE2-ADBC-09D7334E4751}" sibTransId="{6D82D637-35E3-49CF-ACB2-0378BF920F9C}"/>
    <dgm:cxn modelId="{103C1909-9326-4598-A5F8-01AD091B0B7C}" type="presOf" srcId="{A3ACC071-D148-4EF3-AD40-28009A5B5CF6}" destId="{7B75C72A-C5C1-40FC-B21A-65094BC11549}" srcOrd="0" destOrd="0" presId="urn:microsoft.com/office/officeart/2005/8/layout/chevron1"/>
    <dgm:cxn modelId="{C26D3812-BA35-489A-B436-995B7DAD6EDD}" type="presOf" srcId="{BB67E287-4781-4352-BA7A-C87990E0A684}" destId="{D30CE01A-EDBE-4DA6-B5FE-6C6A8C5F6B5C}" srcOrd="0" destOrd="0" presId="urn:microsoft.com/office/officeart/2005/8/layout/chevron1"/>
    <dgm:cxn modelId="{51CF4816-91FA-4C85-A944-742AA08D754D}" srcId="{A3ACC071-D148-4EF3-AD40-28009A5B5CF6}" destId="{462A6D44-EFF8-4F25-B230-BDC50E084D2E}" srcOrd="5" destOrd="0" parTransId="{287F454F-52CB-49FD-A87D-4D0DACA37687}" sibTransId="{405E86C4-2F56-410F-ADFA-8328B71C95B8}"/>
    <dgm:cxn modelId="{23998B18-7EF9-4D41-8D1B-27661C24B5A7}" type="presOf" srcId="{D3FFA22B-0FC3-42B3-8981-4E94B7A65E4A}" destId="{9004978B-A812-480B-9E3D-FAF750B07BE6}" srcOrd="0" destOrd="0" presId="urn:microsoft.com/office/officeart/2005/8/layout/chevron1"/>
    <dgm:cxn modelId="{3BE7FC1B-1BD7-4A06-BBFD-38CC9FE4170C}" srcId="{A3ACC071-D148-4EF3-AD40-28009A5B5CF6}" destId="{D3FFA22B-0FC3-42B3-8981-4E94B7A65E4A}" srcOrd="1" destOrd="0" parTransId="{5F4337A7-ED67-4452-AA9A-F5DA8C48C507}" sibTransId="{05C1EF44-A0E8-450D-B569-4CE3E33252EE}"/>
    <dgm:cxn modelId="{A038221C-5D59-4EC4-87F5-8FFB536422ED}" srcId="{A3ACC071-D148-4EF3-AD40-28009A5B5CF6}" destId="{16C305FC-04A9-4B22-81B8-C474EB232F1A}" srcOrd="6" destOrd="0" parTransId="{D931DE12-A251-447B-B38A-C1FF2E211082}" sibTransId="{3ED0BAD1-A3E0-49C4-B809-A6B7C74C4255}"/>
    <dgm:cxn modelId="{14A1232E-7636-441A-8BAC-44D379ACE511}" srcId="{1B76C64B-68B1-4547-9766-9B04A40A1E14}" destId="{BEC74705-E858-4A1C-B4DE-9CFD442D0DC9}" srcOrd="0" destOrd="0" parTransId="{4A5D2EA6-A0C1-4781-BED5-F0316501C3E3}" sibTransId="{58148D62-EFF2-4CBE-B84A-AB6679A9B74D}"/>
    <dgm:cxn modelId="{278F8B39-2A43-4BA9-BDE2-3D773044B7EB}" srcId="{1A76F9DD-0880-4458-97A6-13D8B04F0878}" destId="{29E12341-D385-4CFE-8E3C-C72FF4D1FD5D}" srcOrd="0" destOrd="0" parTransId="{7A4332B9-103A-43A1-BE36-EE62F7630E40}" sibTransId="{F62E0539-29B5-4C29-BC23-C41F19973DE3}"/>
    <dgm:cxn modelId="{47F06A46-1FDE-43BD-95D4-6CE0730A46A7}" srcId="{462A6D44-EFF8-4F25-B230-BDC50E084D2E}" destId="{7B13E980-8744-4E02-BA40-6012F7E33659}" srcOrd="1" destOrd="0" parTransId="{7126B227-F851-47B8-B294-829646475393}" sibTransId="{8F799CC6-7BCF-4B86-B438-64755D3102F3}"/>
    <dgm:cxn modelId="{D89E2D6B-9955-46AD-AFA2-9B63BFB4A5B3}" type="presOf" srcId="{0F81A957-13E0-4C02-8D9A-2D0E772D75E3}" destId="{A90A9652-D71D-4DA0-9AB7-770F65F3AF83}" srcOrd="0" destOrd="0" presId="urn:microsoft.com/office/officeart/2005/8/layout/chevron1"/>
    <dgm:cxn modelId="{C260486D-0315-470F-9041-891443EBBB4E}" srcId="{3ED0F701-B416-4F49-BD5D-580DE85046C4}" destId="{BB67E287-4781-4352-BA7A-C87990E0A684}" srcOrd="0" destOrd="0" parTransId="{FF308F3C-2C0C-4A26-9C59-B5F04E15BAF2}" sibTransId="{8F11A21C-1264-42D6-8FE4-203E52E56C29}"/>
    <dgm:cxn modelId="{CAF0EC53-C79E-4EEA-ACE0-F19D9F16B56D}" srcId="{D3FFA22B-0FC3-42B3-8981-4E94B7A65E4A}" destId="{3F97270F-E5F5-4E11-AE7E-52A3124655E2}" srcOrd="0" destOrd="0" parTransId="{3C3A0000-D1E6-4954-B406-CBAAF4C0AE89}" sibTransId="{C47D2AEE-A9B0-49B2-BACB-0707A253120B}"/>
    <dgm:cxn modelId="{89F79575-6764-442C-9951-60AB313DDD65}" type="presOf" srcId="{29E12341-D385-4CFE-8E3C-C72FF4D1FD5D}" destId="{39E76257-B33B-4125-A19A-814C19B38EF5}" srcOrd="0" destOrd="0" presId="urn:microsoft.com/office/officeart/2005/8/layout/chevron1"/>
    <dgm:cxn modelId="{4882C184-2855-41CA-92D6-A0C16D40C458}" srcId="{A3ACC071-D148-4EF3-AD40-28009A5B5CF6}" destId="{1A76F9DD-0880-4458-97A6-13D8B04F0878}" srcOrd="4" destOrd="0" parTransId="{953882DF-7403-4E63-8FCE-0EBBE173667C}" sibTransId="{CFDA721A-662F-4E7C-9BE1-7E0FED65573F}"/>
    <dgm:cxn modelId="{E4D2DD90-FDC6-48CE-A492-4F51AB44C714}" srcId="{A3ACC071-D148-4EF3-AD40-28009A5B5CF6}" destId="{1B76C64B-68B1-4547-9766-9B04A40A1E14}" srcOrd="2" destOrd="0" parTransId="{1C8CE368-E23E-4558-9F6D-6FA69B47ABB7}" sibTransId="{7FEFB1C4-A001-4637-BB43-B9DF31E09574}"/>
    <dgm:cxn modelId="{6E35B692-92C8-4DBD-8702-38C760F2BEED}" type="presOf" srcId="{3F97270F-E5F5-4E11-AE7E-52A3124655E2}" destId="{65C3BD5D-943D-42D5-A93C-793795FA649F}" srcOrd="0" destOrd="0" presId="urn:microsoft.com/office/officeart/2005/8/layout/chevron1"/>
    <dgm:cxn modelId="{D0FD6D99-3216-47A2-A627-461EEF8CD6E5}" type="presOf" srcId="{BEC74705-E858-4A1C-B4DE-9CFD442D0DC9}" destId="{EAFD7A6D-34BB-412D-990E-06C0F9575605}" srcOrd="0" destOrd="0" presId="urn:microsoft.com/office/officeart/2005/8/layout/chevron1"/>
    <dgm:cxn modelId="{84C925A0-C040-4090-85DD-816C54F8D77C}" type="presOf" srcId="{1A76F9DD-0880-4458-97A6-13D8B04F0878}" destId="{E6441CCE-CB62-497F-9E60-4D52DBBA94D1}" srcOrd="0" destOrd="0" presId="urn:microsoft.com/office/officeart/2005/8/layout/chevron1"/>
    <dgm:cxn modelId="{5122EDA3-B43B-4B17-B28C-B9A2ED7D87AC}" srcId="{A3ACC071-D148-4EF3-AD40-28009A5B5CF6}" destId="{3ED0F701-B416-4F49-BD5D-580DE85046C4}" srcOrd="3" destOrd="0" parTransId="{E5FB462B-62D2-42D6-850B-F54074B9F1DC}" sibTransId="{DB7AB29B-6DF1-439B-8B5B-45DB1312FFB7}"/>
    <dgm:cxn modelId="{111ABCB1-95E2-4126-8BB2-2622BE796090}" srcId="{51A60576-80F8-49AE-9D83-C68E073A85AC}" destId="{0F81A957-13E0-4C02-8D9A-2D0E772D75E3}" srcOrd="0" destOrd="0" parTransId="{135E96CE-641E-415C-A0A1-EA46D9162D30}" sibTransId="{00EF7B97-C53D-411B-A979-CB5DC111FE6F}"/>
    <dgm:cxn modelId="{E118CCB6-F7D9-4E42-9809-50502B37F696}" type="presOf" srcId="{5EDBAB53-AF88-4FD3-83C1-4FEE60F2F228}" destId="{27C1AF8A-D60C-4836-9E0E-4637CFC7AF88}" srcOrd="0" destOrd="0" presId="urn:microsoft.com/office/officeart/2005/8/layout/chevron1"/>
    <dgm:cxn modelId="{442499BF-694B-4A33-A2E4-8652F046D4D2}" srcId="{16C305FC-04A9-4B22-81B8-C474EB232F1A}" destId="{BBD9B8FE-57EB-4611-9C37-8A08F8A048FA}" srcOrd="0" destOrd="0" parTransId="{8A56282C-64EE-4035-817F-AB13240EB63D}" sibTransId="{16D0EE32-628C-4B78-92D7-5A6C72DBB93B}"/>
    <dgm:cxn modelId="{481E2BC6-77B9-4737-9CAD-AF55A5FCD1B0}" type="presOf" srcId="{3ED0F701-B416-4F49-BD5D-580DE85046C4}" destId="{F9F9139D-8889-46A2-8F01-D6EDB5BE7BC3}" srcOrd="0" destOrd="0" presId="urn:microsoft.com/office/officeart/2005/8/layout/chevron1"/>
    <dgm:cxn modelId="{F21465D3-0D4D-451B-9985-5995F8D0F590}" type="presOf" srcId="{7B13E980-8744-4E02-BA40-6012F7E33659}" destId="{27C1AF8A-D60C-4836-9E0E-4637CFC7AF88}" srcOrd="0" destOrd="1" presId="urn:microsoft.com/office/officeart/2005/8/layout/chevron1"/>
    <dgm:cxn modelId="{39E601D4-A603-4B0A-BC93-5CBFCA349A6C}" type="presOf" srcId="{51A60576-80F8-49AE-9D83-C68E073A85AC}" destId="{993CF63B-A490-4877-A955-571774D91D3C}" srcOrd="0" destOrd="0" presId="urn:microsoft.com/office/officeart/2005/8/layout/chevron1"/>
    <dgm:cxn modelId="{A18BE3D8-909E-44C1-905B-4519DE3ED4E6}" type="presOf" srcId="{BBD9B8FE-57EB-4611-9C37-8A08F8A048FA}" destId="{DA192CA0-D7BA-4784-AD9C-D8E219409292}" srcOrd="0" destOrd="0" presId="urn:microsoft.com/office/officeart/2005/8/layout/chevron1"/>
    <dgm:cxn modelId="{04C4AFE8-D32E-4D42-B6A0-EB450A4D89F6}" srcId="{A3ACC071-D148-4EF3-AD40-28009A5B5CF6}" destId="{51A60576-80F8-49AE-9D83-C68E073A85AC}" srcOrd="0" destOrd="0" parTransId="{64DDFA4E-2BA1-4D40-AF44-2497EF8D4586}" sibTransId="{F0A5AF1D-A357-4C27-AB45-EB0004067E62}"/>
    <dgm:cxn modelId="{2D7578EA-2F11-497E-8516-28896300AB54}" type="presOf" srcId="{1B76C64B-68B1-4547-9766-9B04A40A1E14}" destId="{D11BAC8A-8038-4516-A016-AF91C6121089}" srcOrd="0" destOrd="0" presId="urn:microsoft.com/office/officeart/2005/8/layout/chevron1"/>
    <dgm:cxn modelId="{8DC8C5FC-E4A2-4031-84D6-6F7B74011F70}" type="presOf" srcId="{16C305FC-04A9-4B22-81B8-C474EB232F1A}" destId="{92589E69-E784-4BDA-A180-DC24FBC78414}" srcOrd="0" destOrd="0" presId="urn:microsoft.com/office/officeart/2005/8/layout/chevron1"/>
    <dgm:cxn modelId="{8404BCF8-B85C-4587-A62D-5EC556E536F4}" type="presParOf" srcId="{7B75C72A-C5C1-40FC-B21A-65094BC11549}" destId="{B2AB7C16-44BC-4957-9FC9-51A83A6D932D}" srcOrd="0" destOrd="0" presId="urn:microsoft.com/office/officeart/2005/8/layout/chevron1"/>
    <dgm:cxn modelId="{DBE4D0DF-B26D-43E4-B673-1FF9ADC899F8}" type="presParOf" srcId="{B2AB7C16-44BC-4957-9FC9-51A83A6D932D}" destId="{993CF63B-A490-4877-A955-571774D91D3C}" srcOrd="0" destOrd="0" presId="urn:microsoft.com/office/officeart/2005/8/layout/chevron1"/>
    <dgm:cxn modelId="{3D27B392-B2B8-4067-B078-86CF6790B099}" type="presParOf" srcId="{B2AB7C16-44BC-4957-9FC9-51A83A6D932D}" destId="{A90A9652-D71D-4DA0-9AB7-770F65F3AF83}" srcOrd="1" destOrd="0" presId="urn:microsoft.com/office/officeart/2005/8/layout/chevron1"/>
    <dgm:cxn modelId="{95F94D8B-A3C1-4B37-A6A6-459CD0067C94}" type="presParOf" srcId="{7B75C72A-C5C1-40FC-B21A-65094BC11549}" destId="{4C2E3E0D-D454-4E3E-8CBB-C07DA6CFDD30}" srcOrd="1" destOrd="0" presId="urn:microsoft.com/office/officeart/2005/8/layout/chevron1"/>
    <dgm:cxn modelId="{2CFFF4C2-8835-4EB4-A3F7-C1EABE0CDCC0}" type="presParOf" srcId="{7B75C72A-C5C1-40FC-B21A-65094BC11549}" destId="{38287418-DF66-4DAA-BF41-9A13845736A1}" srcOrd="2" destOrd="0" presId="urn:microsoft.com/office/officeart/2005/8/layout/chevron1"/>
    <dgm:cxn modelId="{9FBB03F4-9D03-4826-9F0E-3CFD98B39542}" type="presParOf" srcId="{38287418-DF66-4DAA-BF41-9A13845736A1}" destId="{9004978B-A812-480B-9E3D-FAF750B07BE6}" srcOrd="0" destOrd="0" presId="urn:microsoft.com/office/officeart/2005/8/layout/chevron1"/>
    <dgm:cxn modelId="{8CC3AEC4-7463-42FB-B6A7-AAE9E8EB96D2}" type="presParOf" srcId="{38287418-DF66-4DAA-BF41-9A13845736A1}" destId="{65C3BD5D-943D-42D5-A93C-793795FA649F}" srcOrd="1" destOrd="0" presId="urn:microsoft.com/office/officeart/2005/8/layout/chevron1"/>
    <dgm:cxn modelId="{84AB8597-B63D-4659-A48C-457090BB7813}" type="presParOf" srcId="{7B75C72A-C5C1-40FC-B21A-65094BC11549}" destId="{94D29BD4-2CE5-4B7A-9F3F-722978FB8C6E}" srcOrd="3" destOrd="0" presId="urn:microsoft.com/office/officeart/2005/8/layout/chevron1"/>
    <dgm:cxn modelId="{824FC2B8-6AF8-4946-836F-B9F420193FD0}" type="presParOf" srcId="{7B75C72A-C5C1-40FC-B21A-65094BC11549}" destId="{6AFB339F-EAD1-4345-ADD3-8DC6CBBE5B9A}" srcOrd="4" destOrd="0" presId="urn:microsoft.com/office/officeart/2005/8/layout/chevron1"/>
    <dgm:cxn modelId="{8F1F972B-EE7F-42B4-9CB2-AC4651CC4DDB}" type="presParOf" srcId="{6AFB339F-EAD1-4345-ADD3-8DC6CBBE5B9A}" destId="{D11BAC8A-8038-4516-A016-AF91C6121089}" srcOrd="0" destOrd="0" presId="urn:microsoft.com/office/officeart/2005/8/layout/chevron1"/>
    <dgm:cxn modelId="{A6C337D1-A358-41E5-8534-ADD734C7321E}" type="presParOf" srcId="{6AFB339F-EAD1-4345-ADD3-8DC6CBBE5B9A}" destId="{EAFD7A6D-34BB-412D-990E-06C0F9575605}" srcOrd="1" destOrd="0" presId="urn:microsoft.com/office/officeart/2005/8/layout/chevron1"/>
    <dgm:cxn modelId="{9831B12E-8998-42A1-A640-08376435B834}" type="presParOf" srcId="{7B75C72A-C5C1-40FC-B21A-65094BC11549}" destId="{FEBA65E6-7D8A-456D-B168-542ECEF821C1}" srcOrd="5" destOrd="0" presId="urn:microsoft.com/office/officeart/2005/8/layout/chevron1"/>
    <dgm:cxn modelId="{59B43B0A-4702-4771-890C-25E55D19B288}" type="presParOf" srcId="{7B75C72A-C5C1-40FC-B21A-65094BC11549}" destId="{9549C97E-4219-48BD-B96A-E7FDD8044E5F}" srcOrd="6" destOrd="0" presId="urn:microsoft.com/office/officeart/2005/8/layout/chevron1"/>
    <dgm:cxn modelId="{1D4CDC21-529E-45D3-815D-A0178CD62DCE}" type="presParOf" srcId="{9549C97E-4219-48BD-B96A-E7FDD8044E5F}" destId="{F9F9139D-8889-46A2-8F01-D6EDB5BE7BC3}" srcOrd="0" destOrd="0" presId="urn:microsoft.com/office/officeart/2005/8/layout/chevron1"/>
    <dgm:cxn modelId="{C7CB658D-9336-4645-A01D-8C39C2707BD2}" type="presParOf" srcId="{9549C97E-4219-48BD-B96A-E7FDD8044E5F}" destId="{D30CE01A-EDBE-4DA6-B5FE-6C6A8C5F6B5C}" srcOrd="1" destOrd="0" presId="urn:microsoft.com/office/officeart/2005/8/layout/chevron1"/>
    <dgm:cxn modelId="{67AB02F3-563B-41EB-97EB-F39C651348F0}" type="presParOf" srcId="{7B75C72A-C5C1-40FC-B21A-65094BC11549}" destId="{397AA709-BE38-4317-8FE5-CE01BA95C4E8}" srcOrd="7" destOrd="0" presId="urn:microsoft.com/office/officeart/2005/8/layout/chevron1"/>
    <dgm:cxn modelId="{BCC907EC-75D1-41EE-B79B-EBBEC7E2CC0B}" type="presParOf" srcId="{7B75C72A-C5C1-40FC-B21A-65094BC11549}" destId="{ACB3F688-9FFC-41C8-84D2-C0AD6A3AAAF7}" srcOrd="8" destOrd="0" presId="urn:microsoft.com/office/officeart/2005/8/layout/chevron1"/>
    <dgm:cxn modelId="{3A19E080-C581-46A6-A706-1168E6B1CDAB}" type="presParOf" srcId="{ACB3F688-9FFC-41C8-84D2-C0AD6A3AAAF7}" destId="{E6441CCE-CB62-497F-9E60-4D52DBBA94D1}" srcOrd="0" destOrd="0" presId="urn:microsoft.com/office/officeart/2005/8/layout/chevron1"/>
    <dgm:cxn modelId="{D4575344-7891-4814-9442-8422DF345F27}" type="presParOf" srcId="{ACB3F688-9FFC-41C8-84D2-C0AD6A3AAAF7}" destId="{39E76257-B33B-4125-A19A-814C19B38EF5}" srcOrd="1" destOrd="0" presId="urn:microsoft.com/office/officeart/2005/8/layout/chevron1"/>
    <dgm:cxn modelId="{847BEB67-5B54-4240-AAFE-A5DAF608608B}" type="presParOf" srcId="{7B75C72A-C5C1-40FC-B21A-65094BC11549}" destId="{31AA0D2A-BE09-4976-911D-7C94EB2C46A5}" srcOrd="9" destOrd="0" presId="urn:microsoft.com/office/officeart/2005/8/layout/chevron1"/>
    <dgm:cxn modelId="{0E79063C-FED7-4AB6-8744-C7E449600987}" type="presParOf" srcId="{7B75C72A-C5C1-40FC-B21A-65094BC11549}" destId="{74EA79FB-F7F0-4AB4-83D0-EAE2089748F5}" srcOrd="10" destOrd="0" presId="urn:microsoft.com/office/officeart/2005/8/layout/chevron1"/>
    <dgm:cxn modelId="{1EF55C8D-F9C7-4D0D-96F0-5F63DB9E0773}" type="presParOf" srcId="{74EA79FB-F7F0-4AB4-83D0-EAE2089748F5}" destId="{13D58136-3055-43B0-A4E6-A199B3E828DA}" srcOrd="0" destOrd="0" presId="urn:microsoft.com/office/officeart/2005/8/layout/chevron1"/>
    <dgm:cxn modelId="{7B973784-3F04-4C04-BA64-002B199603CF}" type="presParOf" srcId="{74EA79FB-F7F0-4AB4-83D0-EAE2089748F5}" destId="{27C1AF8A-D60C-4836-9E0E-4637CFC7AF88}" srcOrd="1" destOrd="0" presId="urn:microsoft.com/office/officeart/2005/8/layout/chevron1"/>
    <dgm:cxn modelId="{86B8EC09-5187-4E13-8334-29500FE9F7C1}" type="presParOf" srcId="{7B75C72A-C5C1-40FC-B21A-65094BC11549}" destId="{D0D97DC5-3A6D-4196-AD7C-C2EE10CB4279}" srcOrd="11" destOrd="0" presId="urn:microsoft.com/office/officeart/2005/8/layout/chevron1"/>
    <dgm:cxn modelId="{488FD52F-1B48-4ABF-8D45-C2AE4EAD8A2C}" type="presParOf" srcId="{7B75C72A-C5C1-40FC-B21A-65094BC11549}" destId="{3EB5E0CC-6F53-4123-A0FE-75626C1E7544}" srcOrd="12" destOrd="0" presId="urn:microsoft.com/office/officeart/2005/8/layout/chevron1"/>
    <dgm:cxn modelId="{7AB7A2AD-5B74-4C05-8839-9CAC87F993C6}" type="presParOf" srcId="{3EB5E0CC-6F53-4123-A0FE-75626C1E7544}" destId="{92589E69-E784-4BDA-A180-DC24FBC78414}" srcOrd="0" destOrd="0" presId="urn:microsoft.com/office/officeart/2005/8/layout/chevron1"/>
    <dgm:cxn modelId="{A68B0FB6-604B-4844-A319-468B3074ED90}" type="presParOf" srcId="{3EB5E0CC-6F53-4123-A0FE-75626C1E7544}" destId="{DA192CA0-D7BA-4784-AD9C-D8E219409292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5A93B-5A26-4A14-85FD-DB9910B0ECB6}">
      <dsp:nvSpPr>
        <dsp:cNvPr id="0" name=""/>
        <dsp:cNvSpPr/>
      </dsp:nvSpPr>
      <dsp:spPr>
        <a:xfrm>
          <a:off x="0" y="5962"/>
          <a:ext cx="8128000" cy="1074060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4000" kern="1200" dirty="0">
              <a:latin typeface="휴먼옛체" panose="02030504000101010101" pitchFamily="18" charset="-127"/>
              <a:ea typeface="휴먼옛체" panose="02030504000101010101" pitchFamily="18" charset="-127"/>
            </a:rPr>
            <a:t>1.</a:t>
          </a:r>
          <a:r>
            <a:rPr lang="ko-KR" altLang="en-US" sz="4000" kern="1200" dirty="0">
              <a:latin typeface="휴먼옛체" panose="02030504000101010101" pitchFamily="18" charset="-127"/>
              <a:ea typeface="휴먼옛체" panose="02030504000101010101" pitchFamily="18" charset="-127"/>
            </a:rPr>
            <a:t>독도에 대하여</a:t>
          </a:r>
        </a:p>
      </dsp:txBody>
      <dsp:txXfrm>
        <a:off x="52431" y="58393"/>
        <a:ext cx="8023138" cy="969198"/>
      </dsp:txXfrm>
    </dsp:sp>
    <dsp:sp modelId="{B7BCE2C0-92B7-4F69-B547-B70E476D5258}">
      <dsp:nvSpPr>
        <dsp:cNvPr id="0" name=""/>
        <dsp:cNvSpPr/>
      </dsp:nvSpPr>
      <dsp:spPr>
        <a:xfrm>
          <a:off x="0" y="1080022"/>
          <a:ext cx="81280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25400" rIns="142240" bIns="25400" numCol="1" spcCol="1270" anchor="t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2000" kern="1200" dirty="0">
              <a:latin typeface="휴먼옛체" panose="02030504000101010101" pitchFamily="18" charset="-127"/>
              <a:ea typeface="휴먼옛체" panose="02030504000101010101" pitchFamily="18" charset="-127"/>
            </a:rPr>
            <a:t>독도의 기본정보</a:t>
          </a:r>
        </a:p>
      </dsp:txBody>
      <dsp:txXfrm>
        <a:off x="0" y="1080022"/>
        <a:ext cx="8128000" cy="447120"/>
      </dsp:txXfrm>
    </dsp:sp>
    <dsp:sp modelId="{656A6CAD-3A0A-4CB1-BB20-C0BAFEEBC04B}">
      <dsp:nvSpPr>
        <dsp:cNvPr id="0" name=""/>
        <dsp:cNvSpPr/>
      </dsp:nvSpPr>
      <dsp:spPr>
        <a:xfrm>
          <a:off x="0" y="1527142"/>
          <a:ext cx="8128000" cy="1074060"/>
        </a:xfrm>
        <a:prstGeom prst="roundRect">
          <a:avLst/>
        </a:prstGeom>
        <a:solidFill>
          <a:schemeClr val="accent3">
            <a:shade val="50000"/>
            <a:hueOff val="255457"/>
            <a:satOff val="-20620"/>
            <a:lumOff val="3145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4000" kern="1200" dirty="0">
              <a:latin typeface="휴먼옛체" panose="02030504000101010101" pitchFamily="18" charset="-127"/>
              <a:ea typeface="휴먼옛체" panose="02030504000101010101" pitchFamily="18" charset="-127"/>
            </a:rPr>
            <a:t>2.</a:t>
          </a:r>
          <a:r>
            <a:rPr lang="ko-KR" altLang="en-US" sz="4000" kern="1200" dirty="0">
              <a:latin typeface="휴먼옛체" panose="02030504000101010101" pitchFamily="18" charset="-127"/>
              <a:ea typeface="휴먼옛체" panose="02030504000101010101" pitchFamily="18" charset="-127"/>
            </a:rPr>
            <a:t>독도가 한국영토인 근거</a:t>
          </a:r>
        </a:p>
      </dsp:txBody>
      <dsp:txXfrm>
        <a:off x="52431" y="1579573"/>
        <a:ext cx="8023138" cy="969198"/>
      </dsp:txXfrm>
    </dsp:sp>
    <dsp:sp modelId="{94890DD9-46F3-4579-963A-A8023B70C35B}">
      <dsp:nvSpPr>
        <dsp:cNvPr id="0" name=""/>
        <dsp:cNvSpPr/>
      </dsp:nvSpPr>
      <dsp:spPr>
        <a:xfrm>
          <a:off x="0" y="2601202"/>
          <a:ext cx="8128000" cy="1145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25400" rIns="142240" bIns="25400" numCol="1" spcCol="1270" anchor="t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2000" kern="1200" dirty="0">
              <a:latin typeface="휴먼옛체" panose="02030504000101010101" pitchFamily="18" charset="-127"/>
              <a:ea typeface="휴먼옛체" panose="02030504000101010101" pitchFamily="18" charset="-127"/>
            </a:rPr>
            <a:t>독도의 역사적 근거</a:t>
          </a:r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2000" kern="1200" dirty="0">
              <a:latin typeface="휴먼옛체" panose="02030504000101010101" pitchFamily="18" charset="-127"/>
              <a:ea typeface="휴먼옛체" panose="02030504000101010101" pitchFamily="18" charset="-127"/>
            </a:rPr>
            <a:t>독도의 지리적 근거</a:t>
          </a:r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2000" kern="1200" dirty="0">
              <a:latin typeface="휴먼옛체" panose="02030504000101010101" pitchFamily="18" charset="-127"/>
              <a:ea typeface="휴먼옛체" panose="02030504000101010101" pitchFamily="18" charset="-127"/>
            </a:rPr>
            <a:t>독도의 국제법적 근거</a:t>
          </a:r>
        </a:p>
      </dsp:txBody>
      <dsp:txXfrm>
        <a:off x="0" y="2601202"/>
        <a:ext cx="8128000" cy="1145744"/>
      </dsp:txXfrm>
    </dsp:sp>
    <dsp:sp modelId="{5DD8A1DD-CFF4-494F-AD45-0B908DB74041}">
      <dsp:nvSpPr>
        <dsp:cNvPr id="0" name=""/>
        <dsp:cNvSpPr/>
      </dsp:nvSpPr>
      <dsp:spPr>
        <a:xfrm>
          <a:off x="0" y="3746947"/>
          <a:ext cx="8128000" cy="1074060"/>
        </a:xfrm>
        <a:prstGeom prst="roundRect">
          <a:avLst/>
        </a:prstGeom>
        <a:solidFill>
          <a:schemeClr val="accent3">
            <a:shade val="50000"/>
            <a:hueOff val="255457"/>
            <a:satOff val="-20620"/>
            <a:lumOff val="3145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4000" kern="1200" dirty="0">
              <a:latin typeface="휴먼옛체" panose="02030504000101010101" pitchFamily="18" charset="-127"/>
              <a:ea typeface="휴먼옛체" panose="02030504000101010101" pitchFamily="18" charset="-127"/>
            </a:rPr>
            <a:t>3.</a:t>
          </a:r>
          <a:r>
            <a:rPr lang="ko-KR" altLang="en-US" sz="4000" kern="1200" dirty="0">
              <a:latin typeface="휴먼옛체" panose="02030504000101010101" pitchFamily="18" charset="-127"/>
              <a:ea typeface="휴먼옛체" panose="02030504000101010101" pitchFamily="18" charset="-127"/>
            </a:rPr>
            <a:t>마무리하며</a:t>
          </a:r>
        </a:p>
      </dsp:txBody>
      <dsp:txXfrm>
        <a:off x="52431" y="3799378"/>
        <a:ext cx="8023138" cy="969198"/>
      </dsp:txXfrm>
    </dsp:sp>
    <dsp:sp modelId="{4C7BF4A4-3747-4AD4-A414-1589DDE80631}">
      <dsp:nvSpPr>
        <dsp:cNvPr id="0" name=""/>
        <dsp:cNvSpPr/>
      </dsp:nvSpPr>
      <dsp:spPr>
        <a:xfrm>
          <a:off x="0" y="4821007"/>
          <a:ext cx="8128000" cy="768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25400" rIns="142240" bIns="25400" numCol="1" spcCol="1270" anchor="t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2000" kern="1200" dirty="0">
              <a:latin typeface="휴먼옛체" panose="02030504000101010101" pitchFamily="18" charset="-127"/>
              <a:ea typeface="휴먼옛체" panose="02030504000101010101" pitchFamily="18" charset="-127"/>
            </a:rPr>
            <a:t>결론</a:t>
          </a:r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2000" kern="1200" dirty="0">
              <a:latin typeface="휴먼옛체" panose="02030504000101010101" pitchFamily="18" charset="-127"/>
              <a:ea typeface="휴먼옛체" panose="02030504000101010101" pitchFamily="18" charset="-127"/>
            </a:rPr>
            <a:t>참고자료</a:t>
          </a:r>
        </a:p>
      </dsp:txBody>
      <dsp:txXfrm>
        <a:off x="0" y="4821007"/>
        <a:ext cx="8128000" cy="7684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3CF63B-A490-4877-A955-571774D91D3C}">
      <dsp:nvSpPr>
        <dsp:cNvPr id="0" name=""/>
        <dsp:cNvSpPr/>
      </dsp:nvSpPr>
      <dsp:spPr>
        <a:xfrm>
          <a:off x="2280" y="1437757"/>
          <a:ext cx="1706025" cy="682410"/>
        </a:xfrm>
        <a:prstGeom prst="chevron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100" kern="1200" dirty="0">
              <a:latin typeface="휴먼옛체" panose="02030504000101010101" pitchFamily="18" charset="-127"/>
              <a:ea typeface="휴먼옛체" panose="02030504000101010101" pitchFamily="18" charset="-127"/>
            </a:rPr>
            <a:t>512</a:t>
          </a:r>
          <a:endParaRPr lang="ko-KR" altLang="en-US" sz="3100" kern="1200" dirty="0">
            <a:latin typeface="휴먼옛체" panose="02030504000101010101" pitchFamily="18" charset="-127"/>
            <a:ea typeface="휴먼옛체" panose="02030504000101010101" pitchFamily="18" charset="-127"/>
          </a:endParaRPr>
        </a:p>
      </dsp:txBody>
      <dsp:txXfrm>
        <a:off x="343485" y="1437757"/>
        <a:ext cx="1023615" cy="682410"/>
      </dsp:txXfrm>
    </dsp:sp>
    <dsp:sp modelId="{A90A9652-D71D-4DA0-9AB7-770F65F3AF83}">
      <dsp:nvSpPr>
        <dsp:cNvPr id="0" name=""/>
        <dsp:cNvSpPr/>
      </dsp:nvSpPr>
      <dsp:spPr>
        <a:xfrm>
          <a:off x="2280" y="2205468"/>
          <a:ext cx="1364820" cy="1981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400" kern="1200" dirty="0">
              <a:latin typeface="휴먼옛체" panose="02030504000101010101" pitchFamily="18" charset="-127"/>
              <a:ea typeface="휴먼옛체" panose="02030504000101010101" pitchFamily="18" charset="-127"/>
            </a:rPr>
            <a:t>우산국 복속</a:t>
          </a:r>
        </a:p>
      </dsp:txBody>
      <dsp:txXfrm>
        <a:off x="2280" y="2205468"/>
        <a:ext cx="1364820" cy="1981438"/>
      </dsp:txXfrm>
    </dsp:sp>
    <dsp:sp modelId="{9004978B-A812-480B-9E3D-FAF750B07BE6}">
      <dsp:nvSpPr>
        <dsp:cNvPr id="0" name=""/>
        <dsp:cNvSpPr/>
      </dsp:nvSpPr>
      <dsp:spPr>
        <a:xfrm>
          <a:off x="1667903" y="1437757"/>
          <a:ext cx="1706025" cy="682410"/>
        </a:xfrm>
        <a:prstGeom prst="chevron">
          <a:avLst/>
        </a:prstGeom>
        <a:solidFill>
          <a:schemeClr val="accent3">
            <a:shade val="50000"/>
            <a:hueOff val="109482"/>
            <a:satOff val="-8837"/>
            <a:lumOff val="1348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100" kern="1200" dirty="0">
              <a:latin typeface="휴먼옛체" panose="02030504000101010101" pitchFamily="18" charset="-127"/>
              <a:ea typeface="휴먼옛체" panose="02030504000101010101" pitchFamily="18" charset="-127"/>
            </a:rPr>
            <a:t>1454</a:t>
          </a:r>
          <a:endParaRPr lang="ko-KR" altLang="en-US" sz="3100" kern="1200" dirty="0">
            <a:latin typeface="휴먼옛체" panose="02030504000101010101" pitchFamily="18" charset="-127"/>
            <a:ea typeface="휴먼옛체" panose="02030504000101010101" pitchFamily="18" charset="-127"/>
          </a:endParaRPr>
        </a:p>
      </dsp:txBody>
      <dsp:txXfrm>
        <a:off x="2009108" y="1437757"/>
        <a:ext cx="1023615" cy="682410"/>
      </dsp:txXfrm>
    </dsp:sp>
    <dsp:sp modelId="{65C3BD5D-943D-42D5-A93C-793795FA649F}">
      <dsp:nvSpPr>
        <dsp:cNvPr id="0" name=""/>
        <dsp:cNvSpPr/>
      </dsp:nvSpPr>
      <dsp:spPr>
        <a:xfrm>
          <a:off x="1547267" y="2233327"/>
          <a:ext cx="1716015" cy="1981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400" kern="1200" dirty="0">
              <a:latin typeface="휴먼옛체" panose="02030504000101010101" pitchFamily="18" charset="-127"/>
              <a:ea typeface="휴먼옛체" panose="02030504000101010101" pitchFamily="18" charset="-127"/>
            </a:rPr>
            <a:t>세종실록지리지</a:t>
          </a:r>
        </a:p>
      </dsp:txBody>
      <dsp:txXfrm>
        <a:off x="1547267" y="2233327"/>
        <a:ext cx="1716015" cy="1981438"/>
      </dsp:txXfrm>
    </dsp:sp>
    <dsp:sp modelId="{D11BAC8A-8038-4516-A016-AF91C6121089}">
      <dsp:nvSpPr>
        <dsp:cNvPr id="0" name=""/>
        <dsp:cNvSpPr/>
      </dsp:nvSpPr>
      <dsp:spPr>
        <a:xfrm>
          <a:off x="3410127" y="1437757"/>
          <a:ext cx="1706025" cy="682410"/>
        </a:xfrm>
        <a:prstGeom prst="chevron">
          <a:avLst/>
        </a:prstGeom>
        <a:solidFill>
          <a:schemeClr val="accent3">
            <a:shade val="50000"/>
            <a:hueOff val="218963"/>
            <a:satOff val="-17674"/>
            <a:lumOff val="2696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100" kern="1200" dirty="0">
              <a:latin typeface="휴먼옛체" panose="02030504000101010101" pitchFamily="18" charset="-127"/>
              <a:ea typeface="휴먼옛체" panose="02030504000101010101" pitchFamily="18" charset="-127"/>
            </a:rPr>
            <a:t>1696</a:t>
          </a:r>
          <a:endParaRPr lang="ko-KR" altLang="en-US" sz="3100" kern="1200" dirty="0">
            <a:latin typeface="휴먼옛체" panose="02030504000101010101" pitchFamily="18" charset="-127"/>
            <a:ea typeface="휴먼옛체" panose="02030504000101010101" pitchFamily="18" charset="-127"/>
          </a:endParaRPr>
        </a:p>
      </dsp:txBody>
      <dsp:txXfrm>
        <a:off x="3751332" y="1437757"/>
        <a:ext cx="1023615" cy="682410"/>
      </dsp:txXfrm>
    </dsp:sp>
    <dsp:sp modelId="{EAFD7A6D-34BB-412D-990E-06C0F9575605}">
      <dsp:nvSpPr>
        <dsp:cNvPr id="0" name=""/>
        <dsp:cNvSpPr/>
      </dsp:nvSpPr>
      <dsp:spPr>
        <a:xfrm>
          <a:off x="3157928" y="2205468"/>
          <a:ext cx="1869216" cy="1981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400" kern="1200" dirty="0">
              <a:latin typeface="휴먼옛체" panose="02030504000101010101" pitchFamily="18" charset="-127"/>
              <a:ea typeface="휴먼옛체" panose="02030504000101010101" pitchFamily="18" charset="-127"/>
            </a:rPr>
            <a:t>다케시마  도해금지령</a:t>
          </a:r>
        </a:p>
      </dsp:txBody>
      <dsp:txXfrm>
        <a:off x="3157928" y="2205468"/>
        <a:ext cx="1869216" cy="1981438"/>
      </dsp:txXfrm>
    </dsp:sp>
    <dsp:sp modelId="{F9F9139D-8889-46A2-8F01-D6EDB5BE7BC3}">
      <dsp:nvSpPr>
        <dsp:cNvPr id="0" name=""/>
        <dsp:cNvSpPr/>
      </dsp:nvSpPr>
      <dsp:spPr>
        <a:xfrm>
          <a:off x="4900152" y="1437757"/>
          <a:ext cx="1706025" cy="682410"/>
        </a:xfrm>
        <a:prstGeom prst="chevron">
          <a:avLst/>
        </a:prstGeom>
        <a:solidFill>
          <a:schemeClr val="accent3">
            <a:shade val="50000"/>
            <a:hueOff val="328445"/>
            <a:satOff val="-26511"/>
            <a:lumOff val="404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100" kern="1200" dirty="0">
              <a:latin typeface="휴먼옛체" panose="02030504000101010101" pitchFamily="18" charset="-127"/>
              <a:ea typeface="휴먼옛체" panose="02030504000101010101" pitchFamily="18" charset="-127"/>
            </a:rPr>
            <a:t>1877</a:t>
          </a:r>
          <a:endParaRPr lang="ko-KR" altLang="en-US" sz="3100" kern="1200" dirty="0">
            <a:latin typeface="휴먼옛체" panose="02030504000101010101" pitchFamily="18" charset="-127"/>
            <a:ea typeface="휴먼옛체" panose="02030504000101010101" pitchFamily="18" charset="-127"/>
          </a:endParaRPr>
        </a:p>
      </dsp:txBody>
      <dsp:txXfrm>
        <a:off x="5241357" y="1437757"/>
        <a:ext cx="1023615" cy="682410"/>
      </dsp:txXfrm>
    </dsp:sp>
    <dsp:sp modelId="{D30CE01A-EDBE-4DA6-B5FE-6C6A8C5F6B5C}">
      <dsp:nvSpPr>
        <dsp:cNvPr id="0" name=""/>
        <dsp:cNvSpPr/>
      </dsp:nvSpPr>
      <dsp:spPr>
        <a:xfrm>
          <a:off x="4939199" y="2218169"/>
          <a:ext cx="1364820" cy="1981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400" kern="1200" dirty="0">
              <a:latin typeface="휴먼옛체" panose="02030504000101010101" pitchFamily="18" charset="-127"/>
              <a:ea typeface="휴먼옛체" panose="02030504000101010101" pitchFamily="18" charset="-127"/>
            </a:rPr>
            <a:t>태정관 지령</a:t>
          </a:r>
        </a:p>
      </dsp:txBody>
      <dsp:txXfrm>
        <a:off x="4939199" y="2218169"/>
        <a:ext cx="1364820" cy="1981438"/>
      </dsp:txXfrm>
    </dsp:sp>
    <dsp:sp modelId="{E6441CCE-CB62-497F-9E60-4D52DBBA94D1}">
      <dsp:nvSpPr>
        <dsp:cNvPr id="0" name=""/>
        <dsp:cNvSpPr/>
      </dsp:nvSpPr>
      <dsp:spPr>
        <a:xfrm>
          <a:off x="6390177" y="1437757"/>
          <a:ext cx="1706025" cy="682410"/>
        </a:xfrm>
        <a:prstGeom prst="chevron">
          <a:avLst/>
        </a:prstGeom>
        <a:solidFill>
          <a:schemeClr val="accent3">
            <a:shade val="50000"/>
            <a:hueOff val="328445"/>
            <a:satOff val="-26511"/>
            <a:lumOff val="404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100" kern="1200" dirty="0">
              <a:latin typeface="휴먼옛체" panose="02030504000101010101" pitchFamily="18" charset="-127"/>
              <a:ea typeface="휴먼옛체" panose="02030504000101010101" pitchFamily="18" charset="-127"/>
            </a:rPr>
            <a:t>1900</a:t>
          </a:r>
          <a:endParaRPr lang="ko-KR" altLang="en-US" sz="3100" kern="1200" dirty="0">
            <a:latin typeface="휴먼옛체" panose="02030504000101010101" pitchFamily="18" charset="-127"/>
            <a:ea typeface="휴먼옛체" panose="02030504000101010101" pitchFamily="18" charset="-127"/>
          </a:endParaRPr>
        </a:p>
      </dsp:txBody>
      <dsp:txXfrm>
        <a:off x="6731382" y="1437757"/>
        <a:ext cx="1023615" cy="682410"/>
      </dsp:txXfrm>
    </dsp:sp>
    <dsp:sp modelId="{39E76257-B33B-4125-A19A-814C19B38EF5}">
      <dsp:nvSpPr>
        <dsp:cNvPr id="0" name=""/>
        <dsp:cNvSpPr/>
      </dsp:nvSpPr>
      <dsp:spPr>
        <a:xfrm>
          <a:off x="6390177" y="2205468"/>
          <a:ext cx="1364820" cy="1981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400" kern="1200" dirty="0">
              <a:latin typeface="휴먼옛체" panose="02030504000101010101" pitchFamily="18" charset="-127"/>
              <a:ea typeface="휴먼옛체" panose="02030504000101010101" pitchFamily="18" charset="-127"/>
            </a:rPr>
            <a:t>칙령  제</a:t>
          </a:r>
          <a:r>
            <a:rPr lang="en-US" altLang="ko-KR" sz="2400" kern="1200" dirty="0">
              <a:latin typeface="휴먼옛체" panose="02030504000101010101" pitchFamily="18" charset="-127"/>
              <a:ea typeface="휴먼옛체" panose="02030504000101010101" pitchFamily="18" charset="-127"/>
            </a:rPr>
            <a:t>41</a:t>
          </a:r>
          <a:r>
            <a:rPr lang="ko-KR" altLang="en-US" sz="2400" kern="1200" dirty="0">
              <a:latin typeface="휴먼옛체" panose="02030504000101010101" pitchFamily="18" charset="-127"/>
              <a:ea typeface="휴먼옛체" panose="02030504000101010101" pitchFamily="18" charset="-127"/>
            </a:rPr>
            <a:t>호 반포</a:t>
          </a:r>
        </a:p>
      </dsp:txBody>
      <dsp:txXfrm>
        <a:off x="6390177" y="2205468"/>
        <a:ext cx="1364820" cy="1981438"/>
      </dsp:txXfrm>
    </dsp:sp>
    <dsp:sp modelId="{13D58136-3055-43B0-A4E6-A199B3E828DA}">
      <dsp:nvSpPr>
        <dsp:cNvPr id="0" name=""/>
        <dsp:cNvSpPr/>
      </dsp:nvSpPr>
      <dsp:spPr>
        <a:xfrm>
          <a:off x="7923494" y="1425105"/>
          <a:ext cx="1706025" cy="682410"/>
        </a:xfrm>
        <a:prstGeom prst="chevron">
          <a:avLst/>
        </a:prstGeom>
        <a:solidFill>
          <a:schemeClr val="accent3">
            <a:shade val="50000"/>
            <a:hueOff val="218963"/>
            <a:satOff val="-17674"/>
            <a:lumOff val="2696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100" kern="1200" dirty="0">
              <a:latin typeface="휴먼옛체" panose="02030504000101010101" pitchFamily="18" charset="-127"/>
              <a:ea typeface="휴먼옛체" panose="02030504000101010101" pitchFamily="18" charset="-127"/>
            </a:rPr>
            <a:t>1946</a:t>
          </a:r>
          <a:endParaRPr lang="ko-KR" altLang="en-US" sz="3100" kern="1200" dirty="0">
            <a:latin typeface="휴먼옛체" panose="02030504000101010101" pitchFamily="18" charset="-127"/>
            <a:ea typeface="휴먼옛체" panose="02030504000101010101" pitchFamily="18" charset="-127"/>
          </a:endParaRPr>
        </a:p>
      </dsp:txBody>
      <dsp:txXfrm>
        <a:off x="8264699" y="1425105"/>
        <a:ext cx="1023615" cy="682410"/>
      </dsp:txXfrm>
    </dsp:sp>
    <dsp:sp modelId="{27C1AF8A-D60C-4836-9E0E-4637CFC7AF88}">
      <dsp:nvSpPr>
        <dsp:cNvPr id="0" name=""/>
        <dsp:cNvSpPr/>
      </dsp:nvSpPr>
      <dsp:spPr>
        <a:xfrm>
          <a:off x="7880202" y="2205468"/>
          <a:ext cx="1578400" cy="1981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2400" kern="1200" dirty="0">
              <a:latin typeface="휴먼옛체" panose="02030504000101010101" pitchFamily="18" charset="-127"/>
              <a:ea typeface="휴먼옛체" panose="02030504000101010101" pitchFamily="18" charset="-127"/>
            </a:rPr>
            <a:t>SCAPIN  </a:t>
          </a:r>
          <a:r>
            <a:rPr lang="ko-KR" altLang="en-US" sz="2400" kern="1200" dirty="0">
              <a:latin typeface="휴먼옛체" panose="02030504000101010101" pitchFamily="18" charset="-127"/>
              <a:ea typeface="휴먼옛체" panose="02030504000101010101" pitchFamily="18" charset="-127"/>
            </a:rPr>
            <a:t>제</a:t>
          </a:r>
          <a:r>
            <a:rPr lang="en-US" altLang="ko-KR" sz="2400" kern="1200" dirty="0">
              <a:latin typeface="휴먼옛체" panose="02030504000101010101" pitchFamily="18" charset="-127"/>
              <a:ea typeface="휴먼옛체" panose="02030504000101010101" pitchFamily="18" charset="-127"/>
            </a:rPr>
            <a:t>677</a:t>
          </a:r>
          <a:r>
            <a:rPr lang="ko-KR" altLang="en-US" sz="2400" kern="1200" dirty="0">
              <a:latin typeface="휴먼옛체" panose="02030504000101010101" pitchFamily="18" charset="-127"/>
              <a:ea typeface="휴먼옛체" panose="02030504000101010101" pitchFamily="18" charset="-127"/>
            </a:rPr>
            <a:t>호</a:t>
          </a:r>
        </a:p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2400" kern="1200" dirty="0">
              <a:latin typeface="휴먼옛체" panose="02030504000101010101" pitchFamily="18" charset="-127"/>
              <a:ea typeface="휴먼옛체" panose="02030504000101010101" pitchFamily="18" charset="-127"/>
            </a:rPr>
            <a:t>SCAPIN  </a:t>
          </a:r>
          <a:r>
            <a:rPr lang="ko-KR" altLang="en-US" sz="2400" kern="1200" dirty="0">
              <a:latin typeface="휴먼옛체" panose="02030504000101010101" pitchFamily="18" charset="-127"/>
              <a:ea typeface="휴먼옛체" panose="02030504000101010101" pitchFamily="18" charset="-127"/>
            </a:rPr>
            <a:t>제</a:t>
          </a:r>
          <a:r>
            <a:rPr lang="en-US" altLang="ko-KR" sz="2400" kern="1200" dirty="0">
              <a:latin typeface="휴먼옛체" panose="02030504000101010101" pitchFamily="18" charset="-127"/>
              <a:ea typeface="휴먼옛체" panose="02030504000101010101" pitchFamily="18" charset="-127"/>
            </a:rPr>
            <a:t>1033</a:t>
          </a:r>
          <a:r>
            <a:rPr lang="ko-KR" altLang="en-US" sz="2400" kern="1200" dirty="0">
              <a:latin typeface="휴먼옛체" panose="02030504000101010101" pitchFamily="18" charset="-127"/>
              <a:ea typeface="휴먼옛체" panose="02030504000101010101" pitchFamily="18" charset="-127"/>
            </a:rPr>
            <a:t>호</a:t>
          </a:r>
        </a:p>
      </dsp:txBody>
      <dsp:txXfrm>
        <a:off x="7880202" y="2205468"/>
        <a:ext cx="1578400" cy="1981438"/>
      </dsp:txXfrm>
    </dsp:sp>
    <dsp:sp modelId="{92589E69-E784-4BDA-A180-DC24FBC78414}">
      <dsp:nvSpPr>
        <dsp:cNvPr id="0" name=""/>
        <dsp:cNvSpPr/>
      </dsp:nvSpPr>
      <dsp:spPr>
        <a:xfrm>
          <a:off x="9544317" y="1437757"/>
          <a:ext cx="1706025" cy="682410"/>
        </a:xfrm>
        <a:prstGeom prst="chevron">
          <a:avLst/>
        </a:prstGeom>
        <a:solidFill>
          <a:schemeClr val="accent3">
            <a:shade val="50000"/>
            <a:hueOff val="109482"/>
            <a:satOff val="-8837"/>
            <a:lumOff val="1348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100" kern="1200" dirty="0">
              <a:latin typeface="휴먼옛체" panose="02030504000101010101" pitchFamily="18" charset="-127"/>
              <a:ea typeface="휴먼옛체" panose="02030504000101010101" pitchFamily="18" charset="-127"/>
            </a:rPr>
            <a:t>1951</a:t>
          </a:r>
          <a:endParaRPr lang="ko-KR" altLang="en-US" sz="3100" kern="1200" dirty="0">
            <a:latin typeface="휴먼옛체" panose="02030504000101010101" pitchFamily="18" charset="-127"/>
            <a:ea typeface="휴먼옛체" panose="02030504000101010101" pitchFamily="18" charset="-127"/>
          </a:endParaRPr>
        </a:p>
      </dsp:txBody>
      <dsp:txXfrm>
        <a:off x="9885522" y="1437757"/>
        <a:ext cx="1023615" cy="682410"/>
      </dsp:txXfrm>
    </dsp:sp>
    <dsp:sp modelId="{DA192CA0-D7BA-4784-AD9C-D8E219409292}">
      <dsp:nvSpPr>
        <dsp:cNvPr id="0" name=""/>
        <dsp:cNvSpPr/>
      </dsp:nvSpPr>
      <dsp:spPr>
        <a:xfrm>
          <a:off x="9477017" y="2205468"/>
          <a:ext cx="1499418" cy="1981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400" kern="1200" dirty="0" err="1">
              <a:latin typeface="휴먼옛체" panose="02030504000101010101" pitchFamily="18" charset="-127"/>
              <a:ea typeface="휴먼옛체" panose="02030504000101010101" pitchFamily="18" charset="-127"/>
            </a:rPr>
            <a:t>센프란시스코</a:t>
          </a:r>
          <a:r>
            <a:rPr lang="ko-KR" altLang="en-US" sz="2400" kern="1200" dirty="0">
              <a:latin typeface="휴먼옛체" panose="02030504000101010101" pitchFamily="18" charset="-127"/>
              <a:ea typeface="휴먼옛체" panose="02030504000101010101" pitchFamily="18" charset="-127"/>
            </a:rPr>
            <a:t>   강화조약 체결</a:t>
          </a:r>
        </a:p>
      </dsp:txBody>
      <dsp:txXfrm>
        <a:off x="9477017" y="2205468"/>
        <a:ext cx="1499418" cy="1981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3FBC770-403E-475E-A2E3-1C80C0FB0423}" type="datetime1">
              <a:rPr lang="ko-KR" altLang="en-US" smtClean="0"/>
              <a:t>2021-04-14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0DBFD7B-1402-401C-B286-54B893D03A4C}" type="datetime1">
              <a:rPr lang="ko-KR" altLang="en-US" smtClean="0"/>
              <a:t>2021-04-14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"/>
              <a:t>마스터 텍스트 스타일을 편집하려면 클릭하세요.</a:t>
            </a:r>
            <a:endParaRPr lang="en-US"/>
          </a:p>
          <a:p>
            <a:pPr lvl="1" rtl="0"/>
            <a:r>
              <a:rPr lang="ko"/>
              <a:t>둘째 수준</a:t>
            </a:r>
          </a:p>
          <a:p>
            <a:pPr lvl="2" rtl="0"/>
            <a:r>
              <a:rPr lang="ko"/>
              <a:t>셋째 수준</a:t>
            </a:r>
          </a:p>
          <a:p>
            <a:pPr lvl="3" rtl="0"/>
            <a:r>
              <a:rPr lang="ko"/>
              <a:t>넷째 수준</a:t>
            </a:r>
          </a:p>
          <a:p>
            <a:pPr lvl="4" rtl="0"/>
            <a:r>
              <a:rPr lang="ko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460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146048" y="502920"/>
            <a:ext cx="10204704" cy="566928"/>
          </a:xfrm>
        </p:spPr>
        <p:txBody>
          <a:bodyPr anchor="ctr">
            <a:normAutofit/>
          </a:bodyPr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6048" y="1170432"/>
            <a:ext cx="10192512" cy="4114800"/>
          </a:xfrm>
          <a:solidFill>
            <a:schemeClr val="accent6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black">
          <a:xfrm>
            <a:off x="1146048" y="5385816"/>
            <a:ext cx="10204704" cy="7863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0E34-6FB0-4A6E-BC31-151D45AB3EDF}" type="datetimeFigureOut">
              <a:rPr lang="ko-KR" altLang="en-US" smtClean="0"/>
              <a:pPr/>
              <a:t>2021-04-14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B2DF-3CBE-4DF7-90EE-74D7E159C0F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8" name="Oval 7"/>
          <p:cNvSpPr/>
          <p:nvPr/>
        </p:nvSpPr>
        <p:spPr bwMode="gray">
          <a:xfrm>
            <a:off x="621792" y="658368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621792" y="5440680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39116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128016"/>
            <a:ext cx="8193024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7048"/>
            <a:ext cx="10972800" cy="459943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0E34-6FB0-4A6E-BC31-151D45AB3EDF}" type="datetimeFigureOut">
              <a:rPr lang="ko-KR" altLang="en-US" smtClean="0"/>
              <a:pPr/>
              <a:t>2021-04-14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B2DF-3CBE-4DF7-90EE-74D7E159C0F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7" name="Oval 6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16215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101803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16193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 bwMode="gray">
          <a:xfrm flipH="1" flipV="1">
            <a:off x="9025831" y="6204296"/>
            <a:ext cx="1137093" cy="653704"/>
          </a:xfrm>
          <a:custGeom>
            <a:avLst/>
            <a:gdLst>
              <a:gd name="connsiteX0" fmla="*/ 0 w 1310936"/>
              <a:gd name="connsiteY0" fmla="*/ 0 h 1115627"/>
              <a:gd name="connsiteX1" fmla="*/ 435006 w 1310936"/>
              <a:gd name="connsiteY1" fmla="*/ 1115627 h 1115627"/>
              <a:gd name="connsiteX2" fmla="*/ 1310936 w 1310936"/>
              <a:gd name="connsiteY2" fmla="*/ 645111 h 1115627"/>
              <a:gd name="connsiteX3" fmla="*/ 1222159 w 1310936"/>
              <a:gd name="connsiteY3" fmla="*/ 0 h 1115627"/>
              <a:gd name="connsiteX4" fmla="*/ 0 w 1310936"/>
              <a:gd name="connsiteY4" fmla="*/ 0 h 1115627"/>
              <a:gd name="connsiteX0" fmla="*/ 0 w 1310936"/>
              <a:gd name="connsiteY0" fmla="*/ 0 h 1063415"/>
              <a:gd name="connsiteX1" fmla="*/ 414592 w 1310936"/>
              <a:gd name="connsiteY1" fmla="*/ 1063415 h 1063415"/>
              <a:gd name="connsiteX2" fmla="*/ 1310936 w 1310936"/>
              <a:gd name="connsiteY2" fmla="*/ 645111 h 1063415"/>
              <a:gd name="connsiteX3" fmla="*/ 1222159 w 1310936"/>
              <a:gd name="connsiteY3" fmla="*/ 0 h 1063415"/>
              <a:gd name="connsiteX4" fmla="*/ 0 w 1310936"/>
              <a:gd name="connsiteY4" fmla="*/ 0 h 1063415"/>
              <a:gd name="connsiteX0" fmla="*/ 0 w 1328969"/>
              <a:gd name="connsiteY0" fmla="*/ 0 h 1063415"/>
              <a:gd name="connsiteX1" fmla="*/ 414592 w 1328969"/>
              <a:gd name="connsiteY1" fmla="*/ 1063415 h 1063415"/>
              <a:gd name="connsiteX2" fmla="*/ 1328969 w 1328969"/>
              <a:gd name="connsiteY2" fmla="*/ 764808 h 1063415"/>
              <a:gd name="connsiteX3" fmla="*/ 1222159 w 1328969"/>
              <a:gd name="connsiteY3" fmla="*/ 0 h 1063415"/>
              <a:gd name="connsiteX4" fmla="*/ 0 w 1328969"/>
              <a:gd name="connsiteY4" fmla="*/ 0 h 106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8969" h="1063415">
                <a:moveTo>
                  <a:pt x="0" y="0"/>
                </a:moveTo>
                <a:lnTo>
                  <a:pt x="414592" y="1063415"/>
                </a:lnTo>
                <a:lnTo>
                  <a:pt x="1328969" y="764808"/>
                </a:lnTo>
                <a:lnTo>
                  <a:pt x="122215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reeform 12"/>
          <p:cNvSpPr/>
          <p:nvPr/>
        </p:nvSpPr>
        <p:spPr bwMode="gray">
          <a:xfrm flipH="1" flipV="1">
            <a:off x="9882508" y="5623560"/>
            <a:ext cx="2316480" cy="1234440"/>
          </a:xfrm>
          <a:custGeom>
            <a:avLst/>
            <a:gdLst>
              <a:gd name="connsiteX0" fmla="*/ 0 w 2013857"/>
              <a:gd name="connsiteY0" fmla="*/ 10886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10886 h 1436914"/>
              <a:gd name="connsiteX0" fmla="*/ 0 w 2013857"/>
              <a:gd name="connsiteY0" fmla="*/ 2008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2008 h 1436914"/>
              <a:gd name="connsiteX0" fmla="*/ 5918 w 2019775"/>
              <a:gd name="connsiteY0" fmla="*/ 2008 h 1452979"/>
              <a:gd name="connsiteX1" fmla="*/ 5918 w 2019775"/>
              <a:gd name="connsiteY1" fmla="*/ 1436914 h 1452979"/>
              <a:gd name="connsiteX2" fmla="*/ 0 w 2019775"/>
              <a:gd name="connsiteY2" fmla="*/ 1452979 h 1452979"/>
              <a:gd name="connsiteX3" fmla="*/ 2019775 w 2019775"/>
              <a:gd name="connsiteY3" fmla="*/ 794657 h 1452979"/>
              <a:gd name="connsiteX4" fmla="*/ 1693204 w 2019775"/>
              <a:gd name="connsiteY4" fmla="*/ 0 h 1452979"/>
              <a:gd name="connsiteX5" fmla="*/ 5918 w 2019775"/>
              <a:gd name="connsiteY5" fmla="*/ 2008 h 145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9775" h="1452979">
                <a:moveTo>
                  <a:pt x="5918" y="2008"/>
                </a:moveTo>
                <a:lnTo>
                  <a:pt x="5918" y="1436914"/>
                </a:lnTo>
                <a:lnTo>
                  <a:pt x="0" y="1452979"/>
                </a:lnTo>
                <a:lnTo>
                  <a:pt x="2019775" y="794657"/>
                </a:lnTo>
                <a:lnTo>
                  <a:pt x="1693204" y="0"/>
                </a:lnTo>
                <a:lnTo>
                  <a:pt x="5918" y="20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-7891" y="0"/>
            <a:ext cx="3206496" cy="1783080"/>
            <a:chOff x="-5918" y="0"/>
            <a:chExt cx="3089429" cy="2295395"/>
          </a:xfrm>
        </p:grpSpPr>
        <p:sp>
          <p:nvSpPr>
            <p:cNvPr id="8" name="Freeform 7"/>
            <p:cNvSpPr/>
            <p:nvPr userDrawn="1"/>
          </p:nvSpPr>
          <p:spPr bwMode="gray">
            <a:xfrm>
              <a:off x="1772575" y="0"/>
              <a:ext cx="1310936" cy="1115627"/>
            </a:xfrm>
            <a:custGeom>
              <a:avLst/>
              <a:gdLst>
                <a:gd name="connsiteX0" fmla="*/ 0 w 1310936"/>
                <a:gd name="connsiteY0" fmla="*/ 0 h 1115627"/>
                <a:gd name="connsiteX1" fmla="*/ 435006 w 1310936"/>
                <a:gd name="connsiteY1" fmla="*/ 1115627 h 1115627"/>
                <a:gd name="connsiteX2" fmla="*/ 1310936 w 1310936"/>
                <a:gd name="connsiteY2" fmla="*/ 645111 h 1115627"/>
                <a:gd name="connsiteX3" fmla="*/ 1222159 w 1310936"/>
                <a:gd name="connsiteY3" fmla="*/ 0 h 1115627"/>
                <a:gd name="connsiteX4" fmla="*/ 0 w 1310936"/>
                <a:gd name="connsiteY4" fmla="*/ 0 h 111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936" h="1115627">
                  <a:moveTo>
                    <a:pt x="0" y="0"/>
                  </a:moveTo>
                  <a:lnTo>
                    <a:pt x="435006" y="1115627"/>
                  </a:lnTo>
                  <a:lnTo>
                    <a:pt x="1310936" y="645111"/>
                  </a:lnTo>
                  <a:lnTo>
                    <a:pt x="1222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Freeform 8"/>
            <p:cNvSpPr/>
            <p:nvPr userDrawn="1"/>
          </p:nvSpPr>
          <p:spPr bwMode="gray">
            <a:xfrm>
              <a:off x="-5918" y="0"/>
              <a:ext cx="2019775" cy="1452979"/>
            </a:xfrm>
            <a:custGeom>
              <a:avLst/>
              <a:gdLst>
                <a:gd name="connsiteX0" fmla="*/ 0 w 2013857"/>
                <a:gd name="connsiteY0" fmla="*/ 10886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10886 h 1436914"/>
                <a:gd name="connsiteX0" fmla="*/ 0 w 2013857"/>
                <a:gd name="connsiteY0" fmla="*/ 2008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2008 h 1436914"/>
                <a:gd name="connsiteX0" fmla="*/ 5918 w 2019775"/>
                <a:gd name="connsiteY0" fmla="*/ 2008 h 1452979"/>
                <a:gd name="connsiteX1" fmla="*/ 5918 w 2019775"/>
                <a:gd name="connsiteY1" fmla="*/ 1436914 h 1452979"/>
                <a:gd name="connsiteX2" fmla="*/ 0 w 2019775"/>
                <a:gd name="connsiteY2" fmla="*/ 1452979 h 1452979"/>
                <a:gd name="connsiteX3" fmla="*/ 2019775 w 2019775"/>
                <a:gd name="connsiteY3" fmla="*/ 794657 h 1452979"/>
                <a:gd name="connsiteX4" fmla="*/ 1693204 w 2019775"/>
                <a:gd name="connsiteY4" fmla="*/ 0 h 1452979"/>
                <a:gd name="connsiteX5" fmla="*/ 5918 w 2019775"/>
                <a:gd name="connsiteY5" fmla="*/ 2008 h 145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9775" h="1452979">
                  <a:moveTo>
                    <a:pt x="5918" y="2008"/>
                  </a:moveTo>
                  <a:lnTo>
                    <a:pt x="5918" y="1436914"/>
                  </a:lnTo>
                  <a:lnTo>
                    <a:pt x="0" y="1452979"/>
                  </a:lnTo>
                  <a:lnTo>
                    <a:pt x="2019775" y="794657"/>
                  </a:lnTo>
                  <a:lnTo>
                    <a:pt x="1693204" y="0"/>
                  </a:lnTo>
                  <a:lnTo>
                    <a:pt x="5918" y="20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Freeform 9"/>
            <p:cNvSpPr/>
            <p:nvPr userDrawn="1"/>
          </p:nvSpPr>
          <p:spPr bwMode="gray">
            <a:xfrm>
              <a:off x="-3132" y="895611"/>
              <a:ext cx="2156565" cy="1399784"/>
            </a:xfrm>
            <a:custGeom>
              <a:avLst/>
              <a:gdLst>
                <a:gd name="connsiteX0" fmla="*/ 2048006 w 2148214"/>
                <a:gd name="connsiteY0" fmla="*/ 0 h 1399784"/>
                <a:gd name="connsiteX1" fmla="*/ 2148214 w 2148214"/>
                <a:gd name="connsiteY1" fmla="*/ 253652 h 1399784"/>
                <a:gd name="connsiteX2" fmla="*/ 0 w 2148214"/>
                <a:gd name="connsiteY2" fmla="*/ 1399784 h 1399784"/>
                <a:gd name="connsiteX3" fmla="*/ 0 w 2148214"/>
                <a:gd name="connsiteY3" fmla="*/ 676405 h 1399784"/>
                <a:gd name="connsiteX4" fmla="*/ 2048006 w 2148214"/>
                <a:gd name="connsiteY4" fmla="*/ 0 h 1399784"/>
                <a:gd name="connsiteX0" fmla="*/ 2048006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48006 w 2156565"/>
                <a:gd name="connsiteY4" fmla="*/ 0 h 1399784"/>
                <a:gd name="connsiteX0" fmla="*/ 2060532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60532 w 2156565"/>
                <a:gd name="connsiteY4" fmla="*/ 0 h 139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6565" h="1399784">
                  <a:moveTo>
                    <a:pt x="2060532" y="0"/>
                  </a:moveTo>
                  <a:lnTo>
                    <a:pt x="2156565" y="247389"/>
                  </a:lnTo>
                  <a:lnTo>
                    <a:pt x="0" y="1399784"/>
                  </a:lnTo>
                  <a:lnTo>
                    <a:pt x="0" y="676405"/>
                  </a:lnTo>
                  <a:lnTo>
                    <a:pt x="20605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274639"/>
            <a:ext cx="2243328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gray">
          <a:xfrm>
            <a:off x="609600" y="274639"/>
            <a:ext cx="8534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609600" y="6583680"/>
            <a:ext cx="2844800" cy="228600"/>
          </a:xfrm>
        </p:spPr>
        <p:txBody>
          <a:bodyPr/>
          <a:lstStyle/>
          <a:p>
            <a:fld id="{09990E34-6FB0-4A6E-BC31-151D45AB3EDF}" type="datetimeFigureOut">
              <a:rPr lang="ko-KR" altLang="en-US" smtClean="0"/>
              <a:pPr/>
              <a:t>2021-04-14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3560064" y="6583680"/>
            <a:ext cx="5486400" cy="228600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9351264" y="6583680"/>
            <a:ext cx="609600" cy="228600"/>
          </a:xfrm>
        </p:spPr>
        <p:txBody>
          <a:bodyPr/>
          <a:lstStyle/>
          <a:p>
            <a:fld id="{03BEB2DF-3CBE-4DF7-90EE-74D7E159C0F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952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767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 bwMode="gray">
          <a:xfrm>
            <a:off x="11393715" y="5873327"/>
            <a:ext cx="798285" cy="987315"/>
          </a:xfrm>
          <a:custGeom>
            <a:avLst/>
            <a:gdLst>
              <a:gd name="connsiteX0" fmla="*/ 587828 w 598714"/>
              <a:gd name="connsiteY0" fmla="*/ 0 h 979714"/>
              <a:gd name="connsiteX1" fmla="*/ 598714 w 598714"/>
              <a:gd name="connsiteY1" fmla="*/ 979714 h 979714"/>
              <a:gd name="connsiteX2" fmla="*/ 174171 w 598714"/>
              <a:gd name="connsiteY2" fmla="*/ 968828 h 979714"/>
              <a:gd name="connsiteX3" fmla="*/ 0 w 598714"/>
              <a:gd name="connsiteY3" fmla="*/ 185057 h 979714"/>
              <a:gd name="connsiteX4" fmla="*/ 587828 w 598714"/>
              <a:gd name="connsiteY4" fmla="*/ 0 h 979714"/>
              <a:gd name="connsiteX0" fmla="*/ 595944 w 598714"/>
              <a:gd name="connsiteY0" fmla="*/ 0 h 984674"/>
              <a:gd name="connsiteX1" fmla="*/ 598714 w 598714"/>
              <a:gd name="connsiteY1" fmla="*/ 984674 h 984674"/>
              <a:gd name="connsiteX2" fmla="*/ 174171 w 598714"/>
              <a:gd name="connsiteY2" fmla="*/ 973788 h 984674"/>
              <a:gd name="connsiteX3" fmla="*/ 0 w 598714"/>
              <a:gd name="connsiteY3" fmla="*/ 190017 h 984674"/>
              <a:gd name="connsiteX4" fmla="*/ 595944 w 598714"/>
              <a:gd name="connsiteY4" fmla="*/ 0 h 984674"/>
              <a:gd name="connsiteX0" fmla="*/ 595944 w 598714"/>
              <a:gd name="connsiteY0" fmla="*/ 0 h 987315"/>
              <a:gd name="connsiteX1" fmla="*/ 598714 w 598714"/>
              <a:gd name="connsiteY1" fmla="*/ 984674 h 987315"/>
              <a:gd name="connsiteX2" fmla="*/ 179582 w 598714"/>
              <a:gd name="connsiteY2" fmla="*/ 987315 h 987315"/>
              <a:gd name="connsiteX3" fmla="*/ 0 w 598714"/>
              <a:gd name="connsiteY3" fmla="*/ 190017 h 987315"/>
              <a:gd name="connsiteX4" fmla="*/ 595944 w 598714"/>
              <a:gd name="connsiteY4" fmla="*/ 0 h 98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714" h="987315">
                <a:moveTo>
                  <a:pt x="595944" y="0"/>
                </a:moveTo>
                <a:cubicBezTo>
                  <a:pt x="596867" y="328225"/>
                  <a:pt x="597791" y="656449"/>
                  <a:pt x="598714" y="984674"/>
                </a:cubicBezTo>
                <a:lnTo>
                  <a:pt x="179582" y="987315"/>
                </a:lnTo>
                <a:lnTo>
                  <a:pt x="0" y="190017"/>
                </a:lnTo>
                <a:lnTo>
                  <a:pt x="5959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Freeform 15"/>
          <p:cNvSpPr/>
          <p:nvPr/>
        </p:nvSpPr>
        <p:spPr bwMode="gray">
          <a:xfrm>
            <a:off x="10406744" y="2677887"/>
            <a:ext cx="1790009" cy="3298371"/>
          </a:xfrm>
          <a:custGeom>
            <a:avLst/>
            <a:gdLst>
              <a:gd name="connsiteX0" fmla="*/ 0 w 1338943"/>
              <a:gd name="connsiteY0" fmla="*/ 206828 h 3298371"/>
              <a:gd name="connsiteX1" fmla="*/ 1338943 w 1338943"/>
              <a:gd name="connsiteY1" fmla="*/ 0 h 3298371"/>
              <a:gd name="connsiteX2" fmla="*/ 1328057 w 1338943"/>
              <a:gd name="connsiteY2" fmla="*/ 3102428 h 3298371"/>
              <a:gd name="connsiteX3" fmla="*/ 718457 w 1338943"/>
              <a:gd name="connsiteY3" fmla="*/ 3298371 h 3298371"/>
              <a:gd name="connsiteX4" fmla="*/ 0 w 1338943"/>
              <a:gd name="connsiteY4" fmla="*/ 206828 h 3298371"/>
              <a:gd name="connsiteX0" fmla="*/ 0 w 1342507"/>
              <a:gd name="connsiteY0" fmla="*/ 206828 h 3298371"/>
              <a:gd name="connsiteX1" fmla="*/ 1338943 w 1342507"/>
              <a:gd name="connsiteY1" fmla="*/ 0 h 3298371"/>
              <a:gd name="connsiteX2" fmla="*/ 1338878 w 1342507"/>
              <a:gd name="connsiteY2" fmla="*/ 3097919 h 3298371"/>
              <a:gd name="connsiteX3" fmla="*/ 718457 w 1342507"/>
              <a:gd name="connsiteY3" fmla="*/ 3298371 h 3298371"/>
              <a:gd name="connsiteX4" fmla="*/ 0 w 1342507"/>
              <a:gd name="connsiteY4" fmla="*/ 206828 h 329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2507" h="3298371">
                <a:moveTo>
                  <a:pt x="0" y="206828"/>
                </a:moveTo>
                <a:lnTo>
                  <a:pt x="1338943" y="0"/>
                </a:lnTo>
                <a:cubicBezTo>
                  <a:pt x="1335314" y="1034143"/>
                  <a:pt x="1342507" y="2063776"/>
                  <a:pt x="1338878" y="3097919"/>
                </a:cubicBezTo>
                <a:lnTo>
                  <a:pt x="718457" y="3298371"/>
                </a:lnTo>
                <a:lnTo>
                  <a:pt x="0" y="2068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Freeform 14"/>
          <p:cNvSpPr/>
          <p:nvPr/>
        </p:nvSpPr>
        <p:spPr bwMode="gray">
          <a:xfrm>
            <a:off x="-14515" y="2917372"/>
            <a:ext cx="11509829" cy="3940629"/>
          </a:xfrm>
          <a:custGeom>
            <a:avLst/>
            <a:gdLst>
              <a:gd name="connsiteX0" fmla="*/ 0 w 8632372"/>
              <a:gd name="connsiteY0" fmla="*/ 3940629 h 3940629"/>
              <a:gd name="connsiteX1" fmla="*/ 2732315 w 8632372"/>
              <a:gd name="connsiteY1" fmla="*/ 783772 h 3940629"/>
              <a:gd name="connsiteX2" fmla="*/ 7696200 w 8632372"/>
              <a:gd name="connsiteY2" fmla="*/ 0 h 3940629"/>
              <a:gd name="connsiteX3" fmla="*/ 8632372 w 8632372"/>
              <a:gd name="connsiteY3" fmla="*/ 3940629 h 3940629"/>
              <a:gd name="connsiteX4" fmla="*/ 0 w 8632372"/>
              <a:gd name="connsiteY4" fmla="*/ 3940629 h 394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2372" h="3940629">
                <a:moveTo>
                  <a:pt x="0" y="3940629"/>
                </a:moveTo>
                <a:lnTo>
                  <a:pt x="2732315" y="783772"/>
                </a:lnTo>
                <a:lnTo>
                  <a:pt x="7696200" y="0"/>
                </a:lnTo>
                <a:lnTo>
                  <a:pt x="8632372" y="3940629"/>
                </a:lnTo>
                <a:lnTo>
                  <a:pt x="0" y="3940629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865632" y="6419088"/>
            <a:ext cx="10460736" cy="365760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11558016" y="6419088"/>
            <a:ext cx="633984" cy="365760"/>
          </a:xfrm>
        </p:spPr>
        <p:txBody>
          <a:bodyPr/>
          <a:lstStyle/>
          <a:p>
            <a:fld id="{03BEB2DF-3CBE-4DF7-90EE-74D7E159C0F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9" name="Freeform 8"/>
          <p:cNvSpPr/>
          <p:nvPr/>
        </p:nvSpPr>
        <p:spPr bwMode="gray">
          <a:xfrm>
            <a:off x="2363433" y="1"/>
            <a:ext cx="1747915" cy="1115627"/>
          </a:xfrm>
          <a:custGeom>
            <a:avLst/>
            <a:gdLst>
              <a:gd name="connsiteX0" fmla="*/ 0 w 1310936"/>
              <a:gd name="connsiteY0" fmla="*/ 0 h 1115627"/>
              <a:gd name="connsiteX1" fmla="*/ 435006 w 1310936"/>
              <a:gd name="connsiteY1" fmla="*/ 1115627 h 1115627"/>
              <a:gd name="connsiteX2" fmla="*/ 1310936 w 1310936"/>
              <a:gd name="connsiteY2" fmla="*/ 645111 h 1115627"/>
              <a:gd name="connsiteX3" fmla="*/ 1222159 w 1310936"/>
              <a:gd name="connsiteY3" fmla="*/ 0 h 1115627"/>
              <a:gd name="connsiteX4" fmla="*/ 0 w 1310936"/>
              <a:gd name="connsiteY4" fmla="*/ 0 h 111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936" h="1115627">
                <a:moveTo>
                  <a:pt x="0" y="0"/>
                </a:moveTo>
                <a:lnTo>
                  <a:pt x="435006" y="1115627"/>
                </a:lnTo>
                <a:lnTo>
                  <a:pt x="1310936" y="645111"/>
                </a:lnTo>
                <a:lnTo>
                  <a:pt x="122215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 bwMode="gray">
          <a:xfrm>
            <a:off x="-7890" y="1"/>
            <a:ext cx="2693033" cy="1452979"/>
          </a:xfrm>
          <a:custGeom>
            <a:avLst/>
            <a:gdLst>
              <a:gd name="connsiteX0" fmla="*/ 0 w 2013857"/>
              <a:gd name="connsiteY0" fmla="*/ 10886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10886 h 1436914"/>
              <a:gd name="connsiteX0" fmla="*/ 0 w 2013857"/>
              <a:gd name="connsiteY0" fmla="*/ 2008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2008 h 1436914"/>
              <a:gd name="connsiteX0" fmla="*/ 5918 w 2019775"/>
              <a:gd name="connsiteY0" fmla="*/ 2008 h 1452979"/>
              <a:gd name="connsiteX1" fmla="*/ 5918 w 2019775"/>
              <a:gd name="connsiteY1" fmla="*/ 1436914 h 1452979"/>
              <a:gd name="connsiteX2" fmla="*/ 0 w 2019775"/>
              <a:gd name="connsiteY2" fmla="*/ 1452979 h 1452979"/>
              <a:gd name="connsiteX3" fmla="*/ 2019775 w 2019775"/>
              <a:gd name="connsiteY3" fmla="*/ 794657 h 1452979"/>
              <a:gd name="connsiteX4" fmla="*/ 1693204 w 2019775"/>
              <a:gd name="connsiteY4" fmla="*/ 0 h 1452979"/>
              <a:gd name="connsiteX5" fmla="*/ 5918 w 2019775"/>
              <a:gd name="connsiteY5" fmla="*/ 2008 h 145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9775" h="1452979">
                <a:moveTo>
                  <a:pt x="5918" y="2008"/>
                </a:moveTo>
                <a:lnTo>
                  <a:pt x="5918" y="1436914"/>
                </a:lnTo>
                <a:lnTo>
                  <a:pt x="0" y="1452979"/>
                </a:lnTo>
                <a:lnTo>
                  <a:pt x="2019775" y="794657"/>
                </a:lnTo>
                <a:lnTo>
                  <a:pt x="1693204" y="0"/>
                </a:lnTo>
                <a:lnTo>
                  <a:pt x="5918" y="20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Freeform 10"/>
          <p:cNvSpPr/>
          <p:nvPr/>
        </p:nvSpPr>
        <p:spPr bwMode="gray">
          <a:xfrm>
            <a:off x="-4175" y="895611"/>
            <a:ext cx="2875420" cy="1399784"/>
          </a:xfrm>
          <a:custGeom>
            <a:avLst/>
            <a:gdLst>
              <a:gd name="connsiteX0" fmla="*/ 2048006 w 2148214"/>
              <a:gd name="connsiteY0" fmla="*/ 0 h 1399784"/>
              <a:gd name="connsiteX1" fmla="*/ 2148214 w 2148214"/>
              <a:gd name="connsiteY1" fmla="*/ 253652 h 1399784"/>
              <a:gd name="connsiteX2" fmla="*/ 0 w 2148214"/>
              <a:gd name="connsiteY2" fmla="*/ 1399784 h 1399784"/>
              <a:gd name="connsiteX3" fmla="*/ 0 w 2148214"/>
              <a:gd name="connsiteY3" fmla="*/ 676405 h 1399784"/>
              <a:gd name="connsiteX4" fmla="*/ 2048006 w 2148214"/>
              <a:gd name="connsiteY4" fmla="*/ 0 h 1399784"/>
              <a:gd name="connsiteX0" fmla="*/ 2048006 w 2156565"/>
              <a:gd name="connsiteY0" fmla="*/ 0 h 1399784"/>
              <a:gd name="connsiteX1" fmla="*/ 2156565 w 2156565"/>
              <a:gd name="connsiteY1" fmla="*/ 247389 h 1399784"/>
              <a:gd name="connsiteX2" fmla="*/ 0 w 2156565"/>
              <a:gd name="connsiteY2" fmla="*/ 1399784 h 1399784"/>
              <a:gd name="connsiteX3" fmla="*/ 0 w 2156565"/>
              <a:gd name="connsiteY3" fmla="*/ 676405 h 1399784"/>
              <a:gd name="connsiteX4" fmla="*/ 2048006 w 2156565"/>
              <a:gd name="connsiteY4" fmla="*/ 0 h 1399784"/>
              <a:gd name="connsiteX0" fmla="*/ 2060532 w 2156565"/>
              <a:gd name="connsiteY0" fmla="*/ 0 h 1399784"/>
              <a:gd name="connsiteX1" fmla="*/ 2156565 w 2156565"/>
              <a:gd name="connsiteY1" fmla="*/ 247389 h 1399784"/>
              <a:gd name="connsiteX2" fmla="*/ 0 w 2156565"/>
              <a:gd name="connsiteY2" fmla="*/ 1399784 h 1399784"/>
              <a:gd name="connsiteX3" fmla="*/ 0 w 2156565"/>
              <a:gd name="connsiteY3" fmla="*/ 676405 h 1399784"/>
              <a:gd name="connsiteX4" fmla="*/ 2060532 w 2156565"/>
              <a:gd name="connsiteY4" fmla="*/ 0 h 139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565" h="1399784">
                <a:moveTo>
                  <a:pt x="2060532" y="0"/>
                </a:moveTo>
                <a:lnTo>
                  <a:pt x="2156565" y="247389"/>
                </a:lnTo>
                <a:lnTo>
                  <a:pt x="0" y="1399784"/>
                </a:lnTo>
                <a:lnTo>
                  <a:pt x="0" y="676405"/>
                </a:lnTo>
                <a:lnTo>
                  <a:pt x="206053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8768" y="36576"/>
            <a:ext cx="2474976" cy="365760"/>
          </a:xfrm>
        </p:spPr>
        <p:txBody>
          <a:bodyPr/>
          <a:lstStyle/>
          <a:p>
            <a:fld id="{09990E34-6FB0-4A6E-BC31-151D45AB3EDF}" type="datetimeFigureOut">
              <a:rPr lang="ko-KR" altLang="en-US" smtClean="0"/>
              <a:pPr/>
              <a:t>2021-04-14</a:t>
            </a:fld>
            <a:endParaRPr lang="ko-KR" altLang="en-US" dirty="0"/>
          </a:p>
        </p:txBody>
      </p:sp>
      <p:sp>
        <p:nvSpPr>
          <p:cNvPr id="18" name="Oval 17"/>
          <p:cNvSpPr/>
          <p:nvPr/>
        </p:nvSpPr>
        <p:spPr bwMode="gray">
          <a:xfrm>
            <a:off x="10119360" y="283464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Oval 18"/>
          <p:cNvSpPr/>
          <p:nvPr/>
        </p:nvSpPr>
        <p:spPr bwMode="gray">
          <a:xfrm>
            <a:off x="10728960" y="283464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Oval 19"/>
          <p:cNvSpPr/>
          <p:nvPr/>
        </p:nvSpPr>
        <p:spPr bwMode="gray">
          <a:xfrm>
            <a:off x="11338560" y="283464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902208" y="1755648"/>
            <a:ext cx="10363200" cy="1069848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02208" y="2834640"/>
            <a:ext cx="8583168" cy="5943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9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09728"/>
            <a:ext cx="7924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7048"/>
            <a:ext cx="10972800" cy="459943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0E34-6FB0-4A6E-BC31-151D45AB3EDF}" type="datetimeFigureOut">
              <a:rPr lang="ko-KR" altLang="en-US" smtClean="0"/>
              <a:pPr/>
              <a:t>2021-04-14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B2DF-3CBE-4DF7-90EE-74D7E159C0F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7" name="Oval 6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16215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101803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643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3438145"/>
            <a:ext cx="10314432" cy="135293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2706624" y="1929384"/>
            <a:ext cx="8558784" cy="149961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0E34-6FB0-4A6E-BC31-151D45AB3EDF}" type="datetimeFigureOut">
              <a:rPr lang="ko-KR" altLang="en-US" smtClean="0"/>
              <a:pPr/>
              <a:t>2021-04-14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B2DF-3CBE-4DF7-90EE-74D7E159C0F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7" name="Oval 6"/>
          <p:cNvSpPr/>
          <p:nvPr/>
        </p:nvSpPr>
        <p:spPr bwMode="gray">
          <a:xfrm>
            <a:off x="1011936" y="3099816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1621536" y="3099816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2231136" y="3099816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9202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73152"/>
            <a:ext cx="8193024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0E34-6FB0-4A6E-BC31-151D45AB3EDF}" type="datetimeFigureOut">
              <a:rPr lang="ko-KR" altLang="en-US" smtClean="0"/>
              <a:pPr/>
              <a:t>2021-04-14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B2DF-3CBE-4DF7-90EE-74D7E159C0F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8" name="Oval 7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16215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101803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Oval 12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09859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97408" y="1426464"/>
            <a:ext cx="5388864" cy="786384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2400" b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7408" y="2240280"/>
            <a:ext cx="5401056" cy="3776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32576" y="1426464"/>
            <a:ext cx="5388864" cy="786384"/>
          </a:xfrm>
        </p:spPr>
        <p:txBody>
          <a:bodyPr anchor="b"/>
          <a:lstStyle>
            <a:lvl1pPr marL="0" indent="0">
              <a:buNone/>
              <a:defRPr sz="2400" b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32576" y="2240280"/>
            <a:ext cx="5401056" cy="3776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0E34-6FB0-4A6E-BC31-151D45AB3EDF}" type="datetimeFigureOut">
              <a:rPr lang="ko-KR" altLang="en-US" smtClean="0"/>
              <a:pPr/>
              <a:t>2021-04-14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B2DF-3CBE-4DF7-90EE-74D7E159C0F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0" name="Oval 9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Oval 14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73152"/>
            <a:ext cx="93390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0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109728"/>
            <a:ext cx="9339072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0E34-6FB0-4A6E-BC31-151D45AB3EDF}" type="datetimeFigureOut">
              <a:rPr lang="ko-KR" altLang="en-US" smtClean="0"/>
              <a:pPr/>
              <a:t>2021-04-14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B2DF-3CBE-4DF7-90EE-74D7E159C0F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6" name="Oval 5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Oval 6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19601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0E34-6FB0-4A6E-BC31-151D45AB3EDF}" type="datetimeFigureOut">
              <a:rPr lang="ko-KR" altLang="en-US" smtClean="0"/>
              <a:pPr/>
              <a:t>2021-04-14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B2DF-3CBE-4DF7-90EE-74D7E159C0F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92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 bwMode="gray">
          <a:xfrm>
            <a:off x="-7891" y="0"/>
            <a:ext cx="3206496" cy="1783080"/>
            <a:chOff x="-5918" y="0"/>
            <a:chExt cx="3089429" cy="2295395"/>
          </a:xfrm>
        </p:grpSpPr>
        <p:sp>
          <p:nvSpPr>
            <p:cNvPr id="8" name="Freeform 7"/>
            <p:cNvSpPr/>
            <p:nvPr userDrawn="1"/>
          </p:nvSpPr>
          <p:spPr bwMode="gray">
            <a:xfrm>
              <a:off x="1772575" y="0"/>
              <a:ext cx="1310936" cy="1115627"/>
            </a:xfrm>
            <a:custGeom>
              <a:avLst/>
              <a:gdLst>
                <a:gd name="connsiteX0" fmla="*/ 0 w 1310936"/>
                <a:gd name="connsiteY0" fmla="*/ 0 h 1115627"/>
                <a:gd name="connsiteX1" fmla="*/ 435006 w 1310936"/>
                <a:gd name="connsiteY1" fmla="*/ 1115627 h 1115627"/>
                <a:gd name="connsiteX2" fmla="*/ 1310936 w 1310936"/>
                <a:gd name="connsiteY2" fmla="*/ 645111 h 1115627"/>
                <a:gd name="connsiteX3" fmla="*/ 1222159 w 1310936"/>
                <a:gd name="connsiteY3" fmla="*/ 0 h 1115627"/>
                <a:gd name="connsiteX4" fmla="*/ 0 w 1310936"/>
                <a:gd name="connsiteY4" fmla="*/ 0 h 111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936" h="1115627">
                  <a:moveTo>
                    <a:pt x="0" y="0"/>
                  </a:moveTo>
                  <a:lnTo>
                    <a:pt x="435006" y="1115627"/>
                  </a:lnTo>
                  <a:lnTo>
                    <a:pt x="1310936" y="645111"/>
                  </a:lnTo>
                  <a:lnTo>
                    <a:pt x="1222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Freeform 8"/>
            <p:cNvSpPr/>
            <p:nvPr userDrawn="1"/>
          </p:nvSpPr>
          <p:spPr bwMode="gray">
            <a:xfrm>
              <a:off x="-5918" y="0"/>
              <a:ext cx="2019775" cy="1452979"/>
            </a:xfrm>
            <a:custGeom>
              <a:avLst/>
              <a:gdLst>
                <a:gd name="connsiteX0" fmla="*/ 0 w 2013857"/>
                <a:gd name="connsiteY0" fmla="*/ 10886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10886 h 1436914"/>
                <a:gd name="connsiteX0" fmla="*/ 0 w 2013857"/>
                <a:gd name="connsiteY0" fmla="*/ 2008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2008 h 1436914"/>
                <a:gd name="connsiteX0" fmla="*/ 5918 w 2019775"/>
                <a:gd name="connsiteY0" fmla="*/ 2008 h 1452979"/>
                <a:gd name="connsiteX1" fmla="*/ 5918 w 2019775"/>
                <a:gd name="connsiteY1" fmla="*/ 1436914 h 1452979"/>
                <a:gd name="connsiteX2" fmla="*/ 0 w 2019775"/>
                <a:gd name="connsiteY2" fmla="*/ 1452979 h 1452979"/>
                <a:gd name="connsiteX3" fmla="*/ 2019775 w 2019775"/>
                <a:gd name="connsiteY3" fmla="*/ 794657 h 1452979"/>
                <a:gd name="connsiteX4" fmla="*/ 1693204 w 2019775"/>
                <a:gd name="connsiteY4" fmla="*/ 0 h 1452979"/>
                <a:gd name="connsiteX5" fmla="*/ 5918 w 2019775"/>
                <a:gd name="connsiteY5" fmla="*/ 2008 h 145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9775" h="1452979">
                  <a:moveTo>
                    <a:pt x="5918" y="2008"/>
                  </a:moveTo>
                  <a:lnTo>
                    <a:pt x="5918" y="1436914"/>
                  </a:lnTo>
                  <a:lnTo>
                    <a:pt x="0" y="1452979"/>
                  </a:lnTo>
                  <a:lnTo>
                    <a:pt x="2019775" y="794657"/>
                  </a:lnTo>
                  <a:lnTo>
                    <a:pt x="1693204" y="0"/>
                  </a:lnTo>
                  <a:lnTo>
                    <a:pt x="5918" y="20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Freeform 9"/>
            <p:cNvSpPr/>
            <p:nvPr userDrawn="1"/>
          </p:nvSpPr>
          <p:spPr bwMode="gray">
            <a:xfrm>
              <a:off x="-3132" y="895611"/>
              <a:ext cx="2156565" cy="1399784"/>
            </a:xfrm>
            <a:custGeom>
              <a:avLst/>
              <a:gdLst>
                <a:gd name="connsiteX0" fmla="*/ 2048006 w 2148214"/>
                <a:gd name="connsiteY0" fmla="*/ 0 h 1399784"/>
                <a:gd name="connsiteX1" fmla="*/ 2148214 w 2148214"/>
                <a:gd name="connsiteY1" fmla="*/ 253652 h 1399784"/>
                <a:gd name="connsiteX2" fmla="*/ 0 w 2148214"/>
                <a:gd name="connsiteY2" fmla="*/ 1399784 h 1399784"/>
                <a:gd name="connsiteX3" fmla="*/ 0 w 2148214"/>
                <a:gd name="connsiteY3" fmla="*/ 676405 h 1399784"/>
                <a:gd name="connsiteX4" fmla="*/ 2048006 w 2148214"/>
                <a:gd name="connsiteY4" fmla="*/ 0 h 1399784"/>
                <a:gd name="connsiteX0" fmla="*/ 2048006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48006 w 2156565"/>
                <a:gd name="connsiteY4" fmla="*/ 0 h 1399784"/>
                <a:gd name="connsiteX0" fmla="*/ 2060532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60532 w 2156565"/>
                <a:gd name="connsiteY4" fmla="*/ 0 h 139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6565" h="1399784">
                  <a:moveTo>
                    <a:pt x="2060532" y="0"/>
                  </a:moveTo>
                  <a:lnTo>
                    <a:pt x="2156565" y="247389"/>
                  </a:lnTo>
                  <a:lnTo>
                    <a:pt x="0" y="1399784"/>
                  </a:lnTo>
                  <a:lnTo>
                    <a:pt x="0" y="676405"/>
                  </a:lnTo>
                  <a:lnTo>
                    <a:pt x="20605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767071" y="411480"/>
            <a:ext cx="6864096" cy="116205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64208"/>
            <a:ext cx="6815667" cy="47000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3440" y="1664208"/>
            <a:ext cx="3767328" cy="4690872"/>
          </a:xfrm>
          <a:solidFill>
            <a:schemeClr val="accent6">
              <a:lumMod val="60000"/>
              <a:lumOff val="40000"/>
            </a:schemeClr>
          </a:solidFill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6343" y="6583680"/>
            <a:ext cx="2844800" cy="228600"/>
          </a:xfrm>
        </p:spPr>
        <p:txBody>
          <a:bodyPr/>
          <a:lstStyle/>
          <a:p>
            <a:fld id="{09990E34-6FB0-4A6E-BC31-151D45AB3EDF}" type="datetimeFigureOut">
              <a:rPr lang="ko-KR" altLang="en-US" smtClean="0"/>
              <a:pPr/>
              <a:t>2021-04-14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59200" y="6583680"/>
            <a:ext cx="6705600" cy="228600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B2DF-3CBE-4DF7-90EE-74D7E159C0F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1" name="Oval 10"/>
          <p:cNvSpPr/>
          <p:nvPr/>
        </p:nvSpPr>
        <p:spPr bwMode="gray">
          <a:xfrm>
            <a:off x="3011424" y="1161288"/>
            <a:ext cx="377952" cy="283464"/>
          </a:xfrm>
          <a:prstGeom prst="ellipse">
            <a:avLst/>
          </a:prstGeom>
          <a:noFill/>
          <a:ln w="57150">
            <a:solidFill>
              <a:srgbClr val="C1C1C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3621024" y="1161288"/>
            <a:ext cx="377952" cy="283464"/>
          </a:xfrm>
          <a:prstGeom prst="ellipse">
            <a:avLst/>
          </a:prstGeom>
          <a:noFill/>
          <a:ln w="57150">
            <a:solidFill>
              <a:srgbClr val="C1C1C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Oval 12"/>
          <p:cNvSpPr/>
          <p:nvPr/>
        </p:nvSpPr>
        <p:spPr bwMode="gray">
          <a:xfrm>
            <a:off x="4230624" y="1161288"/>
            <a:ext cx="377952" cy="283464"/>
          </a:xfrm>
          <a:prstGeom prst="ellipse">
            <a:avLst/>
          </a:prstGeom>
          <a:noFill/>
          <a:ln w="57150">
            <a:solidFill>
              <a:srgbClr val="C1C1C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0215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fld id="{09990E34-6FB0-4A6E-BC31-151D45AB3EDF}" type="datetimeFigureOut">
              <a:rPr lang="ko-KR" altLang="en-US" smtClean="0"/>
              <a:pPr/>
              <a:t>2021-04-14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fld id="{03BEB2DF-3CBE-4DF7-90EE-74D7E159C0F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600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6" name="Freeform 15"/>
          <p:cNvSpPr/>
          <p:nvPr/>
        </p:nvSpPr>
        <p:spPr bwMode="gray">
          <a:xfrm>
            <a:off x="-1" y="6229431"/>
            <a:ext cx="1822764" cy="209846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7073" h="209846">
                <a:moveTo>
                  <a:pt x="0" y="0"/>
                </a:moveTo>
                <a:lnTo>
                  <a:pt x="1230086" y="21771"/>
                </a:lnTo>
                <a:lnTo>
                  <a:pt x="1367073" y="143886"/>
                </a:lnTo>
                <a:lnTo>
                  <a:pt x="521760" y="146472"/>
                </a:lnTo>
                <a:lnTo>
                  <a:pt x="507856" y="209846"/>
                </a:lnTo>
                <a:lnTo>
                  <a:pt x="1833" y="2083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Freeform 16"/>
          <p:cNvSpPr/>
          <p:nvPr/>
        </p:nvSpPr>
        <p:spPr bwMode="gray">
          <a:xfrm>
            <a:off x="749" y="6469524"/>
            <a:ext cx="1451972" cy="388477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8979" h="388477">
                <a:moveTo>
                  <a:pt x="310" y="697"/>
                </a:moveTo>
                <a:lnTo>
                  <a:pt x="498339" y="0"/>
                </a:lnTo>
                <a:lnTo>
                  <a:pt x="464654" y="104880"/>
                </a:lnTo>
                <a:lnTo>
                  <a:pt x="1028546" y="104448"/>
                </a:lnTo>
                <a:lnTo>
                  <a:pt x="1088979" y="388477"/>
                </a:lnTo>
                <a:lnTo>
                  <a:pt x="1035" y="386331"/>
                </a:lnTo>
                <a:cubicBezTo>
                  <a:pt x="0" y="256993"/>
                  <a:pt x="1345" y="130035"/>
                  <a:pt x="310" y="6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Freeform 17"/>
          <p:cNvSpPr/>
          <p:nvPr/>
        </p:nvSpPr>
        <p:spPr bwMode="gray">
          <a:xfrm>
            <a:off x="668880" y="6389202"/>
            <a:ext cx="6048469" cy="160684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6352" h="369387">
                <a:moveTo>
                  <a:pt x="48436" y="0"/>
                </a:moveTo>
                <a:lnTo>
                  <a:pt x="4536352" y="26326"/>
                </a:lnTo>
                <a:lnTo>
                  <a:pt x="4472120" y="299405"/>
                </a:lnTo>
                <a:lnTo>
                  <a:pt x="0" y="369388"/>
                </a:lnTo>
                <a:lnTo>
                  <a:pt x="48436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Freeform 18"/>
          <p:cNvSpPr/>
          <p:nvPr/>
        </p:nvSpPr>
        <p:spPr bwMode="gray">
          <a:xfrm>
            <a:off x="1411361" y="6550388"/>
            <a:ext cx="9519352" cy="318498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48436 w 4536352"/>
              <a:gd name="connsiteY0" fmla="*/ 0 h 369388"/>
              <a:gd name="connsiteX1" fmla="*/ 4536352 w 4536352"/>
              <a:gd name="connsiteY1" fmla="*/ 26326 h 369388"/>
              <a:gd name="connsiteX2" fmla="*/ 4507345 w 4536352"/>
              <a:gd name="connsiteY2" fmla="*/ 341536 h 369388"/>
              <a:gd name="connsiteX3" fmla="*/ 0 w 4536352"/>
              <a:gd name="connsiteY3" fmla="*/ 369388 h 369388"/>
              <a:gd name="connsiteX4" fmla="*/ 48436 w 4536352"/>
              <a:gd name="connsiteY4" fmla="*/ 0 h 369388"/>
              <a:gd name="connsiteX0" fmla="*/ 0 w 4601879"/>
              <a:gd name="connsiteY0" fmla="*/ 52440 h 343062"/>
              <a:gd name="connsiteX1" fmla="*/ 4601879 w 4601879"/>
              <a:gd name="connsiteY1" fmla="*/ 0 h 343062"/>
              <a:gd name="connsiteX2" fmla="*/ 4572872 w 4601879"/>
              <a:gd name="connsiteY2" fmla="*/ 315210 h 343062"/>
              <a:gd name="connsiteX3" fmla="*/ 65527 w 4601879"/>
              <a:gd name="connsiteY3" fmla="*/ 343062 h 343062"/>
              <a:gd name="connsiteX4" fmla="*/ 0 w 4601879"/>
              <a:gd name="connsiteY4" fmla="*/ 52440 h 343062"/>
              <a:gd name="connsiteX0" fmla="*/ 0 w 4563837"/>
              <a:gd name="connsiteY0" fmla="*/ 22845 h 343062"/>
              <a:gd name="connsiteX1" fmla="*/ 4563837 w 4563837"/>
              <a:gd name="connsiteY1" fmla="*/ 0 h 343062"/>
              <a:gd name="connsiteX2" fmla="*/ 4534830 w 4563837"/>
              <a:gd name="connsiteY2" fmla="*/ 315210 h 343062"/>
              <a:gd name="connsiteX3" fmla="*/ 27485 w 4563837"/>
              <a:gd name="connsiteY3" fmla="*/ 343062 h 343062"/>
              <a:gd name="connsiteX4" fmla="*/ 0 w 4563837"/>
              <a:gd name="connsiteY4" fmla="*/ 22845 h 343062"/>
              <a:gd name="connsiteX0" fmla="*/ 0 w 4563837"/>
              <a:gd name="connsiteY0" fmla="*/ 22845 h 332300"/>
              <a:gd name="connsiteX1" fmla="*/ 4563837 w 4563837"/>
              <a:gd name="connsiteY1" fmla="*/ 0 h 332300"/>
              <a:gd name="connsiteX2" fmla="*/ 4534830 w 4563837"/>
              <a:gd name="connsiteY2" fmla="*/ 315210 h 332300"/>
              <a:gd name="connsiteX3" fmla="*/ 32050 w 4563837"/>
              <a:gd name="connsiteY3" fmla="*/ 332300 h 332300"/>
              <a:gd name="connsiteX4" fmla="*/ 0 w 4563837"/>
              <a:gd name="connsiteY4" fmla="*/ 22845 h 332300"/>
              <a:gd name="connsiteX0" fmla="*/ 0 w 4563837"/>
              <a:gd name="connsiteY0" fmla="*/ 22845 h 332300"/>
              <a:gd name="connsiteX1" fmla="*/ 4563837 w 4563837"/>
              <a:gd name="connsiteY1" fmla="*/ 0 h 332300"/>
              <a:gd name="connsiteX2" fmla="*/ 4512005 w 4563837"/>
              <a:gd name="connsiteY2" fmla="*/ 328662 h 332300"/>
              <a:gd name="connsiteX3" fmla="*/ 32050 w 4563837"/>
              <a:gd name="connsiteY3" fmla="*/ 332300 h 332300"/>
              <a:gd name="connsiteX4" fmla="*/ 0 w 4563837"/>
              <a:gd name="connsiteY4" fmla="*/ 22845 h 332300"/>
              <a:gd name="connsiteX0" fmla="*/ 0 w 4562315"/>
              <a:gd name="connsiteY0" fmla="*/ 30917 h 340372"/>
              <a:gd name="connsiteX1" fmla="*/ 4562315 w 4562315"/>
              <a:gd name="connsiteY1" fmla="*/ 0 h 340372"/>
              <a:gd name="connsiteX2" fmla="*/ 4512005 w 4562315"/>
              <a:gd name="connsiteY2" fmla="*/ 336734 h 340372"/>
              <a:gd name="connsiteX3" fmla="*/ 32050 w 4562315"/>
              <a:gd name="connsiteY3" fmla="*/ 340372 h 340372"/>
              <a:gd name="connsiteX4" fmla="*/ 0 w 4562315"/>
              <a:gd name="connsiteY4" fmla="*/ 30917 h 34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2315" h="340372">
                <a:moveTo>
                  <a:pt x="0" y="30917"/>
                </a:moveTo>
                <a:lnTo>
                  <a:pt x="4562315" y="0"/>
                </a:lnTo>
                <a:lnTo>
                  <a:pt x="4512005" y="336734"/>
                </a:lnTo>
                <a:lnTo>
                  <a:pt x="32050" y="340372"/>
                </a:lnTo>
                <a:lnTo>
                  <a:pt x="0" y="309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Freeform 19"/>
          <p:cNvSpPr/>
          <p:nvPr/>
        </p:nvSpPr>
        <p:spPr bwMode="gray">
          <a:xfrm>
            <a:off x="6673851" y="6324681"/>
            <a:ext cx="1569095" cy="200026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581" h="323214">
                <a:moveTo>
                  <a:pt x="379208" y="-1"/>
                </a:moveTo>
                <a:lnTo>
                  <a:pt x="4545802" y="53258"/>
                </a:lnTo>
                <a:lnTo>
                  <a:pt x="4670581" y="310948"/>
                </a:lnTo>
                <a:lnTo>
                  <a:pt x="0" y="323214"/>
                </a:lnTo>
                <a:lnTo>
                  <a:pt x="379208" y="-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Freeform 20"/>
          <p:cNvSpPr/>
          <p:nvPr/>
        </p:nvSpPr>
        <p:spPr bwMode="gray">
          <a:xfrm>
            <a:off x="8224171" y="6353256"/>
            <a:ext cx="3290141" cy="166689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  <a:gd name="connsiteX0" fmla="*/ 0 w 4745669"/>
              <a:gd name="connsiteY0" fmla="*/ 4456 h 269955"/>
              <a:gd name="connsiteX1" fmla="*/ 4620890 w 4745669"/>
              <a:gd name="connsiteY1" fmla="*/ -1 h 269955"/>
              <a:gd name="connsiteX2" fmla="*/ 4745669 w 4745669"/>
              <a:gd name="connsiteY2" fmla="*/ 257689 h 269955"/>
              <a:gd name="connsiteX3" fmla="*/ 75088 w 4745669"/>
              <a:gd name="connsiteY3" fmla="*/ 269955 h 269955"/>
              <a:gd name="connsiteX4" fmla="*/ 0 w 4745669"/>
              <a:gd name="connsiteY4" fmla="*/ 4456 h 269955"/>
              <a:gd name="connsiteX0" fmla="*/ 0 w 4745669"/>
              <a:gd name="connsiteY0" fmla="*/ 4458 h 273804"/>
              <a:gd name="connsiteX1" fmla="*/ 4620890 w 4745669"/>
              <a:gd name="connsiteY1" fmla="*/ 1 h 273804"/>
              <a:gd name="connsiteX2" fmla="*/ 4745669 w 4745669"/>
              <a:gd name="connsiteY2" fmla="*/ 257691 h 273804"/>
              <a:gd name="connsiteX3" fmla="*/ 90402 w 4745669"/>
              <a:gd name="connsiteY3" fmla="*/ 273804 h 273804"/>
              <a:gd name="connsiteX4" fmla="*/ 0 w 4745669"/>
              <a:gd name="connsiteY4" fmla="*/ 4458 h 273804"/>
              <a:gd name="connsiteX0" fmla="*/ 0 w 4715043"/>
              <a:gd name="connsiteY0" fmla="*/ 4456 h 273802"/>
              <a:gd name="connsiteX1" fmla="*/ 4620890 w 4715043"/>
              <a:gd name="connsiteY1" fmla="*/ -1 h 273802"/>
              <a:gd name="connsiteX2" fmla="*/ 4715043 w 4715043"/>
              <a:gd name="connsiteY2" fmla="*/ 242298 h 273802"/>
              <a:gd name="connsiteX3" fmla="*/ 90402 w 4715043"/>
              <a:gd name="connsiteY3" fmla="*/ 273802 h 273802"/>
              <a:gd name="connsiteX4" fmla="*/ 0 w 4715043"/>
              <a:gd name="connsiteY4" fmla="*/ 4456 h 273802"/>
              <a:gd name="connsiteX0" fmla="*/ 0 w 5289574"/>
              <a:gd name="connsiteY0" fmla="*/ -1 h 269345"/>
              <a:gd name="connsiteX1" fmla="*/ 5289574 w 5289574"/>
              <a:gd name="connsiteY1" fmla="*/ 22476 h 269345"/>
              <a:gd name="connsiteX2" fmla="*/ 4715043 w 5289574"/>
              <a:gd name="connsiteY2" fmla="*/ 237841 h 269345"/>
              <a:gd name="connsiteX3" fmla="*/ 90402 w 5289574"/>
              <a:gd name="connsiteY3" fmla="*/ 269345 h 269345"/>
              <a:gd name="connsiteX4" fmla="*/ 0 w 5289574"/>
              <a:gd name="connsiteY4" fmla="*/ -1 h 26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9574" h="269345">
                <a:moveTo>
                  <a:pt x="0" y="-1"/>
                </a:moveTo>
                <a:lnTo>
                  <a:pt x="5289574" y="22476"/>
                </a:lnTo>
                <a:lnTo>
                  <a:pt x="4715043" y="237841"/>
                </a:lnTo>
                <a:lnTo>
                  <a:pt x="90402" y="269345"/>
                </a:lnTo>
                <a:lnTo>
                  <a:pt x="0" y="-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Freeform 21"/>
          <p:cNvSpPr/>
          <p:nvPr/>
        </p:nvSpPr>
        <p:spPr bwMode="gray">
          <a:xfrm>
            <a:off x="11223081" y="6360400"/>
            <a:ext cx="791120" cy="149573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  <a:gd name="connsiteX0" fmla="*/ 0 w 4745669"/>
              <a:gd name="connsiteY0" fmla="*/ 4456 h 269955"/>
              <a:gd name="connsiteX1" fmla="*/ 4620890 w 4745669"/>
              <a:gd name="connsiteY1" fmla="*/ -1 h 269955"/>
              <a:gd name="connsiteX2" fmla="*/ 4745669 w 4745669"/>
              <a:gd name="connsiteY2" fmla="*/ 257689 h 269955"/>
              <a:gd name="connsiteX3" fmla="*/ 75088 w 4745669"/>
              <a:gd name="connsiteY3" fmla="*/ 269955 h 269955"/>
              <a:gd name="connsiteX4" fmla="*/ 0 w 4745669"/>
              <a:gd name="connsiteY4" fmla="*/ 4456 h 269955"/>
              <a:gd name="connsiteX0" fmla="*/ 0 w 4745669"/>
              <a:gd name="connsiteY0" fmla="*/ 4458 h 273804"/>
              <a:gd name="connsiteX1" fmla="*/ 4620890 w 4745669"/>
              <a:gd name="connsiteY1" fmla="*/ 1 h 273804"/>
              <a:gd name="connsiteX2" fmla="*/ 4745669 w 4745669"/>
              <a:gd name="connsiteY2" fmla="*/ 257691 h 273804"/>
              <a:gd name="connsiteX3" fmla="*/ 90402 w 4745669"/>
              <a:gd name="connsiteY3" fmla="*/ 273804 h 273804"/>
              <a:gd name="connsiteX4" fmla="*/ 0 w 4745669"/>
              <a:gd name="connsiteY4" fmla="*/ 4458 h 273804"/>
              <a:gd name="connsiteX0" fmla="*/ 0 w 4715043"/>
              <a:gd name="connsiteY0" fmla="*/ 4456 h 273802"/>
              <a:gd name="connsiteX1" fmla="*/ 4620890 w 4715043"/>
              <a:gd name="connsiteY1" fmla="*/ -1 h 273802"/>
              <a:gd name="connsiteX2" fmla="*/ 4715043 w 4715043"/>
              <a:gd name="connsiteY2" fmla="*/ 242298 h 273802"/>
              <a:gd name="connsiteX3" fmla="*/ 90402 w 4715043"/>
              <a:gd name="connsiteY3" fmla="*/ 273802 h 273802"/>
              <a:gd name="connsiteX4" fmla="*/ 0 w 4715043"/>
              <a:gd name="connsiteY4" fmla="*/ 4456 h 273802"/>
              <a:gd name="connsiteX0" fmla="*/ 0 w 5289574"/>
              <a:gd name="connsiteY0" fmla="*/ -1 h 269345"/>
              <a:gd name="connsiteX1" fmla="*/ 5289574 w 5289574"/>
              <a:gd name="connsiteY1" fmla="*/ 22476 h 269345"/>
              <a:gd name="connsiteX2" fmla="*/ 4715043 w 5289574"/>
              <a:gd name="connsiteY2" fmla="*/ 237841 h 269345"/>
              <a:gd name="connsiteX3" fmla="*/ 90402 w 5289574"/>
              <a:gd name="connsiteY3" fmla="*/ 269345 h 269345"/>
              <a:gd name="connsiteX4" fmla="*/ 0 w 5289574"/>
              <a:gd name="connsiteY4" fmla="*/ -1 h 269345"/>
              <a:gd name="connsiteX0" fmla="*/ 0 w 7532923"/>
              <a:gd name="connsiteY0" fmla="*/ 1 h 269347"/>
              <a:gd name="connsiteX1" fmla="*/ 7532923 w 7532923"/>
              <a:gd name="connsiteY1" fmla="*/ 3240 h 269347"/>
              <a:gd name="connsiteX2" fmla="*/ 4715043 w 7532923"/>
              <a:gd name="connsiteY2" fmla="*/ 237843 h 269347"/>
              <a:gd name="connsiteX3" fmla="*/ 90402 w 7532923"/>
              <a:gd name="connsiteY3" fmla="*/ 269347 h 269347"/>
              <a:gd name="connsiteX4" fmla="*/ 0 w 7532923"/>
              <a:gd name="connsiteY4" fmla="*/ 1 h 269347"/>
              <a:gd name="connsiteX0" fmla="*/ 4254606 w 7442522"/>
              <a:gd name="connsiteY0" fmla="*/ 0 h 273193"/>
              <a:gd name="connsiteX1" fmla="*/ 7442522 w 7442522"/>
              <a:gd name="connsiteY1" fmla="*/ 7086 h 273193"/>
              <a:gd name="connsiteX2" fmla="*/ 4624642 w 7442522"/>
              <a:gd name="connsiteY2" fmla="*/ 241689 h 273193"/>
              <a:gd name="connsiteX3" fmla="*/ 1 w 7442522"/>
              <a:gd name="connsiteY3" fmla="*/ 273193 h 273193"/>
              <a:gd name="connsiteX4" fmla="*/ 4254606 w 7442522"/>
              <a:gd name="connsiteY4" fmla="*/ 0 h 273193"/>
              <a:gd name="connsiteX0" fmla="*/ 2696066 w 5883982"/>
              <a:gd name="connsiteY0" fmla="*/ 0 h 241689"/>
              <a:gd name="connsiteX1" fmla="*/ 5883982 w 5883982"/>
              <a:gd name="connsiteY1" fmla="*/ 7086 h 241689"/>
              <a:gd name="connsiteX2" fmla="*/ 3066102 w 5883982"/>
              <a:gd name="connsiteY2" fmla="*/ 241689 h 241689"/>
              <a:gd name="connsiteX3" fmla="*/ 0 w 5883982"/>
              <a:gd name="connsiteY3" fmla="*/ 238564 h 241689"/>
              <a:gd name="connsiteX4" fmla="*/ 2696066 w 5883982"/>
              <a:gd name="connsiteY4" fmla="*/ 0 h 24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3982" h="241689">
                <a:moveTo>
                  <a:pt x="2696066" y="0"/>
                </a:moveTo>
                <a:lnTo>
                  <a:pt x="5883982" y="7086"/>
                </a:lnTo>
                <a:lnTo>
                  <a:pt x="3066102" y="241689"/>
                </a:lnTo>
                <a:lnTo>
                  <a:pt x="0" y="238564"/>
                </a:lnTo>
                <a:lnTo>
                  <a:pt x="269606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Freeform 22"/>
          <p:cNvSpPr/>
          <p:nvPr/>
        </p:nvSpPr>
        <p:spPr bwMode="gray">
          <a:xfrm>
            <a:off x="10883358" y="6362781"/>
            <a:ext cx="1307596" cy="495219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  <a:gd name="connsiteX0" fmla="*/ 0 w 4745669"/>
              <a:gd name="connsiteY0" fmla="*/ 4456 h 269955"/>
              <a:gd name="connsiteX1" fmla="*/ 4620890 w 4745669"/>
              <a:gd name="connsiteY1" fmla="*/ -1 h 269955"/>
              <a:gd name="connsiteX2" fmla="*/ 4745669 w 4745669"/>
              <a:gd name="connsiteY2" fmla="*/ 257689 h 269955"/>
              <a:gd name="connsiteX3" fmla="*/ 75088 w 4745669"/>
              <a:gd name="connsiteY3" fmla="*/ 269955 h 269955"/>
              <a:gd name="connsiteX4" fmla="*/ 0 w 4745669"/>
              <a:gd name="connsiteY4" fmla="*/ 4456 h 269955"/>
              <a:gd name="connsiteX0" fmla="*/ 0 w 4745669"/>
              <a:gd name="connsiteY0" fmla="*/ 4458 h 273804"/>
              <a:gd name="connsiteX1" fmla="*/ 4620890 w 4745669"/>
              <a:gd name="connsiteY1" fmla="*/ 1 h 273804"/>
              <a:gd name="connsiteX2" fmla="*/ 4745669 w 4745669"/>
              <a:gd name="connsiteY2" fmla="*/ 257691 h 273804"/>
              <a:gd name="connsiteX3" fmla="*/ 90402 w 4745669"/>
              <a:gd name="connsiteY3" fmla="*/ 273804 h 273804"/>
              <a:gd name="connsiteX4" fmla="*/ 0 w 4745669"/>
              <a:gd name="connsiteY4" fmla="*/ 4458 h 273804"/>
              <a:gd name="connsiteX0" fmla="*/ 0 w 4715043"/>
              <a:gd name="connsiteY0" fmla="*/ 4456 h 273802"/>
              <a:gd name="connsiteX1" fmla="*/ 4620890 w 4715043"/>
              <a:gd name="connsiteY1" fmla="*/ -1 h 273802"/>
              <a:gd name="connsiteX2" fmla="*/ 4715043 w 4715043"/>
              <a:gd name="connsiteY2" fmla="*/ 242298 h 273802"/>
              <a:gd name="connsiteX3" fmla="*/ 90402 w 4715043"/>
              <a:gd name="connsiteY3" fmla="*/ 273802 h 273802"/>
              <a:gd name="connsiteX4" fmla="*/ 0 w 4715043"/>
              <a:gd name="connsiteY4" fmla="*/ 4456 h 273802"/>
              <a:gd name="connsiteX0" fmla="*/ 0 w 5289574"/>
              <a:gd name="connsiteY0" fmla="*/ -1 h 269345"/>
              <a:gd name="connsiteX1" fmla="*/ 5289574 w 5289574"/>
              <a:gd name="connsiteY1" fmla="*/ 22476 h 269345"/>
              <a:gd name="connsiteX2" fmla="*/ 4715043 w 5289574"/>
              <a:gd name="connsiteY2" fmla="*/ 237841 h 269345"/>
              <a:gd name="connsiteX3" fmla="*/ 90402 w 5289574"/>
              <a:gd name="connsiteY3" fmla="*/ 269345 h 269345"/>
              <a:gd name="connsiteX4" fmla="*/ 0 w 5289574"/>
              <a:gd name="connsiteY4" fmla="*/ -1 h 269345"/>
              <a:gd name="connsiteX0" fmla="*/ 0 w 7532923"/>
              <a:gd name="connsiteY0" fmla="*/ 1 h 269347"/>
              <a:gd name="connsiteX1" fmla="*/ 7532923 w 7532923"/>
              <a:gd name="connsiteY1" fmla="*/ 3240 h 269347"/>
              <a:gd name="connsiteX2" fmla="*/ 4715043 w 7532923"/>
              <a:gd name="connsiteY2" fmla="*/ 237843 h 269347"/>
              <a:gd name="connsiteX3" fmla="*/ 90402 w 7532923"/>
              <a:gd name="connsiteY3" fmla="*/ 269347 h 269347"/>
              <a:gd name="connsiteX4" fmla="*/ 0 w 7532923"/>
              <a:gd name="connsiteY4" fmla="*/ 1 h 269347"/>
              <a:gd name="connsiteX0" fmla="*/ 4254606 w 7442522"/>
              <a:gd name="connsiteY0" fmla="*/ 0 h 273193"/>
              <a:gd name="connsiteX1" fmla="*/ 7442522 w 7442522"/>
              <a:gd name="connsiteY1" fmla="*/ 7086 h 273193"/>
              <a:gd name="connsiteX2" fmla="*/ 4624642 w 7442522"/>
              <a:gd name="connsiteY2" fmla="*/ 241689 h 273193"/>
              <a:gd name="connsiteX3" fmla="*/ 1 w 7442522"/>
              <a:gd name="connsiteY3" fmla="*/ 273193 h 273193"/>
              <a:gd name="connsiteX4" fmla="*/ 4254606 w 7442522"/>
              <a:gd name="connsiteY4" fmla="*/ 0 h 273193"/>
              <a:gd name="connsiteX0" fmla="*/ 2696066 w 5883982"/>
              <a:gd name="connsiteY0" fmla="*/ 0 h 241689"/>
              <a:gd name="connsiteX1" fmla="*/ 5883982 w 5883982"/>
              <a:gd name="connsiteY1" fmla="*/ 7086 h 241689"/>
              <a:gd name="connsiteX2" fmla="*/ 3066102 w 5883982"/>
              <a:gd name="connsiteY2" fmla="*/ 241689 h 241689"/>
              <a:gd name="connsiteX3" fmla="*/ 0 w 5883982"/>
              <a:gd name="connsiteY3" fmla="*/ 238564 h 241689"/>
              <a:gd name="connsiteX4" fmla="*/ 2696066 w 5883982"/>
              <a:gd name="connsiteY4" fmla="*/ 0 h 241689"/>
              <a:gd name="connsiteX0" fmla="*/ 783321 w 5883982"/>
              <a:gd name="connsiteY0" fmla="*/ 0 h 238076"/>
              <a:gd name="connsiteX1" fmla="*/ 5883982 w 5883982"/>
              <a:gd name="connsiteY1" fmla="*/ 3473 h 238076"/>
              <a:gd name="connsiteX2" fmla="*/ 3066102 w 5883982"/>
              <a:gd name="connsiteY2" fmla="*/ 238076 h 238076"/>
              <a:gd name="connsiteX3" fmla="*/ 0 w 5883982"/>
              <a:gd name="connsiteY3" fmla="*/ 234951 h 238076"/>
              <a:gd name="connsiteX4" fmla="*/ 783321 w 5883982"/>
              <a:gd name="connsiteY4" fmla="*/ 0 h 238076"/>
              <a:gd name="connsiteX0" fmla="*/ 736088 w 5836749"/>
              <a:gd name="connsiteY0" fmla="*/ 0 h 238076"/>
              <a:gd name="connsiteX1" fmla="*/ 5836749 w 5836749"/>
              <a:gd name="connsiteY1" fmla="*/ 3473 h 238076"/>
              <a:gd name="connsiteX2" fmla="*/ 3018869 w 5836749"/>
              <a:gd name="connsiteY2" fmla="*/ 238076 h 238076"/>
              <a:gd name="connsiteX3" fmla="*/ 0 w 5836749"/>
              <a:gd name="connsiteY3" fmla="*/ 234951 h 238076"/>
              <a:gd name="connsiteX4" fmla="*/ 736088 w 5836749"/>
              <a:gd name="connsiteY4" fmla="*/ 0 h 238076"/>
              <a:gd name="connsiteX0" fmla="*/ 736088 w 9725290"/>
              <a:gd name="connsiteY0" fmla="*/ 0 h 234951"/>
              <a:gd name="connsiteX1" fmla="*/ 5836749 w 9725290"/>
              <a:gd name="connsiteY1" fmla="*/ 3473 h 234951"/>
              <a:gd name="connsiteX2" fmla="*/ 9725290 w 9725290"/>
              <a:gd name="connsiteY2" fmla="*/ 234464 h 234951"/>
              <a:gd name="connsiteX3" fmla="*/ 0 w 9725290"/>
              <a:gd name="connsiteY3" fmla="*/ 234951 h 234951"/>
              <a:gd name="connsiteX4" fmla="*/ 736088 w 9725290"/>
              <a:gd name="connsiteY4" fmla="*/ 0 h 234951"/>
              <a:gd name="connsiteX0" fmla="*/ 736088 w 9725290"/>
              <a:gd name="connsiteY0" fmla="*/ 0 h 234951"/>
              <a:gd name="connsiteX1" fmla="*/ 5836749 w 9725290"/>
              <a:gd name="connsiteY1" fmla="*/ 3473 h 234951"/>
              <a:gd name="connsiteX2" fmla="*/ 7111899 w 9725290"/>
              <a:gd name="connsiteY2" fmla="*/ 75858 h 234951"/>
              <a:gd name="connsiteX3" fmla="*/ 9725290 w 9725290"/>
              <a:gd name="connsiteY3" fmla="*/ 234464 h 234951"/>
              <a:gd name="connsiteX4" fmla="*/ 0 w 9725290"/>
              <a:gd name="connsiteY4" fmla="*/ 234951 h 234951"/>
              <a:gd name="connsiteX5" fmla="*/ 736088 w 9725290"/>
              <a:gd name="connsiteY5" fmla="*/ 0 h 234951"/>
              <a:gd name="connsiteX0" fmla="*/ 736088 w 9725290"/>
              <a:gd name="connsiteY0" fmla="*/ 133658 h 368609"/>
              <a:gd name="connsiteX1" fmla="*/ 5836749 w 9725290"/>
              <a:gd name="connsiteY1" fmla="*/ 137131 h 368609"/>
              <a:gd name="connsiteX2" fmla="*/ 9709463 w 9725290"/>
              <a:gd name="connsiteY2" fmla="*/ 0 h 368609"/>
              <a:gd name="connsiteX3" fmla="*/ 9725290 w 9725290"/>
              <a:gd name="connsiteY3" fmla="*/ 368122 h 368609"/>
              <a:gd name="connsiteX4" fmla="*/ 0 w 9725290"/>
              <a:gd name="connsiteY4" fmla="*/ 368609 h 368609"/>
              <a:gd name="connsiteX5" fmla="*/ 736088 w 9725290"/>
              <a:gd name="connsiteY5" fmla="*/ 133658 h 368609"/>
              <a:gd name="connsiteX0" fmla="*/ 736088 w 9725290"/>
              <a:gd name="connsiteY0" fmla="*/ 133658 h 368609"/>
              <a:gd name="connsiteX1" fmla="*/ 5836749 w 9725290"/>
              <a:gd name="connsiteY1" fmla="*/ 137131 h 368609"/>
              <a:gd name="connsiteX2" fmla="*/ 7843941 w 9725290"/>
              <a:gd name="connsiteY2" fmla="*/ 63216 h 368609"/>
              <a:gd name="connsiteX3" fmla="*/ 9709463 w 9725290"/>
              <a:gd name="connsiteY3" fmla="*/ 0 h 368609"/>
              <a:gd name="connsiteX4" fmla="*/ 9725290 w 9725290"/>
              <a:gd name="connsiteY4" fmla="*/ 368122 h 368609"/>
              <a:gd name="connsiteX5" fmla="*/ 0 w 9725290"/>
              <a:gd name="connsiteY5" fmla="*/ 368609 h 368609"/>
              <a:gd name="connsiteX6" fmla="*/ 736088 w 9725290"/>
              <a:gd name="connsiteY6" fmla="*/ 133658 h 368609"/>
              <a:gd name="connsiteX0" fmla="*/ 736088 w 9725290"/>
              <a:gd name="connsiteY0" fmla="*/ 133658 h 368609"/>
              <a:gd name="connsiteX1" fmla="*/ 5836749 w 9725290"/>
              <a:gd name="connsiteY1" fmla="*/ 137131 h 368609"/>
              <a:gd name="connsiteX2" fmla="*/ 9071878 w 9725290"/>
              <a:gd name="connsiteY2" fmla="*/ 1807 h 368609"/>
              <a:gd name="connsiteX3" fmla="*/ 9709463 w 9725290"/>
              <a:gd name="connsiteY3" fmla="*/ 0 h 368609"/>
              <a:gd name="connsiteX4" fmla="*/ 9725290 w 9725290"/>
              <a:gd name="connsiteY4" fmla="*/ 368122 h 368609"/>
              <a:gd name="connsiteX5" fmla="*/ 0 w 9725290"/>
              <a:gd name="connsiteY5" fmla="*/ 368609 h 368609"/>
              <a:gd name="connsiteX6" fmla="*/ 736088 w 9725290"/>
              <a:gd name="connsiteY6" fmla="*/ 133658 h 368609"/>
              <a:gd name="connsiteX0" fmla="*/ 736088 w 9725290"/>
              <a:gd name="connsiteY0" fmla="*/ 133658 h 368609"/>
              <a:gd name="connsiteX1" fmla="*/ 5718680 w 9725290"/>
              <a:gd name="connsiteY1" fmla="*/ 135325 h 368609"/>
              <a:gd name="connsiteX2" fmla="*/ 9071878 w 9725290"/>
              <a:gd name="connsiteY2" fmla="*/ 1807 h 368609"/>
              <a:gd name="connsiteX3" fmla="*/ 9709463 w 9725290"/>
              <a:gd name="connsiteY3" fmla="*/ 0 h 368609"/>
              <a:gd name="connsiteX4" fmla="*/ 9725290 w 9725290"/>
              <a:gd name="connsiteY4" fmla="*/ 368122 h 368609"/>
              <a:gd name="connsiteX5" fmla="*/ 0 w 9725290"/>
              <a:gd name="connsiteY5" fmla="*/ 368609 h 368609"/>
              <a:gd name="connsiteX6" fmla="*/ 736088 w 9725290"/>
              <a:gd name="connsiteY6" fmla="*/ 133658 h 36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25290" h="368609">
                <a:moveTo>
                  <a:pt x="736088" y="133658"/>
                </a:moveTo>
                <a:lnTo>
                  <a:pt x="5718680" y="135325"/>
                </a:lnTo>
                <a:lnTo>
                  <a:pt x="9071878" y="1807"/>
                </a:lnTo>
                <a:lnTo>
                  <a:pt x="9709463" y="0"/>
                </a:lnTo>
                <a:lnTo>
                  <a:pt x="9725290" y="368122"/>
                </a:lnTo>
                <a:lnTo>
                  <a:pt x="0" y="368609"/>
                </a:lnTo>
                <a:lnTo>
                  <a:pt x="736088" y="13365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97536" y="6583680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9990E34-6FB0-4A6E-BC31-151D45AB3EDF}" type="datetimeFigureOut">
              <a:rPr lang="ko-KR" altLang="en-US" smtClean="0"/>
              <a:pPr/>
              <a:t>2021-04-14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560064" y="6583680"/>
            <a:ext cx="670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11070336" y="6583680"/>
            <a:ext cx="609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3BEB2DF-3CBE-4DF7-90EE-74D7E159C0F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153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tx2"/>
        </a:buClr>
        <a:buSzPct val="90000"/>
        <a:buFont typeface="Wingdings 3" pitchFamily="18" charset="2"/>
        <a:buChar char="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1bo55uQ0TYk?feature=oembed" TargetMode="External"/><Relationship Id="rId5" Type="http://schemas.openxmlformats.org/officeDocument/2006/relationships/hyperlink" Target="https://youtu.be/1bo55uQ0TYk" TargetMode="Externa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kdo.mofa.go.kr/kor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gif"/><Relationship Id="rId5" Type="http://schemas.openxmlformats.org/officeDocument/2006/relationships/hyperlink" Target="https://blog.naver.com/moeblog/222122189602" TargetMode="External"/><Relationship Id="rId4" Type="http://schemas.openxmlformats.org/officeDocument/2006/relationships/hyperlink" Target="https://terms.naver.com/entry.nhn?docId=3534465&amp;cid=43737&amp;categoryId=58545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D73185AC-B475-4289-99A3-81CF2C355B04}"/>
              </a:ext>
            </a:extLst>
          </p:cNvPr>
          <p:cNvSpPr txBox="1"/>
          <p:nvPr/>
        </p:nvSpPr>
        <p:spPr>
          <a:xfrm>
            <a:off x="4008443" y="3504501"/>
            <a:ext cx="417510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200" b="0" i="0" u="none" strike="noStrike" kern="1200" cap="none" spc="-150" normalizeH="0" baseline="0" noProof="0" dirty="0" err="1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일본어일본학과</a:t>
            </a:r>
            <a:r>
              <a:rPr kumimoji="0" lang="ko-KR" altLang="en-US" sz="2200" b="0" i="0" u="none" strike="noStrike" kern="1200" cap="none" spc="-150" normalizeH="0" baseline="0" noProof="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 조효원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8CC216-6C25-4953-851E-2CB38368088D}"/>
              </a:ext>
            </a:extLst>
          </p:cNvPr>
          <p:cNvSpPr txBox="1"/>
          <p:nvPr/>
        </p:nvSpPr>
        <p:spPr>
          <a:xfrm>
            <a:off x="1130722" y="1980550"/>
            <a:ext cx="9930545" cy="6723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-150" normalizeH="0" baseline="0" noProof="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rgbClr val="2B356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독도가 한국영토인 역사적 지리적근거와</a:t>
            </a:r>
            <a:endParaRPr kumimoji="0" lang="en-US" altLang="ko-KR" sz="4400" b="0" i="0" u="none" strike="noStrike" kern="1200" cap="none" spc="-150" normalizeH="0" baseline="0" noProof="0" dirty="0">
              <a:ln>
                <a:solidFill>
                  <a:sysClr val="windowText" lastClr="000000">
                    <a:alpha val="0"/>
                  </a:sysClr>
                </a:solidFill>
              </a:ln>
              <a:solidFill>
                <a:srgbClr val="2B3560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-150" normalizeH="0" baseline="0" noProof="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rgbClr val="2B356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국제법적 근거</a:t>
            </a:r>
            <a:endParaRPr kumimoji="0" lang="en-US" altLang="ko-KR" sz="4400" b="0" i="0" u="none" strike="noStrike" kern="1200" cap="none" spc="-150" normalizeH="0" baseline="0" noProof="0" dirty="0">
              <a:ln>
                <a:solidFill>
                  <a:sysClr val="windowText" lastClr="000000">
                    <a:alpha val="0"/>
                  </a:sysClr>
                </a:solidFill>
              </a:ln>
              <a:solidFill>
                <a:srgbClr val="2B3560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400" b="0" i="0" u="none" strike="noStrike" kern="1200" cap="none" spc="-150" normalizeH="0" baseline="0" noProof="0" dirty="0">
              <a:ln>
                <a:solidFill>
                  <a:sysClr val="windowText" lastClr="000000">
                    <a:alpha val="0"/>
                  </a:sysClr>
                </a:solidFill>
              </a:ln>
              <a:solidFill>
                <a:srgbClr val="2B3560"/>
              </a:solidFill>
              <a:effectLst/>
              <a:uLnTx/>
              <a:uFillTx/>
              <a:latin typeface="휴먼엑스포" panose="02030504000101010101" pitchFamily="18" charset="-127"/>
              <a:ea typeface="휴먼엑스포" panose="02030504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03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2.</a:t>
            </a:r>
            <a:r>
              <a:rPr lang="ko-KR" altLang="en-US" sz="4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독도의 역사적 근거</a:t>
            </a:r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9E945FCC-35C6-4476-BE80-048BE06DFB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391" y="1957300"/>
            <a:ext cx="1618365" cy="2943401"/>
          </a:xfrm>
        </p:spPr>
      </p:pic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B09B3D7C-E0DD-4CCA-845D-89055291DA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55" y="1957299"/>
            <a:ext cx="3430013" cy="294340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7075B5-17D7-4FBB-A199-CFA00127BFAE}"/>
              </a:ext>
            </a:extLst>
          </p:cNvPr>
          <p:cNvSpPr txBox="1"/>
          <p:nvPr/>
        </p:nvSpPr>
        <p:spPr>
          <a:xfrm>
            <a:off x="1812021" y="5203841"/>
            <a:ext cx="2852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0" i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세종실록 지리지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(1454)</a:t>
            </a:r>
            <a:endParaRPr lang="ko-KR" altLang="en-US" sz="20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1" name="설명선: 굽은 선(테두리 없음) 10">
            <a:extLst>
              <a:ext uri="{FF2B5EF4-FFF2-40B4-BE49-F238E27FC236}">
                <a16:creationId xmlns:a16="http://schemas.microsoft.com/office/drawing/2014/main" id="{3264CB79-1093-42A8-AFF6-80D59AC889C8}"/>
              </a:ext>
            </a:extLst>
          </p:cNvPr>
          <p:cNvSpPr/>
          <p:nvPr/>
        </p:nvSpPr>
        <p:spPr>
          <a:xfrm>
            <a:off x="5939401" y="1913735"/>
            <a:ext cx="5780017" cy="1821374"/>
          </a:xfrm>
          <a:prstGeom prst="callout2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“우산</a:t>
            </a:r>
            <a:r>
              <a:rPr lang="en-US" altLang="ko-KR" sz="2200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(</a:t>
            </a:r>
            <a:r>
              <a:rPr lang="ko-KR" altLang="en-US" sz="2200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독도</a:t>
            </a:r>
            <a:r>
              <a:rPr lang="en-US" altLang="ko-KR" sz="2200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) </a:t>
            </a:r>
            <a:r>
              <a:rPr lang="ko-KR" altLang="en-US" sz="2200" b="0" i="0" dirty="0" err="1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무릉</a:t>
            </a:r>
            <a:r>
              <a:rPr lang="en-US" altLang="ko-KR" sz="2200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(</a:t>
            </a:r>
            <a:r>
              <a:rPr lang="ko-KR" altLang="en-US" sz="2200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울릉도</a:t>
            </a:r>
            <a:r>
              <a:rPr lang="en-US" altLang="ko-KR" sz="2200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)… </a:t>
            </a:r>
            <a:r>
              <a:rPr lang="ko-KR" altLang="en-US" sz="2200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두 섬은</a:t>
            </a:r>
            <a:br>
              <a:rPr lang="ko-KR" altLang="en-US" sz="2200" dirty="0">
                <a:latin typeface="휴먼옛체" panose="02030504000101010101" pitchFamily="18" charset="-127"/>
                <a:ea typeface="휴먼옛체" panose="02030504000101010101" pitchFamily="18" charset="-127"/>
              </a:rPr>
            </a:br>
            <a:r>
              <a:rPr lang="ko-KR" altLang="en-US" sz="2200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서로 멀리 떨어져 있지 않아 날씨가 맑으면</a:t>
            </a:r>
            <a:br>
              <a:rPr lang="ko-KR" altLang="en-US" sz="2200" dirty="0">
                <a:latin typeface="휴먼옛체" panose="02030504000101010101" pitchFamily="18" charset="-127"/>
                <a:ea typeface="휴먼옛체" panose="02030504000101010101" pitchFamily="18" charset="-127"/>
              </a:rPr>
            </a:br>
            <a:r>
              <a:rPr lang="ko-KR" altLang="en-US" sz="2200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바라볼 수 있다</a:t>
            </a:r>
            <a:r>
              <a:rPr lang="en-US" altLang="ko-KR" sz="2200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.</a:t>
            </a:r>
            <a:endParaRPr lang="ko-KR" altLang="en-US" sz="22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3" name="화살표: 아래쪽 12">
            <a:extLst>
              <a:ext uri="{FF2B5EF4-FFF2-40B4-BE49-F238E27FC236}">
                <a16:creationId xmlns:a16="http://schemas.microsoft.com/office/drawing/2014/main" id="{1A4F7E99-17FA-45CC-9E2F-E55D672C16EF}"/>
              </a:ext>
            </a:extLst>
          </p:cNvPr>
          <p:cNvSpPr/>
          <p:nvPr/>
        </p:nvSpPr>
        <p:spPr>
          <a:xfrm>
            <a:off x="8519018" y="4033578"/>
            <a:ext cx="620785" cy="536896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D4EA11-0356-4D96-934C-059995E9E959}"/>
              </a:ext>
            </a:extLst>
          </p:cNvPr>
          <p:cNvSpPr txBox="1"/>
          <p:nvPr/>
        </p:nvSpPr>
        <p:spPr>
          <a:xfrm>
            <a:off x="6096000" y="4988398"/>
            <a:ext cx="57055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역사적 근거 </a:t>
            </a:r>
            <a:r>
              <a:rPr lang="en-US" altLang="ko-KR" sz="3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+ </a:t>
            </a:r>
            <a:r>
              <a:rPr lang="ko-KR" altLang="en-US" sz="3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지리적 근거</a:t>
            </a:r>
          </a:p>
        </p:txBody>
      </p:sp>
    </p:spTree>
    <p:extLst>
      <p:ext uri="{BB962C8B-B14F-4D97-AF65-F5344CB8AC3E}">
        <p14:creationId xmlns:p14="http://schemas.microsoft.com/office/powerpoint/2010/main" val="2756656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2.</a:t>
            </a:r>
            <a:r>
              <a:rPr lang="ko-KR" altLang="en-US" sz="4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독도의 역사적 근거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03D08E-CE87-41BB-8DD4-76643D726B02}"/>
              </a:ext>
            </a:extLst>
          </p:cNvPr>
          <p:cNvSpPr txBox="1"/>
          <p:nvPr/>
        </p:nvSpPr>
        <p:spPr>
          <a:xfrm>
            <a:off x="1843130" y="6159975"/>
            <a:ext cx="2947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0" i="0" dirty="0" err="1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신증동국여지승람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 팔도총도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(1531)</a:t>
            </a:r>
            <a:br>
              <a:rPr lang="ko-KR" altLang="en-US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</a:br>
            <a:endParaRPr lang="ko-KR" altLang="en-US" sz="20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E528A5A-2D48-4F02-921A-1AE4D514E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33" y="1376712"/>
            <a:ext cx="5613167" cy="4783263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F2A7B61C-6636-44F9-B242-9A298ADD490B}"/>
              </a:ext>
            </a:extLst>
          </p:cNvPr>
          <p:cNvSpPr/>
          <p:nvPr/>
        </p:nvSpPr>
        <p:spPr>
          <a:xfrm>
            <a:off x="5125562" y="3273569"/>
            <a:ext cx="640588" cy="5842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내용 개체 틀 8">
            <a:extLst>
              <a:ext uri="{FF2B5EF4-FFF2-40B4-BE49-F238E27FC236}">
                <a16:creationId xmlns:a16="http://schemas.microsoft.com/office/drawing/2014/main" id="{115F3D0A-48AE-4103-8B1C-0743F83B3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2056" y="2590378"/>
            <a:ext cx="5384800" cy="2719853"/>
          </a:xfrm>
        </p:spPr>
        <p:txBody>
          <a:bodyPr>
            <a:normAutofit/>
          </a:bodyPr>
          <a:lstStyle/>
          <a:p>
            <a:r>
              <a:rPr lang="ko-KR" altLang="en-US" sz="28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독도와 울릉도가 동해에 위치함을 명확히 밝힘</a:t>
            </a:r>
            <a:endParaRPr lang="en-US" altLang="ko-KR" sz="28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dirty="0">
                <a:latin typeface="휴먼옛체" panose="02030504000101010101" pitchFamily="18" charset="-127"/>
                <a:ea typeface="휴먼옛체" panose="02030504000101010101" pitchFamily="18" charset="-127"/>
              </a:rPr>
              <a:t>독도가 조선의 영토임을 분명히 하고 있음</a:t>
            </a:r>
            <a:r>
              <a:rPr lang="en-US" altLang="ko-KR" dirty="0">
                <a:latin typeface="휴먼옛체" panose="02030504000101010101" pitchFamily="18" charset="-127"/>
                <a:ea typeface="휴먼옛체" panose="02030504000101010101" pitchFamily="18" charset="-127"/>
              </a:rPr>
              <a:t>.</a:t>
            </a:r>
            <a:endParaRPr lang="ko-KR" altLang="en-US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sz="28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714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2.</a:t>
            </a:r>
            <a:r>
              <a:rPr lang="ko-KR" altLang="en-US" sz="4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독도의 역사적 근거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03D08E-CE87-41BB-8DD4-76643D726B02}"/>
              </a:ext>
            </a:extLst>
          </p:cNvPr>
          <p:cNvSpPr txBox="1"/>
          <p:nvPr/>
        </p:nvSpPr>
        <p:spPr>
          <a:xfrm>
            <a:off x="860371" y="6088559"/>
            <a:ext cx="2947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>
                <a:latin typeface="휴먼옛체" panose="02030504000101010101" pitchFamily="18" charset="-127"/>
                <a:ea typeface="휴먼옛체" panose="02030504000101010101" pitchFamily="18" charset="-127"/>
              </a:rPr>
              <a:t>안용복장군</a:t>
            </a:r>
            <a: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 동상</a:t>
            </a:r>
            <a:br>
              <a:rPr lang="ko-KR" altLang="en-US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</a:br>
            <a:endParaRPr lang="ko-KR" altLang="en-US" sz="20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0" name="내용 개체 틀 8">
            <a:extLst>
              <a:ext uri="{FF2B5EF4-FFF2-40B4-BE49-F238E27FC236}">
                <a16:creationId xmlns:a16="http://schemas.microsoft.com/office/drawing/2014/main" id="{115F3D0A-48AE-4103-8B1C-0743F83B3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774" y="1216152"/>
            <a:ext cx="7446860" cy="5085826"/>
          </a:xfrm>
        </p:spPr>
        <p:txBody>
          <a:bodyPr>
            <a:noAutofit/>
          </a:bodyPr>
          <a:lstStyle/>
          <a:p>
            <a: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제</a:t>
            </a:r>
            <a:r>
              <a:rPr lang="en-US" altLang="ko-KR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1</a:t>
            </a:r>
            <a: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차 도일</a:t>
            </a:r>
            <a:r>
              <a:rPr lang="en-US" altLang="ko-KR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(1693</a:t>
            </a:r>
            <a: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년 </a:t>
            </a:r>
            <a:r>
              <a:rPr lang="en-US" altLang="ko-KR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3</a:t>
            </a:r>
            <a: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월</a:t>
            </a:r>
            <a:r>
              <a:rPr lang="en-US" altLang="ko-KR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~12</a:t>
            </a:r>
            <a: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월</a:t>
            </a:r>
            <a:r>
              <a:rPr lang="en-US" altLang="ko-KR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)</a:t>
            </a:r>
          </a:p>
          <a:p>
            <a:pPr marL="0" indent="0">
              <a:buNone/>
            </a:pPr>
            <a:r>
              <a:rPr lang="en-US" altLang="ko-KR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- </a:t>
            </a:r>
            <a: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안용복</a:t>
            </a:r>
            <a:r>
              <a:rPr lang="en-US" altLang="ko-KR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일본 납치사건</a:t>
            </a:r>
            <a:endParaRPr lang="en-US" altLang="ko-KR" sz="24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marL="0" indent="0">
              <a:buNone/>
            </a:pPr>
            <a:r>
              <a:rPr lang="en-US" altLang="ko-KR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- </a:t>
            </a:r>
            <a: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이 사건으로 인해 조선과 일본 간의 울릉도</a:t>
            </a:r>
          </a:p>
          <a:p>
            <a:pPr marL="0" indent="0">
              <a:buNone/>
            </a:pPr>
            <a: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영유권 분쟁 발생</a:t>
            </a:r>
            <a:endParaRPr lang="en-US" altLang="ko-KR" sz="24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marL="0" indent="0">
              <a:buNone/>
            </a:pPr>
            <a:endParaRPr lang="en-US" altLang="ko-KR" sz="24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제</a:t>
            </a:r>
            <a:r>
              <a:rPr lang="en-US" altLang="ko-KR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2</a:t>
            </a:r>
            <a: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차도일</a:t>
            </a:r>
            <a:r>
              <a:rPr lang="en-US" altLang="ko-KR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(1696</a:t>
            </a:r>
            <a: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년 </a:t>
            </a:r>
            <a:r>
              <a:rPr lang="en-US" altLang="ko-KR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5</a:t>
            </a:r>
            <a: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월</a:t>
            </a:r>
            <a:r>
              <a:rPr lang="en-US" altLang="ko-KR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~8</a:t>
            </a:r>
            <a: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월</a:t>
            </a:r>
            <a:r>
              <a:rPr lang="en-US" altLang="ko-KR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)</a:t>
            </a:r>
          </a:p>
          <a:p>
            <a:pPr marL="0" indent="0">
              <a:buNone/>
            </a:pPr>
            <a:r>
              <a:rPr lang="en-US" altLang="ko-KR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-</a:t>
            </a:r>
            <a: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안용복이 울릉도에 어업 온 일본 어선을 추격하여 일본까지 다녀온 사건</a:t>
            </a:r>
            <a:b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</a:br>
            <a:endParaRPr lang="en-US" altLang="ko-KR" sz="24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marL="0" indent="0">
              <a:buNone/>
            </a:pPr>
            <a:r>
              <a:rPr lang="en-US" altLang="ko-KR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- </a:t>
            </a:r>
            <a: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안용복이 </a:t>
            </a:r>
            <a:r>
              <a:rPr lang="ko-KR" altLang="en-US" sz="2400" dirty="0" err="1">
                <a:latin typeface="휴먼옛체" panose="02030504000101010101" pitchFamily="18" charset="-127"/>
                <a:ea typeface="휴먼옛체" panose="02030504000101010101" pitchFamily="18" charset="-127"/>
              </a:rPr>
              <a:t>오키섬</a:t>
            </a:r>
            <a: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 관리에게 울릉도와</a:t>
            </a:r>
            <a:b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</a:br>
            <a: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독도가 조선령이라고 진술함</a:t>
            </a:r>
            <a:b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</a:br>
            <a:r>
              <a:rPr lang="en-US" altLang="ko-KR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-&gt;</a:t>
            </a:r>
            <a: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「</a:t>
            </a:r>
            <a:r>
              <a:rPr lang="ko-KR" altLang="en-US" sz="2400" dirty="0" err="1">
                <a:latin typeface="휴먼옛체" panose="02030504000101010101" pitchFamily="18" charset="-127"/>
                <a:ea typeface="휴먼옛체" panose="02030504000101010101" pitchFamily="18" charset="-127"/>
              </a:rPr>
              <a:t>원록</a:t>
            </a:r>
            <a:r>
              <a:rPr lang="en-US" altLang="ko-KR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9</a:t>
            </a:r>
            <a:r>
              <a:rPr lang="ko-KR" altLang="en-US" sz="2400" dirty="0" err="1">
                <a:latin typeface="휴먼옛체" panose="02030504000101010101" pitchFamily="18" charset="-127"/>
                <a:ea typeface="휴먼옛체" panose="02030504000101010101" pitchFamily="18" charset="-127"/>
              </a:rPr>
              <a:t>병자년조선주착안일권지각서</a:t>
            </a:r>
            <a: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」</a:t>
            </a:r>
            <a:endParaRPr lang="en-US" altLang="ko-KR" sz="24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15604AD-5318-4983-90FF-51A20EC66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8" y="1216152"/>
            <a:ext cx="3145052" cy="461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2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2.</a:t>
            </a:r>
            <a:r>
              <a:rPr lang="ko-KR" altLang="en-US" sz="4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독도의 역사적 근거 </a:t>
            </a:r>
          </a:p>
        </p:txBody>
      </p:sp>
      <p:sp>
        <p:nvSpPr>
          <p:cNvPr id="12" name="내용 개체 틀 11">
            <a:extLst>
              <a:ext uri="{FF2B5EF4-FFF2-40B4-BE49-F238E27FC236}">
                <a16:creationId xmlns:a16="http://schemas.microsoft.com/office/drawing/2014/main" id="{B3C288C5-261C-46BA-9242-3BF9E3185E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2583" y="2072730"/>
            <a:ext cx="5384800" cy="3961608"/>
          </a:xfrm>
        </p:spPr>
        <p:txBody>
          <a:bodyPr>
            <a:normAutofit/>
          </a:bodyPr>
          <a:lstStyle/>
          <a:p>
            <a:r>
              <a:rPr lang="ko-KR" altLang="en-US" b="0" i="0" dirty="0" err="1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돗토리번이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 막부에</a:t>
            </a:r>
            <a:br>
              <a:rPr lang="ko-KR" altLang="en-US" dirty="0">
                <a:latin typeface="휴먼옛체" panose="02030504000101010101" pitchFamily="18" charset="-127"/>
                <a:ea typeface="휴먼옛체" panose="02030504000101010101" pitchFamily="18" charset="-127"/>
              </a:rPr>
            </a:br>
            <a:r>
              <a:rPr lang="ko-KR" altLang="en-US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다케시마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(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울릉도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)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와 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마쓰시마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(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독도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)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가 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돗토리번의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 소속이 아니라고 답변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(12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월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25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일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)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endParaRPr lang="en-US" altLang="ko-KR" b="0" i="0" dirty="0">
              <a:solidFill>
                <a:srgbClr val="222222"/>
              </a:solidFill>
              <a:effectLst/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dirty="0">
              <a:solidFill>
                <a:srgbClr val="22222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막부는 울릉도와 독도가 일본령이 아님을 공식적으로 확인</a:t>
            </a:r>
            <a:endParaRPr lang="ko-KR" altLang="en-US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2CFB2CAB-538F-4AF7-A0DE-0F54DBAC33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78" y="1808698"/>
            <a:ext cx="5093122" cy="363309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47F4CF-216C-4BF6-BEFC-582284CDE46B}"/>
              </a:ext>
            </a:extLst>
          </p:cNvPr>
          <p:cNvSpPr txBox="1"/>
          <p:nvPr/>
        </p:nvSpPr>
        <p:spPr>
          <a:xfrm>
            <a:off x="1999488" y="5634228"/>
            <a:ext cx="3305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일본 </a:t>
            </a:r>
            <a:r>
              <a:rPr lang="ko-KR" altLang="en-US" sz="2000" dirty="0" err="1">
                <a:latin typeface="휴먼옛체" panose="02030504000101010101" pitchFamily="18" charset="-127"/>
                <a:ea typeface="휴먼옛체" panose="02030504000101010101" pitchFamily="18" charset="-127"/>
              </a:rPr>
              <a:t>돗토리번</a:t>
            </a:r>
            <a:r>
              <a:rPr lang="ko-KR" altLang="en-US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 답변</a:t>
            </a:r>
            <a:r>
              <a:rPr lang="en-US" altLang="ko-KR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(1695)</a:t>
            </a:r>
            <a:endParaRPr lang="ko-KR" altLang="en-US" sz="20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338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0" y="284163"/>
            <a:ext cx="10898188" cy="549275"/>
          </a:xfrm>
        </p:spPr>
        <p:txBody>
          <a:bodyPr>
            <a:normAutofit fontScale="90000"/>
          </a:bodyPr>
          <a:lstStyle/>
          <a:p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j-cs"/>
              </a:rPr>
              <a:t>2.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j-cs"/>
              </a:rPr>
              <a:t>독도의 역사적 근거 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j-cs"/>
              </a:rPr>
              <a:t>– 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j-cs"/>
              </a:rPr>
              <a:t>안용복 사건</a:t>
            </a:r>
            <a:endParaRPr lang="ko-KR" altLang="en-US" sz="2800" dirty="0"/>
          </a:p>
        </p:txBody>
      </p:sp>
      <p:pic>
        <p:nvPicPr>
          <p:cNvPr id="3" name="온라인 미디어 2" title="[YTN 기획특집] 대한민국 독도 인물사전 2부: 안용복 &amp; 장한상 / YTN">
            <a:hlinkClick r:id="" action="ppaction://media"/>
            <a:extLst>
              <a:ext uri="{FF2B5EF4-FFF2-40B4-BE49-F238E27FC236}">
                <a16:creationId xmlns:a16="http://schemas.microsoft.com/office/drawing/2014/main" id="{B0FC3AA3-7540-4FDD-80F6-6F4650955FE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64670" y="1350627"/>
            <a:ext cx="8377434" cy="47901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144543-4A3C-4863-B9EE-D15B04046124}"/>
              </a:ext>
            </a:extLst>
          </p:cNvPr>
          <p:cNvSpPr txBox="1"/>
          <p:nvPr/>
        </p:nvSpPr>
        <p:spPr>
          <a:xfrm>
            <a:off x="4504887" y="6288598"/>
            <a:ext cx="387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5"/>
              </a:rPr>
              <a:t>https://youtu.be/1bo55uQ0TYk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5545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j-cs"/>
              </a:rPr>
              <a:t>2.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j-cs"/>
              </a:rPr>
              <a:t>독도의 역사적 근거</a:t>
            </a:r>
            <a:endParaRPr lang="ko-KR" altLang="en-US" sz="2800" dirty="0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767859D9-FCE1-42E6-A31D-A915817203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940557"/>
            <a:ext cx="5384800" cy="3711024"/>
          </a:xfrm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CCADDF9-9261-4B86-9FE1-92722892B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2" y="1776370"/>
            <a:ext cx="5384800" cy="4525963"/>
          </a:xfrm>
        </p:spPr>
        <p:txBody>
          <a:bodyPr>
            <a:normAutofit/>
          </a:bodyPr>
          <a:lstStyle/>
          <a:p>
            <a:r>
              <a:rPr lang="ko-KR" altLang="en-US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태정관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: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일본 최고 행정기구</a:t>
            </a:r>
            <a:endParaRPr lang="en-US" altLang="ko-KR" b="0" i="0" dirty="0">
              <a:solidFill>
                <a:srgbClr val="222222"/>
              </a:solidFill>
              <a:effectLst/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dirty="0">
              <a:solidFill>
                <a:srgbClr val="22222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내무성에 울릉도와 독도가 일본령이 아니라고 내린 지령</a:t>
            </a:r>
            <a:endParaRPr lang="en-US" altLang="ko-KR" b="0" i="0" dirty="0">
              <a:solidFill>
                <a:srgbClr val="222222"/>
              </a:solidFill>
              <a:effectLst/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dirty="0">
              <a:solidFill>
                <a:srgbClr val="22222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“다케시마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(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울릉도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)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외 일도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(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一嶋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,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독도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)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의 건에 대해 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본방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(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本邦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,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일본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)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과는 관계가 없음을 명심할 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것”지시</a:t>
            </a:r>
            <a:endParaRPr lang="ko-KR" altLang="en-US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4A6D47-1047-48AF-A689-5F03DCD2C54B}"/>
              </a:ext>
            </a:extLst>
          </p:cNvPr>
          <p:cNvSpPr txBox="1"/>
          <p:nvPr/>
        </p:nvSpPr>
        <p:spPr>
          <a:xfrm>
            <a:off x="1393504" y="5796793"/>
            <a:ext cx="3816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「태정관</a:t>
            </a:r>
            <a:r>
              <a:rPr lang="en-US" altLang="ko-KR" sz="2000" b="1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(</a:t>
            </a:r>
            <a:r>
              <a:rPr lang="ko-KR" altLang="en-US" sz="2000" b="1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太政官</a:t>
            </a:r>
            <a:r>
              <a:rPr lang="en-US" altLang="ko-KR" sz="2000" b="1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)</a:t>
            </a:r>
            <a:r>
              <a:rPr lang="ko-KR" altLang="en-US" sz="2000" b="1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지령」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1877</a:t>
            </a:r>
            <a:r>
              <a:rPr lang="ko-KR" altLang="en-US" sz="2000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년</a:t>
            </a:r>
            <a:endParaRPr lang="ko-KR" altLang="en-US" sz="20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8623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3.</a:t>
            </a:r>
            <a:r>
              <a:rPr lang="ko-KR" altLang="en-US" sz="4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독도의 지리적 근거</a:t>
            </a:r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8A90AF56-4EFB-41BF-A4F0-FF08B5060D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28497"/>
            <a:ext cx="5384800" cy="3669369"/>
          </a:xfrm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D821B36-73B1-47E3-A4AC-1FB517568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2" y="1608589"/>
            <a:ext cx="5723154" cy="2955021"/>
          </a:xfrm>
        </p:spPr>
        <p:txBody>
          <a:bodyPr>
            <a:normAutofit/>
          </a:bodyPr>
          <a:lstStyle/>
          <a:p>
            <a:r>
              <a:rPr lang="ko-KR" altLang="en-US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한국 울릉도 →독도 </a:t>
            </a:r>
            <a:r>
              <a:rPr lang="en-US" altLang="ko-KR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87.4km</a:t>
            </a:r>
          </a:p>
          <a:p>
            <a:endParaRPr lang="en-US" altLang="ko-KR" b="1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일본 </a:t>
            </a:r>
            <a:r>
              <a:rPr lang="ko-KR" altLang="en-US" b="1" dirty="0" err="1">
                <a:latin typeface="휴먼옛체" panose="02030504000101010101" pitchFamily="18" charset="-127"/>
                <a:ea typeface="휴먼옛체" panose="02030504000101010101" pitchFamily="18" charset="-127"/>
              </a:rPr>
              <a:t>오키섬</a:t>
            </a:r>
            <a:r>
              <a:rPr lang="ko-KR" altLang="en-US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 →독도 </a:t>
            </a:r>
            <a:r>
              <a:rPr lang="en-US" altLang="ko-KR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157.5km</a:t>
            </a:r>
          </a:p>
          <a:p>
            <a:endParaRPr lang="en-US" altLang="ko-KR" b="1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b="1" dirty="0" err="1">
                <a:latin typeface="휴먼옛체" panose="02030504000101010101" pitchFamily="18" charset="-127"/>
                <a:ea typeface="휴먼옛체" panose="02030504000101010101" pitchFamily="18" charset="-127"/>
              </a:rPr>
              <a:t>맑은날</a:t>
            </a:r>
            <a:r>
              <a:rPr lang="ko-KR" altLang="en-US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 육안으로 독도 확인 가능</a:t>
            </a:r>
            <a:endParaRPr lang="en-US" altLang="ko-KR" b="1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b="1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b="1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ko-KR" altLang="en-US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AC5E19-AB8E-4EFC-860D-43A897738C7A}"/>
              </a:ext>
            </a:extLst>
          </p:cNvPr>
          <p:cNvSpPr txBox="1"/>
          <p:nvPr/>
        </p:nvSpPr>
        <p:spPr>
          <a:xfrm>
            <a:off x="6300132" y="4546833"/>
            <a:ext cx="518439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울릉도와 독도의 거리가 더 가까움</a:t>
            </a:r>
          </a:p>
          <a:p>
            <a:endParaRPr lang="ko-KR" altLang="en-US" dirty="0"/>
          </a:p>
        </p:txBody>
      </p:sp>
      <p:sp>
        <p:nvSpPr>
          <p:cNvPr id="10" name="폭발: 8pt 9">
            <a:extLst>
              <a:ext uri="{FF2B5EF4-FFF2-40B4-BE49-F238E27FC236}">
                <a16:creationId xmlns:a16="http://schemas.microsoft.com/office/drawing/2014/main" id="{7E906FD8-3BA2-48BA-90DD-7A64ED41C5E6}"/>
              </a:ext>
            </a:extLst>
          </p:cNvPr>
          <p:cNvSpPr/>
          <p:nvPr/>
        </p:nvSpPr>
        <p:spPr>
          <a:xfrm>
            <a:off x="6154256" y="5122182"/>
            <a:ext cx="5384800" cy="1258349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>
                <a:solidFill>
                  <a:schemeClr val="accent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한국 영토인 지리적 근거 명확</a:t>
            </a:r>
            <a:endParaRPr lang="ko-KR" altLang="en-US" sz="2800" dirty="0">
              <a:solidFill>
                <a:schemeClr val="accent1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6025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3.</a:t>
            </a:r>
            <a:r>
              <a:rPr lang="ko-KR" altLang="en-US" sz="4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독도의 지리적 근거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D821B36-73B1-47E3-A4AC-1FB517568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2" y="1608589"/>
            <a:ext cx="5723154" cy="2955021"/>
          </a:xfrm>
        </p:spPr>
        <p:txBody>
          <a:bodyPr>
            <a:normAutofit/>
          </a:bodyPr>
          <a:lstStyle/>
          <a:p>
            <a:endParaRPr lang="en-US" altLang="ko-KR" b="1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b="1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ko-KR" altLang="en-US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pic>
        <p:nvPicPr>
          <p:cNvPr id="9" name="내용 개체 틀 8">
            <a:extLst>
              <a:ext uri="{FF2B5EF4-FFF2-40B4-BE49-F238E27FC236}">
                <a16:creationId xmlns:a16="http://schemas.microsoft.com/office/drawing/2014/main" id="{8AADF33A-45E5-4B89-8492-B58BEA3907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29" y="1108842"/>
            <a:ext cx="5203299" cy="5419993"/>
          </a:xfrm>
        </p:spPr>
      </p:pic>
      <p:sp>
        <p:nvSpPr>
          <p:cNvPr id="11" name="타원 10">
            <a:extLst>
              <a:ext uri="{FF2B5EF4-FFF2-40B4-BE49-F238E27FC236}">
                <a16:creationId xmlns:a16="http://schemas.microsoft.com/office/drawing/2014/main" id="{6DD5E3BA-9378-40FC-81DC-8189A8F34A77}"/>
              </a:ext>
            </a:extLst>
          </p:cNvPr>
          <p:cNvSpPr/>
          <p:nvPr/>
        </p:nvSpPr>
        <p:spPr>
          <a:xfrm>
            <a:off x="796954" y="5511567"/>
            <a:ext cx="2030136" cy="59561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9C43F5DF-287F-4CC3-BA72-7C339FC5CD5F}"/>
              </a:ext>
            </a:extLst>
          </p:cNvPr>
          <p:cNvSpPr/>
          <p:nvPr/>
        </p:nvSpPr>
        <p:spPr>
          <a:xfrm>
            <a:off x="3415717" y="5511567"/>
            <a:ext cx="2030136" cy="59561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설명선: 굽은 선 12">
            <a:extLst>
              <a:ext uri="{FF2B5EF4-FFF2-40B4-BE49-F238E27FC236}">
                <a16:creationId xmlns:a16="http://schemas.microsoft.com/office/drawing/2014/main" id="{CED4FA46-B79E-4949-9CAC-271B197BD450}"/>
              </a:ext>
            </a:extLst>
          </p:cNvPr>
          <p:cNvSpPr/>
          <p:nvPr/>
        </p:nvSpPr>
        <p:spPr>
          <a:xfrm>
            <a:off x="6300133" y="2676088"/>
            <a:ext cx="5385731" cy="151840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6777"/>
              <a:gd name="adj6" fmla="val -48133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독도 행정구역 </a:t>
            </a:r>
            <a:r>
              <a:rPr lang="en-US" altLang="ko-KR" sz="2000" dirty="0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– </a:t>
            </a:r>
            <a:r>
              <a:rPr lang="ko-KR" altLang="en-US" sz="2000" dirty="0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경상북도 울릉군 </a:t>
            </a:r>
            <a:r>
              <a:rPr lang="ko-KR" altLang="en-US" sz="2000" dirty="0" err="1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울릉읍</a:t>
            </a:r>
            <a:r>
              <a:rPr lang="ko-KR" altLang="en-US" sz="2000" dirty="0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en-US" sz="2000" dirty="0" err="1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독도리</a:t>
            </a:r>
            <a:endParaRPr lang="en-US" altLang="ko-KR" sz="2000" dirty="0">
              <a:solidFill>
                <a:schemeClr val="tx1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ctr"/>
            <a:endParaRPr lang="en-US" altLang="ko-KR" sz="2000" dirty="0">
              <a:solidFill>
                <a:schemeClr val="tx1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ctr"/>
            <a:r>
              <a:rPr lang="en-US" altLang="ko-KR" sz="2000" dirty="0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-&gt;</a:t>
            </a:r>
            <a:r>
              <a:rPr lang="ko-KR" altLang="en-US" sz="2000" dirty="0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독도는 대한민국의 가장 동쪽에 있는 영토</a:t>
            </a:r>
          </a:p>
        </p:txBody>
      </p:sp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DDCD1148-6C41-4BD3-9EB1-7A9103BC190A}"/>
              </a:ext>
            </a:extLst>
          </p:cNvPr>
          <p:cNvSpPr/>
          <p:nvPr/>
        </p:nvSpPr>
        <p:spPr>
          <a:xfrm>
            <a:off x="6357455" y="5066950"/>
            <a:ext cx="645952" cy="5641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70BCA9-9B1D-47C1-83A6-3FBB1F1E0921}"/>
              </a:ext>
            </a:extLst>
          </p:cNvPr>
          <p:cNvSpPr txBox="1"/>
          <p:nvPr/>
        </p:nvSpPr>
        <p:spPr>
          <a:xfrm>
            <a:off x="7054471" y="4956047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행정구역을 통해 알 수 있는 독도가 한국 영토인 지리적 근거 </a:t>
            </a:r>
          </a:p>
        </p:txBody>
      </p:sp>
    </p:spTree>
    <p:extLst>
      <p:ext uri="{BB962C8B-B14F-4D97-AF65-F5344CB8AC3E}">
        <p14:creationId xmlns:p14="http://schemas.microsoft.com/office/powerpoint/2010/main" val="4976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4.</a:t>
            </a:r>
            <a:r>
              <a:rPr lang="ko-KR" altLang="en-US" sz="4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독도의 국제법적 근거</a:t>
            </a: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01D480EF-E7F4-4064-A40D-20E8928C2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71" y="1216152"/>
            <a:ext cx="5306011" cy="3246757"/>
          </a:xfrm>
          <a:prstGeom prst="rect">
            <a:avLst/>
          </a:prstGeom>
        </p:spPr>
      </p:pic>
      <p:pic>
        <p:nvPicPr>
          <p:cNvPr id="27" name="내용 개체 틀 5">
            <a:extLst>
              <a:ext uri="{FF2B5EF4-FFF2-40B4-BE49-F238E27FC236}">
                <a16:creationId xmlns:a16="http://schemas.microsoft.com/office/drawing/2014/main" id="{493FB162-520F-4804-AB05-10AD11771F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462" y="1216153"/>
            <a:ext cx="1618365" cy="2943401"/>
          </a:xfrm>
        </p:spPr>
      </p:pic>
      <p:pic>
        <p:nvPicPr>
          <p:cNvPr id="28" name="내용 개체 틀 7">
            <a:extLst>
              <a:ext uri="{FF2B5EF4-FFF2-40B4-BE49-F238E27FC236}">
                <a16:creationId xmlns:a16="http://schemas.microsoft.com/office/drawing/2014/main" id="{752B0434-71CD-4AA1-B1C4-5FF6B7B093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526" y="1216152"/>
            <a:ext cx="3430013" cy="2943402"/>
          </a:xfr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0391BF3-34ED-49D7-8683-4AFB89563231}"/>
              </a:ext>
            </a:extLst>
          </p:cNvPr>
          <p:cNvSpPr txBox="1"/>
          <p:nvPr/>
        </p:nvSpPr>
        <p:spPr>
          <a:xfrm>
            <a:off x="7685703" y="4343723"/>
            <a:ext cx="2852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0" i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세종실록 지리지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(1454)</a:t>
            </a:r>
            <a:endParaRPr lang="ko-KR" altLang="en-US" sz="20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671A58-EF3F-47EB-8589-EB4C90AFB0EC}"/>
              </a:ext>
            </a:extLst>
          </p:cNvPr>
          <p:cNvSpPr txBox="1"/>
          <p:nvPr/>
        </p:nvSpPr>
        <p:spPr>
          <a:xfrm>
            <a:off x="1536594" y="4583056"/>
            <a:ext cx="3707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ysClr val="windowText" lastClr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『</a:t>
            </a:r>
            <a:r>
              <a:rPr lang="ko-KR" altLang="en-US" sz="2000" dirty="0">
                <a:solidFill>
                  <a:sysClr val="windowText" lastClr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삼국사기</a:t>
            </a:r>
            <a:r>
              <a:rPr lang="en-US" altLang="ko-KR" sz="2000" dirty="0">
                <a:solidFill>
                  <a:sysClr val="windowText" lastClr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』(1145</a:t>
            </a:r>
            <a:r>
              <a:rPr lang="ko-KR" altLang="en-US" sz="2000" dirty="0">
                <a:solidFill>
                  <a:sysClr val="windowText" lastClr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년</a:t>
            </a:r>
            <a:r>
              <a:rPr lang="en-US" altLang="ko-KR" sz="2000" dirty="0">
                <a:solidFill>
                  <a:sysClr val="windowText" lastClr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)</a:t>
            </a:r>
          </a:p>
        </p:txBody>
      </p:sp>
      <p:sp>
        <p:nvSpPr>
          <p:cNvPr id="31" name="화살표: 오른쪽 30">
            <a:extLst>
              <a:ext uri="{FF2B5EF4-FFF2-40B4-BE49-F238E27FC236}">
                <a16:creationId xmlns:a16="http://schemas.microsoft.com/office/drawing/2014/main" id="{8EBAD0CA-FB83-462A-84E4-22C53AF60478}"/>
              </a:ext>
            </a:extLst>
          </p:cNvPr>
          <p:cNvSpPr/>
          <p:nvPr/>
        </p:nvSpPr>
        <p:spPr>
          <a:xfrm>
            <a:off x="796954" y="5134062"/>
            <a:ext cx="469784" cy="369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0B2780-12F1-4316-96CF-B8474959CC0C}"/>
              </a:ext>
            </a:extLst>
          </p:cNvPr>
          <p:cNvSpPr txBox="1"/>
          <p:nvPr/>
        </p:nvSpPr>
        <p:spPr>
          <a:xfrm>
            <a:off x="1325461" y="5103313"/>
            <a:ext cx="4479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신라가 우산국 복속 </a:t>
            </a:r>
            <a:r>
              <a:rPr lang="en-US" altLang="ko-KR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(512</a:t>
            </a:r>
            <a: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년</a:t>
            </a:r>
            <a:r>
              <a:rPr lang="en-US" altLang="ko-KR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)</a:t>
            </a:r>
          </a:p>
          <a:p>
            <a:r>
              <a:rPr lang="ko-KR" altLang="en-US" sz="2400" dirty="0">
                <a:solidFill>
                  <a:sysClr val="windowText" lastClr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울릉도</a:t>
            </a:r>
            <a:r>
              <a:rPr lang="en-US" altLang="ko-KR" sz="2400" dirty="0">
                <a:solidFill>
                  <a:srgbClr val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·</a:t>
            </a:r>
            <a:r>
              <a:rPr lang="ko-KR" altLang="en-US" sz="2400" dirty="0">
                <a:solidFill>
                  <a:sysClr val="windowText" lastClr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독도에 최초 기록</a:t>
            </a:r>
            <a:endParaRPr lang="en-US" altLang="ko-KR" sz="2400" dirty="0">
              <a:solidFill>
                <a:sysClr val="windowText" lastClr="00000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ko-KR" altLang="en-US" sz="24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33" name="화살표: 오른쪽 32">
            <a:extLst>
              <a:ext uri="{FF2B5EF4-FFF2-40B4-BE49-F238E27FC236}">
                <a16:creationId xmlns:a16="http://schemas.microsoft.com/office/drawing/2014/main" id="{F892B74F-003B-4651-833B-722A9658E37A}"/>
              </a:ext>
            </a:extLst>
          </p:cNvPr>
          <p:cNvSpPr/>
          <p:nvPr/>
        </p:nvSpPr>
        <p:spPr>
          <a:xfrm>
            <a:off x="6272526" y="4797069"/>
            <a:ext cx="444617" cy="372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079CE6D-6451-48F4-9B9E-26CD8FEC927F}"/>
              </a:ext>
            </a:extLst>
          </p:cNvPr>
          <p:cNvSpPr txBox="1"/>
          <p:nvPr/>
        </p:nvSpPr>
        <p:spPr>
          <a:xfrm>
            <a:off x="6833180" y="4783111"/>
            <a:ext cx="5033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“</a:t>
            </a:r>
            <a:r>
              <a:rPr lang="ko-KR" altLang="en-US" sz="2400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우산</a:t>
            </a:r>
            <a:r>
              <a:rPr lang="en-US" altLang="ko-KR" sz="2400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(</a:t>
            </a:r>
            <a:r>
              <a:rPr lang="ko-KR" altLang="en-US" sz="2400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독도</a:t>
            </a:r>
            <a:r>
              <a:rPr lang="en-US" altLang="ko-KR" sz="2400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) </a:t>
            </a:r>
            <a:r>
              <a:rPr lang="ko-KR" altLang="en-US" sz="2400" b="0" i="0" dirty="0" err="1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무릉</a:t>
            </a:r>
            <a:r>
              <a:rPr lang="en-US" altLang="ko-KR" sz="2400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(</a:t>
            </a:r>
            <a:r>
              <a:rPr lang="ko-KR" altLang="en-US" sz="2400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울릉도</a:t>
            </a:r>
            <a:r>
              <a:rPr lang="en-US" altLang="ko-KR" sz="2400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)…” </a:t>
            </a:r>
          </a:p>
          <a:p>
            <a:r>
              <a:rPr lang="en-US" altLang="ko-KR" sz="2400" dirty="0">
                <a:solidFill>
                  <a:srgbClr val="22222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en-US" altLang="ko-KR" sz="2400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-&gt; </a:t>
            </a:r>
            <a: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우산국이 울릉도와 독도를 가리키는 말이라는 것을 명시</a:t>
            </a:r>
          </a:p>
        </p:txBody>
      </p:sp>
      <p:sp>
        <p:nvSpPr>
          <p:cNvPr id="35" name="폭발: 8pt 34">
            <a:extLst>
              <a:ext uri="{FF2B5EF4-FFF2-40B4-BE49-F238E27FC236}">
                <a16:creationId xmlns:a16="http://schemas.microsoft.com/office/drawing/2014/main" id="{48547AEF-5173-436A-8B70-1DC21D074D41}"/>
              </a:ext>
            </a:extLst>
          </p:cNvPr>
          <p:cNvSpPr/>
          <p:nvPr/>
        </p:nvSpPr>
        <p:spPr>
          <a:xfrm>
            <a:off x="3709689" y="4939420"/>
            <a:ext cx="5125673" cy="1681535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rgbClr val="FF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한국이 먼저 발견</a:t>
            </a:r>
            <a:r>
              <a:rPr lang="en-US" altLang="ko-KR" sz="2400" dirty="0">
                <a:solidFill>
                  <a:srgbClr val="FF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!</a:t>
            </a:r>
            <a:endParaRPr lang="ko-KR" altLang="en-US" sz="2400" dirty="0">
              <a:solidFill>
                <a:srgbClr val="FF000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842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 animBg="1"/>
      <p:bldP spid="33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4.</a:t>
            </a:r>
            <a:r>
              <a:rPr lang="ko-KR" altLang="en-US" sz="4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독도의 국제법적 근거</a:t>
            </a:r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B4541CB9-CA4F-4739-A9CF-83E244E0F6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90037"/>
            <a:ext cx="5384800" cy="3946289"/>
          </a:xfrm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06DBC0D-8CC1-48FE-AB6E-01E7240BE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416416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제</a:t>
            </a:r>
            <a:r>
              <a:rPr lang="en-US" altLang="ko-KR" sz="2400" dirty="0">
                <a:solidFill>
                  <a:srgbClr val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2</a:t>
            </a:r>
            <a:r>
              <a:rPr lang="ko-KR" altLang="en-US" sz="2400" dirty="0">
                <a:solidFill>
                  <a:srgbClr val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조 </a:t>
            </a:r>
            <a:r>
              <a:rPr lang="en-US" altLang="ko-KR" sz="2400" dirty="0">
                <a:solidFill>
                  <a:srgbClr val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-</a:t>
            </a:r>
            <a:r>
              <a:rPr lang="ko-KR" altLang="en-US" sz="2400" dirty="0">
                <a:solidFill>
                  <a:srgbClr val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en-US" sz="2400" dirty="0" err="1">
                <a:solidFill>
                  <a:srgbClr val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울도군의</a:t>
            </a:r>
            <a:r>
              <a:rPr lang="ko-KR" altLang="en-US" sz="2400" dirty="0">
                <a:solidFill>
                  <a:srgbClr val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관할 구역으로 울릉전도</a:t>
            </a:r>
            <a:r>
              <a:rPr lang="en-US" altLang="ko-KR" sz="2400" dirty="0">
                <a:solidFill>
                  <a:srgbClr val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, </a:t>
            </a:r>
            <a:r>
              <a:rPr lang="ko-KR" altLang="en-US" sz="2400" dirty="0">
                <a:solidFill>
                  <a:srgbClr val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죽도</a:t>
            </a:r>
            <a:r>
              <a:rPr lang="en-US" altLang="ko-KR" sz="2400" dirty="0">
                <a:solidFill>
                  <a:srgbClr val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(</a:t>
            </a:r>
            <a:r>
              <a:rPr lang="ko-KR" altLang="en-US" sz="2400" dirty="0">
                <a:solidFill>
                  <a:srgbClr val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竹島</a:t>
            </a:r>
            <a:r>
              <a:rPr lang="en-US" altLang="ko-KR" sz="2400" dirty="0">
                <a:solidFill>
                  <a:srgbClr val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)</a:t>
            </a:r>
            <a:r>
              <a:rPr lang="ko-KR" altLang="en-US" sz="2400" dirty="0">
                <a:solidFill>
                  <a:srgbClr val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와 함께 석도</a:t>
            </a:r>
            <a:r>
              <a:rPr lang="en-US" altLang="ko-KR" sz="2400" dirty="0">
                <a:solidFill>
                  <a:srgbClr val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(</a:t>
            </a:r>
            <a:r>
              <a:rPr lang="ko-KR" altLang="en-US" sz="2400" dirty="0">
                <a:solidFill>
                  <a:srgbClr val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石島</a:t>
            </a:r>
            <a:r>
              <a:rPr lang="en-US" altLang="ko-KR" sz="2400" dirty="0">
                <a:solidFill>
                  <a:srgbClr val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, </a:t>
            </a:r>
            <a:r>
              <a:rPr lang="ko-KR" altLang="en-US" sz="2400" dirty="0">
                <a:solidFill>
                  <a:srgbClr val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독도</a:t>
            </a:r>
            <a:r>
              <a:rPr lang="en-US" altLang="ko-KR" sz="2400" dirty="0">
                <a:solidFill>
                  <a:srgbClr val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)</a:t>
            </a:r>
            <a:r>
              <a:rPr lang="ko-KR" altLang="en-US" sz="2400" dirty="0">
                <a:solidFill>
                  <a:srgbClr val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를 규정</a:t>
            </a:r>
            <a:endParaRPr lang="en-US" altLang="ko-KR" sz="2400" dirty="0">
              <a:solidFill>
                <a:srgbClr val="00000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sz="2400" dirty="0">
              <a:solidFill>
                <a:srgbClr val="00000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marL="0" indent="0">
              <a:buNone/>
            </a:pPr>
            <a:r>
              <a:rPr lang="en-US" altLang="ko-KR" sz="2400" dirty="0">
                <a:solidFill>
                  <a:srgbClr val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-&gt; </a:t>
            </a:r>
            <a:r>
              <a:rPr lang="ko-KR" altLang="en-US" sz="2400" dirty="0">
                <a:solidFill>
                  <a:srgbClr val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울릉도와 독도의 행정 </a:t>
            </a:r>
            <a:r>
              <a:rPr lang="ko-KR" altLang="en-US" sz="2400">
                <a:solidFill>
                  <a:srgbClr val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관리 강화</a:t>
            </a:r>
            <a:endParaRPr lang="en-US" altLang="ko-KR" sz="2400" dirty="0">
              <a:solidFill>
                <a:srgbClr val="00000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sz="2400" dirty="0">
              <a:solidFill>
                <a:srgbClr val="00000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sz="2400" dirty="0">
              <a:solidFill>
                <a:srgbClr val="00000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sz="2400" b="0" i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이로 인해 국제적으로도 독도는 한국 영토로 공표</a:t>
            </a:r>
            <a:endParaRPr lang="ko-KR" altLang="en-US" sz="24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22EFC-A859-4E0F-9689-E30005D32C38}"/>
              </a:ext>
            </a:extLst>
          </p:cNvPr>
          <p:cNvSpPr txBox="1"/>
          <p:nvPr/>
        </p:nvSpPr>
        <p:spPr>
          <a:xfrm>
            <a:off x="2097248" y="5836326"/>
            <a:ext cx="2751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칙령</a:t>
            </a:r>
            <a:r>
              <a:rPr lang="en-US" altLang="ko-KR" sz="2000" b="1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(</a:t>
            </a:r>
            <a:r>
              <a:rPr lang="ko-KR" altLang="en-US" sz="2000" b="1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勅令</a:t>
            </a:r>
            <a:r>
              <a:rPr lang="en-US" altLang="ko-KR" sz="2000" b="1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) </a:t>
            </a:r>
            <a:r>
              <a:rPr lang="ko-KR" altLang="en-US" sz="2000" b="1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제</a:t>
            </a:r>
            <a:r>
              <a:rPr lang="en-US" altLang="ko-KR" sz="2000" b="1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41</a:t>
            </a:r>
            <a:r>
              <a:rPr lang="ko-KR" altLang="en-US" sz="2000" b="1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호</a:t>
            </a:r>
            <a:endParaRPr lang="ko-KR" altLang="en-US" sz="20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F9803370-6B39-4672-AF6A-3F6634225148}"/>
              </a:ext>
            </a:extLst>
          </p:cNvPr>
          <p:cNvSpPr/>
          <p:nvPr/>
        </p:nvSpPr>
        <p:spPr>
          <a:xfrm>
            <a:off x="6499603" y="5276675"/>
            <a:ext cx="746620" cy="559651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1B77EF-9E8F-4B81-9D72-BE88E606A821}"/>
              </a:ext>
            </a:extLst>
          </p:cNvPr>
          <p:cNvSpPr txBox="1"/>
          <p:nvPr/>
        </p:nvSpPr>
        <p:spPr>
          <a:xfrm>
            <a:off x="7482048" y="5224243"/>
            <a:ext cx="4555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</a:rPr>
              <a:t>독도가 국제법상 한국 영토 재확인</a:t>
            </a:r>
            <a:endParaRPr lang="ko-KR" altLang="en-US" sz="24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6777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0" y="225809"/>
            <a:ext cx="10898188" cy="549275"/>
          </a:xfrm>
        </p:spPr>
        <p:txBody>
          <a:bodyPr>
            <a:noAutofit/>
          </a:bodyPr>
          <a:lstStyle/>
          <a:p>
            <a:r>
              <a:rPr lang="ko-KR" altLang="en-US" dirty="0">
                <a:latin typeface="휴먼옛체" panose="02030504000101010101" pitchFamily="18" charset="-127"/>
                <a:ea typeface="휴먼옛체" panose="02030504000101010101" pitchFamily="18" charset="-127"/>
              </a:rPr>
              <a:t>목차</a:t>
            </a:r>
          </a:p>
        </p:txBody>
      </p:sp>
      <p:graphicFrame>
        <p:nvGraphicFramePr>
          <p:cNvPr id="6" name="다이어그램 5">
            <a:extLst>
              <a:ext uri="{FF2B5EF4-FFF2-40B4-BE49-F238E27FC236}">
                <a16:creationId xmlns:a16="http://schemas.microsoft.com/office/drawing/2014/main" id="{2CE9FA7B-209C-4AF8-861F-A609888BA8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5378568"/>
              </p:ext>
            </p:extLst>
          </p:nvPr>
        </p:nvGraphicFramePr>
        <p:xfrm>
          <a:off x="2032000" y="897622"/>
          <a:ext cx="8128000" cy="5595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9224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j-cs"/>
              </a:rPr>
              <a:t>4.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j-cs"/>
              </a:rPr>
              <a:t>독도의 국제법적 근거</a:t>
            </a:r>
            <a:endParaRPr lang="ko-KR" altLang="en-US" sz="2800" dirty="0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3FF9233E-6158-4B42-A4D2-76DB233A25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77268"/>
            <a:ext cx="5384800" cy="3604047"/>
          </a:xfrm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DEF8071-B32E-43C4-8DC0-9FD8E97E0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3827475"/>
          </a:xfrm>
        </p:spPr>
        <p:txBody>
          <a:bodyPr>
            <a:normAutofit lnSpcReduction="10000"/>
          </a:bodyPr>
          <a:lstStyle/>
          <a:p>
            <a:r>
              <a:rPr lang="ko-KR" altLang="en-US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군사적 필요성에 의해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1905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년 독도를 무주지라 주장</a:t>
            </a:r>
            <a:br>
              <a:rPr lang="ko-KR" altLang="en-US" dirty="0">
                <a:latin typeface="휴먼옛체" panose="02030504000101010101" pitchFamily="18" charset="-127"/>
                <a:ea typeface="휴먼옛체" panose="02030504000101010101" pitchFamily="18" charset="-127"/>
              </a:rPr>
            </a:br>
            <a:endParaRPr lang="en-US" altLang="ko-KR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b="0" i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영토편입을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시도하고 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시마네현에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 고시</a:t>
            </a:r>
            <a:endParaRPr lang="en-US" altLang="ko-KR" b="0" i="0" dirty="0">
              <a:solidFill>
                <a:srgbClr val="222222"/>
              </a:solidFill>
              <a:effectLst/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dirty="0">
              <a:solidFill>
                <a:srgbClr val="22222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일본의 우리나라 국권에 대한 단계적 침탈과정의 일환 </a:t>
            </a:r>
            <a:r>
              <a:rPr lang="ko-KR" altLang="en-US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→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독도 영유권을 침해한 불법행위</a:t>
            </a:r>
            <a:endParaRPr lang="ko-KR" altLang="en-US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730333-0B42-4ED7-99CE-6C665D548865}"/>
              </a:ext>
            </a:extLst>
          </p:cNvPr>
          <p:cNvSpPr txBox="1"/>
          <p:nvPr/>
        </p:nvSpPr>
        <p:spPr>
          <a:xfrm>
            <a:off x="1736521" y="5581315"/>
            <a:ext cx="3473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0" i="0" dirty="0" err="1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시마네현고시</a:t>
            </a:r>
            <a:r>
              <a:rPr lang="ko-KR" altLang="en-US" sz="2000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 제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40</a:t>
            </a:r>
            <a:r>
              <a:rPr lang="ko-KR" altLang="en-US" sz="2000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호</a:t>
            </a:r>
            <a:endParaRPr lang="ko-KR" altLang="en-US" sz="20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1" name="폭발: 8pt 10">
            <a:extLst>
              <a:ext uri="{FF2B5EF4-FFF2-40B4-BE49-F238E27FC236}">
                <a16:creationId xmlns:a16="http://schemas.microsoft.com/office/drawing/2014/main" id="{E09BBB50-F3DD-4609-8766-538C74DA36E8}"/>
              </a:ext>
            </a:extLst>
          </p:cNvPr>
          <p:cNvSpPr/>
          <p:nvPr/>
        </p:nvSpPr>
        <p:spPr>
          <a:xfrm>
            <a:off x="6518246" y="5226341"/>
            <a:ext cx="4848837" cy="1558507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300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en-US" sz="2400" b="0" i="0" dirty="0">
                <a:solidFill>
                  <a:schemeClr val="accent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국제법적 효력</a:t>
            </a:r>
            <a:r>
              <a:rPr lang="en-US" altLang="ko-KR" sz="2400" b="0" i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rPr>
              <a:t> X</a:t>
            </a:r>
            <a:endParaRPr lang="ko-KR" altLang="en-US" sz="2400" dirty="0">
              <a:solidFill>
                <a:schemeClr val="accent1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0328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j-cs"/>
              </a:rPr>
              <a:t>4.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j-cs"/>
              </a:rPr>
              <a:t>독도의 국제법적 근거</a:t>
            </a:r>
            <a:endParaRPr lang="ko-KR" altLang="en-US" sz="2800" dirty="0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B9BFEE00-52B2-4979-AAE7-E2A27BB6A8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9" y="1600201"/>
            <a:ext cx="5384800" cy="4087731"/>
          </a:xfrm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F9591C4-3DEB-47F1-BF1F-C78128151B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제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2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차 세계대전 종전 후 일본의 통치 행정 범위에서 독도를 제외시킨 각서</a:t>
            </a:r>
            <a:endParaRPr lang="en-US" altLang="ko-KR" b="0" i="0" dirty="0">
              <a:solidFill>
                <a:srgbClr val="222222"/>
              </a:solidFill>
              <a:effectLst/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dirty="0">
              <a:solidFill>
                <a:srgbClr val="22222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일본의 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영역에서“울릉도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, 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리앙쿠르암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(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독도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)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과 제주도는 제외된다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.”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라고 규정</a:t>
            </a:r>
            <a:endParaRPr lang="ko-KR" altLang="en-US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5A707F-5CFF-4B89-A36E-426B430A7717}"/>
              </a:ext>
            </a:extLst>
          </p:cNvPr>
          <p:cNvSpPr txBox="1"/>
          <p:nvPr/>
        </p:nvSpPr>
        <p:spPr>
          <a:xfrm>
            <a:off x="1342238" y="5772221"/>
            <a:ext cx="3976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        연합국최고사령관</a:t>
            </a:r>
            <a:endParaRPr lang="en-US" altLang="ko-KR" sz="2000" b="1" i="0" dirty="0">
              <a:solidFill>
                <a:srgbClr val="222222"/>
              </a:solidFill>
              <a:effectLst/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sz="2000" b="1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각서</a:t>
            </a:r>
            <a:r>
              <a:rPr lang="en-US" altLang="ko-KR" sz="2000" b="1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(</a:t>
            </a:r>
            <a:r>
              <a:rPr lang="en-US" altLang="ko-KR" sz="2000" b="1" i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SCAPIN) </a:t>
            </a:r>
            <a:r>
              <a:rPr lang="ko-KR" altLang="en-US" sz="2000" b="1" i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제 </a:t>
            </a:r>
            <a:r>
              <a:rPr lang="en-US" altLang="ko-KR" sz="2000" b="1" i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677</a:t>
            </a:r>
            <a:r>
              <a:rPr lang="ko-KR" altLang="en-US" sz="2000" b="1" i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호 첨부 지도</a:t>
            </a:r>
            <a:endParaRPr lang="ko-KR" altLang="en-US" sz="20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7FA6BD95-4F48-4A90-AFB8-A67F6D1E794B}"/>
              </a:ext>
            </a:extLst>
          </p:cNvPr>
          <p:cNvSpPr/>
          <p:nvPr/>
        </p:nvSpPr>
        <p:spPr>
          <a:xfrm>
            <a:off x="6501468" y="5150840"/>
            <a:ext cx="654341" cy="53709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4CAE42-AEBD-442E-AC56-133C03B176CF}"/>
              </a:ext>
            </a:extLst>
          </p:cNvPr>
          <p:cNvSpPr txBox="1"/>
          <p:nvPr/>
        </p:nvSpPr>
        <p:spPr>
          <a:xfrm>
            <a:off x="7248088" y="5195489"/>
            <a:ext cx="4235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i="0" dirty="0">
                <a:solidFill>
                  <a:srgbClr val="4D4938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독도를 우리 영토로 인정</a:t>
            </a:r>
            <a:endParaRPr lang="ko-KR" altLang="en-US" sz="28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1739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j-cs"/>
              </a:rPr>
              <a:t>4.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j-cs"/>
              </a:rPr>
              <a:t>독도의 국제법적 근거</a:t>
            </a:r>
            <a:endParaRPr lang="ko-KR" altLang="en-US" sz="2800" dirty="0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1E7BD340-218B-4D04-9BCB-1111CDF00A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96" y="1510019"/>
            <a:ext cx="3707934" cy="4484364"/>
          </a:xfrm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D007B4F-DE83-484B-84E1-7BC1660E5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7541" y="1917161"/>
            <a:ext cx="5384800" cy="4525963"/>
          </a:xfrm>
        </p:spPr>
        <p:txBody>
          <a:bodyPr/>
          <a:lstStyle/>
          <a:p>
            <a:r>
              <a:rPr lang="ko-KR" altLang="en-US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일본의 선박 및 국민이 독도 또는 독도 주변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12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해리 이내에 접근하는 것을 금지</a:t>
            </a:r>
            <a:endParaRPr lang="en-US" altLang="ko-KR" b="0" i="0" dirty="0">
              <a:solidFill>
                <a:srgbClr val="222222"/>
              </a:solidFill>
              <a:effectLst/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dirty="0">
              <a:solidFill>
                <a:srgbClr val="22222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dirty="0">
                <a:solidFill>
                  <a:srgbClr val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일본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의 어로 활동 범위를  획정한  제한선 </a:t>
            </a:r>
            <a:r>
              <a:rPr lang="ko-KR" altLang="en-US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이것을 </a:t>
            </a:r>
            <a:r>
              <a:rPr lang="en-US" altLang="ko-KR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“</a:t>
            </a:r>
            <a:r>
              <a:rPr lang="ko-KR" altLang="en-US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맥아더 라인</a:t>
            </a:r>
            <a:r>
              <a:rPr lang="en-US" altLang="ko-KR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”</a:t>
            </a:r>
            <a:endParaRPr lang="ko-KR" altLang="en-US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23E471-D2C5-4136-A202-7B3FC5DBE25F}"/>
              </a:ext>
            </a:extLst>
          </p:cNvPr>
          <p:cNvSpPr txBox="1"/>
          <p:nvPr/>
        </p:nvSpPr>
        <p:spPr>
          <a:xfrm>
            <a:off x="2293103" y="5766016"/>
            <a:ext cx="213919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SCAPIN </a:t>
            </a:r>
            <a:r>
              <a:rPr lang="ko-KR" altLang="en-US" sz="2000" b="1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제</a:t>
            </a:r>
            <a:r>
              <a:rPr lang="en-US" altLang="ko-KR" sz="2000" b="1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1033</a:t>
            </a:r>
            <a:r>
              <a:rPr lang="ko-KR" altLang="en-US" sz="2000" b="1" i="0" dirty="0">
                <a:solidFill>
                  <a:srgbClr val="2222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호</a:t>
            </a:r>
            <a:br>
              <a:rPr lang="ko-KR" altLang="en-US" dirty="0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9416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j-cs"/>
              </a:rPr>
              <a:t>4.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j-cs"/>
              </a:rPr>
              <a:t>독도의 </a:t>
            </a:r>
            <a:r>
              <a:rPr lang="ko-KR" altLang="en-US" sz="4000" dirty="0">
                <a:solidFill>
                  <a:srgbClr val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국제법적 근거</a:t>
            </a:r>
            <a:endParaRPr lang="ko-KR" altLang="en-US" sz="2800" dirty="0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EF2B5C1A-2C94-4092-8522-B6262DD75219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base">
              <a:buNone/>
            </a:pPr>
            <a:endParaRPr lang="en-US" altLang="ko-KR" sz="3200" b="1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indent="0">
              <a:buNone/>
            </a:pPr>
            <a:endParaRPr lang="ko-KR" altLang="en-US" sz="3200" b="1" dirty="0"/>
          </a:p>
        </p:txBody>
      </p:sp>
      <p:sp>
        <p:nvSpPr>
          <p:cNvPr id="14" name="내용 개체 틀 13">
            <a:extLst>
              <a:ext uri="{FF2B5EF4-FFF2-40B4-BE49-F238E27FC236}">
                <a16:creationId xmlns:a16="http://schemas.microsoft.com/office/drawing/2014/main" id="{44E28D43-3CBD-454B-8D0C-716C1E657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1" y="1216152"/>
            <a:ext cx="5384800" cy="42490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ko-KR" altLang="en-US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dirty="0">
                <a:latin typeface="휴먼옛체" panose="02030504000101010101" pitchFamily="18" charset="-127"/>
                <a:ea typeface="휴먼옛체" panose="02030504000101010101" pitchFamily="18" charset="-127"/>
              </a:rPr>
              <a:t> 경찰이 상주하여 독도를 경비 </a:t>
            </a:r>
          </a:p>
          <a:p>
            <a:endParaRPr lang="ko-KR" altLang="en-US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dirty="0">
                <a:latin typeface="휴먼옛체" panose="02030504000101010101" pitchFamily="18" charset="-127"/>
                <a:ea typeface="휴먼옛체" panose="02030504000101010101" pitchFamily="18" charset="-127"/>
              </a:rPr>
              <a:t>우리 군이 독도 영해와 영공을 수호</a:t>
            </a:r>
          </a:p>
          <a:p>
            <a:endParaRPr lang="en-US" altLang="ko-KR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dirty="0">
                <a:latin typeface="휴먼옛체" panose="02030504000101010101" pitchFamily="18" charset="-127"/>
                <a:ea typeface="휴먼옛체" panose="02030504000101010101" pitchFamily="18" charset="-127"/>
              </a:rPr>
              <a:t>독도 관련 각종 법령을 시행</a:t>
            </a:r>
          </a:p>
          <a:p>
            <a:pPr marL="0" indent="0">
              <a:buNone/>
            </a:pPr>
            <a:endParaRPr lang="ko-KR" altLang="en-US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dirty="0">
                <a:latin typeface="휴먼옛체" panose="02030504000101010101" pitchFamily="18" charset="-127"/>
                <a:ea typeface="휴먼옛체" panose="02030504000101010101" pitchFamily="18" charset="-127"/>
              </a:rPr>
              <a:t>한국 주민이 독도에 거주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F35BAEDD-95AA-4A11-9091-8F23968EE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349" y="1600201"/>
            <a:ext cx="4903095" cy="27515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1" name="폭발: 8pt 20">
            <a:extLst>
              <a:ext uri="{FF2B5EF4-FFF2-40B4-BE49-F238E27FC236}">
                <a16:creationId xmlns:a16="http://schemas.microsoft.com/office/drawing/2014/main" id="{F1263C82-8D91-4045-A0EF-E09D44975CAA}"/>
              </a:ext>
            </a:extLst>
          </p:cNvPr>
          <p:cNvSpPr/>
          <p:nvPr/>
        </p:nvSpPr>
        <p:spPr>
          <a:xfrm>
            <a:off x="6096000" y="4943215"/>
            <a:ext cx="6174297" cy="1894064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rPr>
              <a:t>한국이 독도를 실효적 지배하고 있음</a:t>
            </a:r>
            <a:endParaRPr lang="ko-KR" altLang="en-US" sz="2400" dirty="0">
              <a:solidFill>
                <a:srgbClr val="FF000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4FFD5D99-5AFB-41AA-9B52-5396AE2426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4033">
            <a:off x="2285441" y="3502693"/>
            <a:ext cx="3569776" cy="28482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84414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646906" y="2542172"/>
            <a:ext cx="10898188" cy="549275"/>
          </a:xfrm>
        </p:spPr>
        <p:txBody>
          <a:bodyPr>
            <a:noAutofit/>
          </a:bodyPr>
          <a:lstStyle/>
          <a:p>
            <a:r>
              <a:rPr lang="en-US" altLang="ko-KR" sz="4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3.</a:t>
            </a:r>
            <a:r>
              <a:rPr lang="ko-KR" altLang="en-US" sz="4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마무리하며</a:t>
            </a:r>
          </a:p>
        </p:txBody>
      </p:sp>
    </p:spTree>
    <p:extLst>
      <p:ext uri="{BB962C8B-B14F-4D97-AF65-F5344CB8AC3E}">
        <p14:creationId xmlns:p14="http://schemas.microsoft.com/office/powerpoint/2010/main" val="353729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1996751" y="165522"/>
            <a:ext cx="7924800" cy="1143000"/>
          </a:xfrm>
        </p:spPr>
        <p:txBody>
          <a:bodyPr>
            <a:normAutofit/>
          </a:bodyPr>
          <a:lstStyle/>
          <a:p>
            <a:r>
              <a:rPr lang="en-US" altLang="ko-KR" sz="4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1.</a:t>
            </a:r>
            <a:r>
              <a:rPr lang="ko-KR" altLang="en-US" sz="4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결론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74E8504-F6B3-4B52-B26E-3EA8E25CF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973" y="1483082"/>
            <a:ext cx="6182053" cy="29023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C0A7DBB-6A29-46CA-A6CB-A6439674A997}"/>
              </a:ext>
            </a:extLst>
          </p:cNvPr>
          <p:cNvSpPr txBox="1"/>
          <p:nvPr/>
        </p:nvSpPr>
        <p:spPr>
          <a:xfrm>
            <a:off x="1593980" y="4438649"/>
            <a:ext cx="2509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역사적 근거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04E761-57C6-4624-B3B5-3AD91AC70158}"/>
              </a:ext>
            </a:extLst>
          </p:cNvPr>
          <p:cNvSpPr txBox="1"/>
          <p:nvPr/>
        </p:nvSpPr>
        <p:spPr>
          <a:xfrm>
            <a:off x="4103915" y="4438649"/>
            <a:ext cx="699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+</a:t>
            </a:r>
            <a:endParaRPr lang="ko-KR" altLang="en-US" sz="32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E2247F-7C84-4A63-AB00-570D9A19C0C5}"/>
              </a:ext>
            </a:extLst>
          </p:cNvPr>
          <p:cNvSpPr txBox="1"/>
          <p:nvPr/>
        </p:nvSpPr>
        <p:spPr>
          <a:xfrm>
            <a:off x="4702632" y="4438649"/>
            <a:ext cx="2611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지리적 근거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5350D4-4146-4097-B943-E22FB0435AD1}"/>
              </a:ext>
            </a:extLst>
          </p:cNvPr>
          <p:cNvSpPr txBox="1"/>
          <p:nvPr/>
        </p:nvSpPr>
        <p:spPr>
          <a:xfrm>
            <a:off x="7189235" y="4438650"/>
            <a:ext cx="625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+</a:t>
            </a:r>
            <a:endParaRPr lang="ko-KR" altLang="en-US" sz="32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2F532E-1931-4170-8EBD-31E65CA5C7E7}"/>
              </a:ext>
            </a:extLst>
          </p:cNvPr>
          <p:cNvSpPr txBox="1"/>
          <p:nvPr/>
        </p:nvSpPr>
        <p:spPr>
          <a:xfrm>
            <a:off x="7814386" y="4438648"/>
            <a:ext cx="2995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국제법적 근거</a:t>
            </a:r>
          </a:p>
        </p:txBody>
      </p:sp>
      <p:sp>
        <p:nvSpPr>
          <p:cNvPr id="19" name="화살표: 오른쪽 18">
            <a:extLst>
              <a:ext uri="{FF2B5EF4-FFF2-40B4-BE49-F238E27FC236}">
                <a16:creationId xmlns:a16="http://schemas.microsoft.com/office/drawing/2014/main" id="{7EC5A7CA-0149-43CD-A96D-C11ED7929D80}"/>
              </a:ext>
            </a:extLst>
          </p:cNvPr>
          <p:cNvSpPr/>
          <p:nvPr/>
        </p:nvSpPr>
        <p:spPr>
          <a:xfrm>
            <a:off x="2153816" y="5374918"/>
            <a:ext cx="1054359" cy="737119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CEAAAA-5A97-4509-9A82-39F7F7BEF6DD}"/>
              </a:ext>
            </a:extLst>
          </p:cNvPr>
          <p:cNvSpPr txBox="1"/>
          <p:nvPr/>
        </p:nvSpPr>
        <p:spPr>
          <a:xfrm>
            <a:off x="3669525" y="5451089"/>
            <a:ext cx="6461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독도는 명백한 우리 고유의 영토</a:t>
            </a:r>
          </a:p>
        </p:txBody>
      </p:sp>
    </p:spTree>
    <p:extLst>
      <p:ext uri="{BB962C8B-B14F-4D97-AF65-F5344CB8AC3E}">
        <p14:creationId xmlns:p14="http://schemas.microsoft.com/office/powerpoint/2010/main" val="396943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 animBg="1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2.</a:t>
            </a:r>
            <a:r>
              <a:rPr lang="ko-KR" altLang="en-US" sz="4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참고자료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55F2901-F693-4BF3-A889-D562092A2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독도 외교부 </a:t>
            </a:r>
            <a:r>
              <a:rPr lang="en-US" altLang="ko-KR" sz="2000" dirty="0">
                <a:latin typeface="휴먼옛체" panose="02030504000101010101" pitchFamily="18" charset="-127"/>
                <a:ea typeface="휴먼옛체" panose="02030504000101010101" pitchFamily="18" charset="-127"/>
                <a:hlinkClick r:id="rId3"/>
              </a:rPr>
              <a:t>https://dokdo.mofa.go.kr/kor/</a:t>
            </a:r>
            <a:endParaRPr lang="en-US" altLang="ko-KR" sz="20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en-US" altLang="ko-KR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[</a:t>
            </a:r>
            <a:r>
              <a:rPr lang="ko-KR" altLang="en-US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네이버 지식백과</a:t>
            </a:r>
            <a:r>
              <a:rPr lang="en-US" altLang="ko-KR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] </a:t>
            </a:r>
            <a:r>
              <a:rPr lang="ko-KR" altLang="en-US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독도</a:t>
            </a:r>
            <a:r>
              <a:rPr lang="en-US" altLang="ko-KR" sz="2000" dirty="0">
                <a:latin typeface="휴먼옛체" panose="02030504000101010101" pitchFamily="18" charset="-127"/>
                <a:ea typeface="휴먼옛체" panose="02030504000101010101" pitchFamily="18" charset="-127"/>
                <a:hlinkClick r:id="rId4"/>
              </a:rPr>
              <a:t>https://terms.naver.com/entry.nhn?docId=3534465&amp;cid=43737&amp;categoryId=58545</a:t>
            </a:r>
            <a:endParaRPr lang="en-US" altLang="ko-KR" sz="20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독도연구소 </a:t>
            </a:r>
            <a:r>
              <a:rPr lang="en-US" altLang="ko-KR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[http://www.dokdohistory.com/main.do]</a:t>
            </a:r>
          </a:p>
          <a:p>
            <a:r>
              <a:rPr lang="en-US" altLang="ko-KR" sz="2000" b="0" i="0" dirty="0"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[YTN </a:t>
            </a:r>
            <a:r>
              <a:rPr lang="ko-KR" altLang="en-US" sz="2000" b="0" i="0" dirty="0"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기획특집</a:t>
            </a:r>
            <a:r>
              <a:rPr lang="en-US" altLang="ko-KR" sz="2000" b="0" i="0" dirty="0"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] </a:t>
            </a:r>
            <a:r>
              <a:rPr lang="ko-KR" altLang="en-US" sz="2000" b="0" i="0" dirty="0"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대한민국 독도 인물사전 </a:t>
            </a:r>
            <a:r>
              <a:rPr lang="en-US" altLang="ko-KR" sz="2000" b="0" i="0" dirty="0"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2</a:t>
            </a:r>
            <a:r>
              <a:rPr lang="ko-KR" altLang="en-US" sz="2000" b="0" i="0" dirty="0"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부</a:t>
            </a:r>
            <a:r>
              <a:rPr lang="en-US" altLang="ko-KR" sz="2000" b="0" i="0" dirty="0"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: </a:t>
            </a:r>
            <a:r>
              <a:rPr lang="ko-KR" altLang="en-US" sz="2000" b="0" i="0" dirty="0"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안용복 </a:t>
            </a:r>
            <a:r>
              <a:rPr lang="en-US" altLang="ko-KR" sz="2000" b="0" i="0" dirty="0"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&amp; </a:t>
            </a:r>
            <a:r>
              <a:rPr lang="ko-KR" altLang="en-US" sz="2000" b="0" i="0" dirty="0"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장한상 </a:t>
            </a:r>
            <a:r>
              <a:rPr lang="en-US" altLang="ko-KR" sz="2000" b="0" i="0" dirty="0"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/ </a:t>
            </a:r>
            <a:r>
              <a:rPr lang="en-US" altLang="ko-KR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https://youtu.be/1bo55uQ0TYk</a:t>
            </a:r>
          </a:p>
          <a:p>
            <a:r>
              <a:rPr lang="en-US" altLang="ko-KR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2019</a:t>
            </a:r>
            <a:r>
              <a:rPr lang="ko-KR" altLang="en-US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년 광복절 기념</a:t>
            </a:r>
            <a:r>
              <a:rPr lang="en-US" altLang="ko-KR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, </a:t>
            </a:r>
            <a:r>
              <a:rPr lang="ko-KR" altLang="en-US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독도는 우리 땅</a:t>
            </a:r>
            <a:r>
              <a:rPr lang="en-US" altLang="ko-KR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! </a:t>
            </a:r>
            <a:r>
              <a:rPr lang="ko-KR" altLang="en-US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역사적인 근거는</a:t>
            </a:r>
            <a:r>
              <a:rPr lang="en-US" altLang="ko-KR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?https://blog.naver.com/</a:t>
            </a:r>
            <a:r>
              <a:rPr lang="en-US" altLang="ko-KR" sz="2000" dirty="0" err="1">
                <a:latin typeface="휴먼옛체" panose="02030504000101010101" pitchFamily="18" charset="-127"/>
                <a:ea typeface="휴먼옛체" panose="02030504000101010101" pitchFamily="18" charset="-127"/>
              </a:rPr>
              <a:t>dknoonnoppi</a:t>
            </a:r>
            <a:r>
              <a:rPr lang="en-US" altLang="ko-KR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/221623738041</a:t>
            </a:r>
          </a:p>
          <a:p>
            <a:r>
              <a:rPr lang="en-US" altLang="ko-KR" sz="2000" b="0" i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10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월 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25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일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,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독도의 날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!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독도가 대한민국 영토인 이유는</a:t>
            </a:r>
            <a:r>
              <a:rPr lang="en-US" altLang="ko-KR" sz="2000" dirty="0">
                <a:latin typeface="휴먼옛체" panose="02030504000101010101" pitchFamily="18" charset="-127"/>
                <a:ea typeface="휴먼옛체" panose="02030504000101010101" pitchFamily="18" charset="-127"/>
                <a:hlinkClick r:id="rId5"/>
              </a:rPr>
              <a:t>https://blog.naver.com/moeblog/222122189602</a:t>
            </a:r>
            <a:endParaRPr lang="en-US" altLang="ko-KR" sz="20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kumimoji="0" lang="ko-KR" altLang="ko-K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삼국사기부터 울릉도 검찰일기까지, 독도관련 국내외 문헌자료는?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 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   </a:t>
            </a:r>
            <a:r>
              <a:rPr lang="en-US" altLang="ko-KR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https://blog.naver.com/moeblog/220407939459</a:t>
            </a:r>
          </a:p>
          <a:p>
            <a:pPr marL="0" indent="0">
              <a:buNone/>
            </a:pPr>
            <a:endParaRPr lang="en-US" altLang="ko-KR" dirty="0"/>
          </a:p>
          <a:p>
            <a:endParaRPr lang="ko-KR" alt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DA4A943-FD37-4ACE-B237-B45AB6AE4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-373063"/>
            <a:ext cx="952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800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F94899-0A04-4DEF-BF80-49EE5C327592}"/>
              </a:ext>
            </a:extLst>
          </p:cNvPr>
          <p:cNvSpPr txBox="1"/>
          <p:nvPr/>
        </p:nvSpPr>
        <p:spPr>
          <a:xfrm>
            <a:off x="4152123" y="2413337"/>
            <a:ext cx="4683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3365347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198EA5-F273-4651-8D30-596A1285DFBF}"/>
              </a:ext>
            </a:extLst>
          </p:cNvPr>
          <p:cNvSpPr txBox="1"/>
          <p:nvPr/>
        </p:nvSpPr>
        <p:spPr>
          <a:xfrm>
            <a:off x="3564293" y="2505670"/>
            <a:ext cx="5607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1.</a:t>
            </a:r>
            <a:r>
              <a:rPr lang="ko-KR" altLang="en-US" sz="5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독도에 대하여</a:t>
            </a:r>
          </a:p>
        </p:txBody>
      </p:sp>
    </p:spTree>
    <p:extLst>
      <p:ext uri="{BB962C8B-B14F-4D97-AF65-F5344CB8AC3E}">
        <p14:creationId xmlns:p14="http://schemas.microsoft.com/office/powerpoint/2010/main" val="21559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>
                <a:latin typeface="휴먼옛체" panose="02030504000101010101" pitchFamily="18" charset="-127"/>
                <a:ea typeface="휴먼옛체" panose="02030504000101010101" pitchFamily="18" charset="-127"/>
              </a:rPr>
              <a:t>1.</a:t>
            </a:r>
            <a:r>
              <a:rPr lang="ko-KR" altLang="en-US" sz="4000">
                <a:latin typeface="휴먼옛체" panose="02030504000101010101" pitchFamily="18" charset="-127"/>
                <a:ea typeface="휴먼옛체" panose="02030504000101010101" pitchFamily="18" charset="-127"/>
              </a:rPr>
              <a:t>독도의 기본정보</a:t>
            </a:r>
            <a:endParaRPr lang="ko-KR" altLang="en-US" sz="40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50BD8CDE-F43C-4C54-A45A-9CE8A26F32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2066909"/>
            <a:ext cx="5384800" cy="35925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9164A5F-5839-483A-8AE3-1BAF4AD05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1565" y="1600199"/>
            <a:ext cx="5384800" cy="4525963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>
                <a:latin typeface="휴먼옛체" panose="02030504000101010101" pitchFamily="18" charset="-127"/>
                <a:ea typeface="휴먼옛체" panose="02030504000101010101" pitchFamily="18" charset="-127"/>
              </a:rPr>
              <a:t>동도와 서도 </a:t>
            </a:r>
            <a:r>
              <a:rPr lang="en-US" altLang="ko-KR" dirty="0">
                <a:latin typeface="휴먼옛체" panose="02030504000101010101" pitchFamily="18" charset="-127"/>
                <a:ea typeface="휴먼옛체" panose="02030504000101010101" pitchFamily="18" charset="-127"/>
              </a:rPr>
              <a:t>2</a:t>
            </a:r>
            <a:r>
              <a:rPr lang="ko-KR" altLang="en-US" dirty="0">
                <a:latin typeface="휴먼옛체" panose="02030504000101010101" pitchFamily="18" charset="-127"/>
                <a:ea typeface="휴먼옛체" panose="02030504000101010101" pitchFamily="18" charset="-127"/>
              </a:rPr>
              <a:t>개의 바위섬</a:t>
            </a:r>
            <a:r>
              <a:rPr lang="en-US" altLang="ko-KR" dirty="0">
                <a:latin typeface="휴먼옛체" panose="02030504000101010101" pitchFamily="18" charset="-127"/>
                <a:ea typeface="휴먼옛체" panose="02030504000101010101" pitchFamily="18" charset="-127"/>
              </a:rPr>
              <a:t>+ </a:t>
            </a:r>
            <a:r>
              <a:rPr lang="ko-KR" altLang="en-US" dirty="0">
                <a:latin typeface="휴먼옛체" panose="02030504000101010101" pitchFamily="18" charset="-127"/>
                <a:ea typeface="휴먼옛체" panose="02030504000101010101" pitchFamily="18" charset="-127"/>
              </a:rPr>
              <a:t>약 </a:t>
            </a:r>
            <a:r>
              <a:rPr lang="en-US" altLang="ko-KR" dirty="0">
                <a:latin typeface="휴먼옛체" panose="02030504000101010101" pitchFamily="18" charset="-127"/>
                <a:ea typeface="휴먼옛체" panose="02030504000101010101" pitchFamily="18" charset="-127"/>
              </a:rPr>
              <a:t>89</a:t>
            </a:r>
            <a:r>
              <a:rPr lang="ko-KR" altLang="en-US" dirty="0">
                <a:latin typeface="휴먼옛체" panose="02030504000101010101" pitchFamily="18" charset="-127"/>
                <a:ea typeface="휴먼옛체" panose="02030504000101010101" pitchFamily="18" charset="-127"/>
              </a:rPr>
              <a:t>개의 부속도서</a:t>
            </a:r>
            <a:endParaRPr lang="en-US" altLang="ko-KR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dirty="0">
                <a:latin typeface="휴먼옛체" panose="02030504000101010101" pitchFamily="18" charset="-127"/>
                <a:ea typeface="휴먼옛체" panose="02030504000101010101" pitchFamily="18" charset="-127"/>
              </a:rPr>
              <a:t>경상북도 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울릉군 </a:t>
            </a:r>
            <a:r>
              <a:rPr lang="ko-KR" altLang="en-US" sz="2800" kern="0" spc="0" dirty="0" err="1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울릉읍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en-US" sz="2800" kern="0" spc="0" dirty="0" err="1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독도리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1~96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에 위치</a:t>
            </a:r>
            <a:endParaRPr lang="en-US" altLang="ko-KR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dirty="0">
                <a:latin typeface="휴먼옛체" panose="02030504000101010101" pitchFamily="18" charset="-127"/>
                <a:ea typeface="휴먼옛체" panose="02030504000101010101" pitchFamily="18" charset="-127"/>
              </a:rPr>
              <a:t>대한민국 정부 소유의 국유지로서 천연기념물 </a:t>
            </a:r>
            <a:r>
              <a:rPr lang="en-US" altLang="ko-KR" dirty="0">
                <a:latin typeface="휴먼옛체" panose="02030504000101010101" pitchFamily="18" charset="-127"/>
                <a:ea typeface="휴먼옛체" panose="02030504000101010101" pitchFamily="18" charset="-127"/>
              </a:rPr>
              <a:t>336</a:t>
            </a:r>
            <a:r>
              <a:rPr lang="ko-KR" altLang="en-US" dirty="0">
                <a:latin typeface="휴먼옛체" panose="02030504000101010101" pitchFamily="18" charset="-127"/>
                <a:ea typeface="휴먼옛체" panose="02030504000101010101" pitchFamily="18" charset="-127"/>
              </a:rPr>
              <a:t>호 지정</a:t>
            </a:r>
            <a:endParaRPr lang="en-US" altLang="ko-KR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dirty="0">
                <a:latin typeface="휴먼옛체" panose="02030504000101010101" pitchFamily="18" charset="-127"/>
                <a:ea typeface="휴먼옛체" panose="02030504000101010101" pitchFamily="18" charset="-127"/>
              </a:rPr>
              <a:t>약 </a:t>
            </a:r>
            <a:r>
              <a:rPr lang="en-US" altLang="ko-KR" dirty="0">
                <a:latin typeface="휴먼옛체" panose="02030504000101010101" pitchFamily="18" charset="-127"/>
                <a:ea typeface="휴먼옛체" panose="02030504000101010101" pitchFamily="18" charset="-127"/>
              </a:rPr>
              <a:t>160</a:t>
            </a:r>
            <a:r>
              <a:rPr lang="ko-KR" altLang="en-US" dirty="0">
                <a:latin typeface="휴먼옛체" panose="02030504000101010101" pitchFamily="18" charset="-127"/>
                <a:ea typeface="휴먼옛체" panose="02030504000101010101" pitchFamily="18" charset="-127"/>
              </a:rPr>
              <a:t>종의 조류와 다양한 해양 생물이 서식</a:t>
            </a:r>
          </a:p>
          <a:p>
            <a:endParaRPr lang="en-US" altLang="ko-KR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9215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572655" y="265690"/>
            <a:ext cx="10898188" cy="549275"/>
          </a:xfrm>
        </p:spPr>
        <p:txBody>
          <a:bodyPr>
            <a:noAutofit/>
          </a:bodyPr>
          <a:lstStyle/>
          <a:p>
            <a:r>
              <a:rPr lang="en-US" altLang="ko-KR" sz="4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1.</a:t>
            </a:r>
            <a:r>
              <a:rPr lang="ko-KR" altLang="en-US" sz="4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독도의 기본정보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DA49F02-845A-4349-9F6A-E2EB9F422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16" y="2613891"/>
            <a:ext cx="3386426" cy="221182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81A2C00-7198-4D76-8028-5564FB054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442" y="2549236"/>
            <a:ext cx="2831667" cy="22118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D5D9FC-6584-4052-9718-40E05C0E8E4F}"/>
              </a:ext>
            </a:extLst>
          </p:cNvPr>
          <p:cNvSpPr txBox="1"/>
          <p:nvPr/>
        </p:nvSpPr>
        <p:spPr>
          <a:xfrm>
            <a:off x="5098472" y="1158880"/>
            <a:ext cx="2697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독도의 구성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FAC180-6C5F-40CA-9B63-6DB988B4BCB5}"/>
              </a:ext>
            </a:extLst>
          </p:cNvPr>
          <p:cNvSpPr txBox="1"/>
          <p:nvPr/>
        </p:nvSpPr>
        <p:spPr>
          <a:xfrm>
            <a:off x="4233215" y="1765471"/>
            <a:ext cx="5209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경상북도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울릉군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울릉읍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독도리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1~96</a:t>
            </a:r>
            <a:endParaRPr lang="en-US" altLang="ko-KR" sz="20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pic>
        <p:nvPicPr>
          <p:cNvPr id="15" name="그래픽 14" descr="표식">
            <a:extLst>
              <a:ext uri="{FF2B5EF4-FFF2-40B4-BE49-F238E27FC236}">
                <a16:creationId xmlns:a16="http://schemas.microsoft.com/office/drawing/2014/main" id="{4E4A31E0-241A-49B4-A34D-99A7737E53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71396" y="1748081"/>
            <a:ext cx="461819" cy="36933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B2BAFBC1-2812-4409-B5DE-9EA388EBA6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259" y="3901162"/>
            <a:ext cx="732979" cy="82203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3173D09-E144-4A2A-96F8-675F6615B483}"/>
              </a:ext>
            </a:extLst>
          </p:cNvPr>
          <p:cNvSpPr txBox="1"/>
          <p:nvPr/>
        </p:nvSpPr>
        <p:spPr>
          <a:xfrm>
            <a:off x="4568486" y="3719801"/>
            <a:ext cx="1029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높이</a:t>
            </a:r>
            <a:endParaRPr lang="en-US" altLang="ko-KR" sz="20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en-US" altLang="ko-KR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168.5m</a:t>
            </a:r>
            <a:endParaRPr lang="ko-KR" altLang="en-US" sz="20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4C4BE5-5A60-4D82-A7AB-E423EA8C42E7}"/>
              </a:ext>
            </a:extLst>
          </p:cNvPr>
          <p:cNvSpPr txBox="1"/>
          <p:nvPr/>
        </p:nvSpPr>
        <p:spPr>
          <a:xfrm>
            <a:off x="2201214" y="4920079"/>
            <a:ext cx="1970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둘레 </a:t>
            </a:r>
            <a:r>
              <a:rPr lang="en-US" altLang="ko-KR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2.6km</a:t>
            </a:r>
          </a:p>
          <a:p>
            <a:r>
              <a:rPr lang="ko-KR" altLang="en-US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면적 </a:t>
            </a:r>
            <a:r>
              <a:rPr lang="en-US" altLang="ko-KR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88.740</a:t>
            </a:r>
            <a:r>
              <a:rPr lang="ko-KR" altLang="en-US" sz="2000" spc="1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㎡</a:t>
            </a:r>
            <a:endParaRPr lang="ko-KR" altLang="en-US" sz="20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3FC53F-1FED-447A-A6DA-EB9DB3BEA9AC}"/>
              </a:ext>
            </a:extLst>
          </p:cNvPr>
          <p:cNvSpPr txBox="1"/>
          <p:nvPr/>
        </p:nvSpPr>
        <p:spPr>
          <a:xfrm>
            <a:off x="10455564" y="3823855"/>
            <a:ext cx="942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높이</a:t>
            </a:r>
            <a:endParaRPr lang="en-US" altLang="ko-KR" sz="20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en-US" altLang="ko-KR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98.6m</a:t>
            </a:r>
            <a:endParaRPr lang="ko-KR" altLang="en-US" sz="20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7EC8AD-3580-43A7-98CE-B231D10D7281}"/>
              </a:ext>
            </a:extLst>
          </p:cNvPr>
          <p:cNvSpPr txBox="1"/>
          <p:nvPr/>
        </p:nvSpPr>
        <p:spPr>
          <a:xfrm>
            <a:off x="8376803" y="4920079"/>
            <a:ext cx="1970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둘레 </a:t>
            </a:r>
            <a:r>
              <a:rPr lang="en-US" altLang="ko-KR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2.8km</a:t>
            </a:r>
          </a:p>
          <a:p>
            <a:r>
              <a:rPr lang="ko-KR" altLang="en-US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면적 </a:t>
            </a:r>
            <a:r>
              <a:rPr lang="en-US" altLang="ko-KR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73.297</a:t>
            </a:r>
            <a:r>
              <a:rPr lang="ko-KR" altLang="en-US" sz="2000" spc="1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㎡</a:t>
            </a:r>
            <a:endParaRPr lang="ko-KR" altLang="en-US" sz="20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7C3041-9D1E-4883-BB68-91FE4A8CF7F4}"/>
              </a:ext>
            </a:extLst>
          </p:cNvPr>
          <p:cNvSpPr txBox="1"/>
          <p:nvPr/>
        </p:nvSpPr>
        <p:spPr>
          <a:xfrm>
            <a:off x="4617628" y="5227855"/>
            <a:ext cx="3482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부속도</a:t>
            </a:r>
            <a:r>
              <a:rPr lang="en-US" altLang="ko-KR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(89</a:t>
            </a:r>
            <a:r>
              <a:rPr lang="ko-KR" altLang="en-US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개</a:t>
            </a:r>
            <a:r>
              <a:rPr lang="en-US" altLang="ko-KR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) </a:t>
            </a:r>
            <a:r>
              <a:rPr lang="ko-KR" altLang="en-US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면적 </a:t>
            </a:r>
            <a:r>
              <a:rPr lang="en-US" altLang="ko-KR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25.517</a:t>
            </a:r>
            <a:r>
              <a:rPr lang="ko-KR" altLang="en-US" sz="2000" spc="1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㎡</a:t>
            </a:r>
            <a:endParaRPr lang="ko-KR" altLang="en-US" sz="20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23" name="화살표: 아래쪽 22">
            <a:extLst>
              <a:ext uri="{FF2B5EF4-FFF2-40B4-BE49-F238E27FC236}">
                <a16:creationId xmlns:a16="http://schemas.microsoft.com/office/drawing/2014/main" id="{851E3B6C-CD04-430E-969A-84932D904C57}"/>
              </a:ext>
            </a:extLst>
          </p:cNvPr>
          <p:cNvSpPr/>
          <p:nvPr/>
        </p:nvSpPr>
        <p:spPr>
          <a:xfrm>
            <a:off x="6021748" y="4825712"/>
            <a:ext cx="249743" cy="411306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56D1C8-787E-4468-B6B6-E72951A3E768}"/>
              </a:ext>
            </a:extLst>
          </p:cNvPr>
          <p:cNvSpPr txBox="1"/>
          <p:nvPr/>
        </p:nvSpPr>
        <p:spPr>
          <a:xfrm>
            <a:off x="4519542" y="5906654"/>
            <a:ext cx="5024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전체 면적 </a:t>
            </a:r>
            <a:r>
              <a:rPr lang="en-US" altLang="ko-KR" sz="32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187.554</a:t>
            </a:r>
            <a:r>
              <a:rPr lang="ko-KR" altLang="en-US" sz="3200" spc="1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㎡</a:t>
            </a:r>
            <a:endParaRPr lang="ko-KR" altLang="en-US" sz="32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25" name="화살표: 오른쪽 24">
            <a:extLst>
              <a:ext uri="{FF2B5EF4-FFF2-40B4-BE49-F238E27FC236}">
                <a16:creationId xmlns:a16="http://schemas.microsoft.com/office/drawing/2014/main" id="{B03DE431-7E01-4EDD-B766-23DF0848F2E2}"/>
              </a:ext>
            </a:extLst>
          </p:cNvPr>
          <p:cNvSpPr/>
          <p:nvPr/>
        </p:nvSpPr>
        <p:spPr>
          <a:xfrm>
            <a:off x="3438888" y="5966690"/>
            <a:ext cx="794327" cy="46470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9736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8" grpId="0"/>
      <p:bldP spid="19" grpId="0"/>
      <p:bldP spid="21" grpId="0"/>
      <p:bldP spid="22" grpId="0"/>
      <p:bldP spid="23" grpId="0" animBg="1"/>
      <p:bldP spid="24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j-cs"/>
              </a:rPr>
              <a:t>1.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j-cs"/>
              </a:rPr>
              <a:t>독도의 기본정보</a:t>
            </a:r>
            <a:endParaRPr lang="ko-KR" altLang="en-US" sz="2800" dirty="0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837BCE1F-342E-4B50-AB5C-13F612E241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19" y="1621706"/>
            <a:ext cx="3905435" cy="2846170"/>
          </a:xfrm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ED8288C-93DB-4755-93CE-F99C105F17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ko-KR" altLang="en-US" dirty="0">
                <a:latin typeface="휴먼옛체" panose="02030504000101010101" pitchFamily="18" charset="-127"/>
                <a:ea typeface="휴먼옛체" panose="02030504000101010101" pitchFamily="18" charset="-127"/>
              </a:rPr>
              <a:t>현재 약</a:t>
            </a:r>
            <a:r>
              <a:rPr lang="en-US" altLang="ko-KR" dirty="0">
                <a:latin typeface="휴먼옛체" panose="02030504000101010101" pitchFamily="18" charset="-127"/>
                <a:ea typeface="휴먼옛체" panose="02030504000101010101" pitchFamily="18" charset="-127"/>
              </a:rPr>
              <a:t> 40</a:t>
            </a:r>
            <a:r>
              <a:rPr lang="ko-KR" altLang="en-US" dirty="0" err="1">
                <a:latin typeface="휴먼옛체" panose="02030504000101010101" pitchFamily="18" charset="-127"/>
                <a:ea typeface="휴먼옛체" panose="02030504000101010101" pitchFamily="18" charset="-127"/>
              </a:rPr>
              <a:t>명거주</a:t>
            </a:r>
            <a:endParaRPr lang="ko-KR" altLang="en-US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dirty="0">
                <a:latin typeface="휴먼옛체" panose="02030504000101010101" pitchFamily="18" charset="-127"/>
                <a:ea typeface="휴먼옛체" panose="02030504000101010101" pitchFamily="18" charset="-127"/>
              </a:rPr>
              <a:t>故 </a:t>
            </a:r>
            <a:r>
              <a:rPr lang="ko-KR" altLang="en-US" dirty="0" err="1">
                <a:latin typeface="휴먼옛체" panose="02030504000101010101" pitchFamily="18" charset="-127"/>
                <a:ea typeface="휴먼옛체" panose="02030504000101010101" pitchFamily="18" charset="-127"/>
              </a:rPr>
              <a:t>최종덕씨가</a:t>
            </a:r>
            <a:r>
              <a:rPr lang="ko-KR" altLang="en-US" dirty="0"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en-US" altLang="ko-KR" dirty="0">
                <a:latin typeface="휴먼옛체" panose="02030504000101010101" pitchFamily="18" charset="-127"/>
                <a:ea typeface="휴먼옛체" panose="02030504000101010101" pitchFamily="18" charset="-127"/>
              </a:rPr>
              <a:t>1965</a:t>
            </a:r>
            <a:r>
              <a:rPr lang="ko-KR" altLang="en-US" dirty="0">
                <a:latin typeface="휴먼옛체" panose="02030504000101010101" pitchFamily="18" charset="-127"/>
                <a:ea typeface="휴먼옛체" panose="02030504000101010101" pitchFamily="18" charset="-127"/>
              </a:rPr>
              <a:t>년 </a:t>
            </a:r>
            <a:r>
              <a:rPr lang="en-US" altLang="ko-KR" dirty="0">
                <a:latin typeface="휴먼옛체" panose="02030504000101010101" pitchFamily="18" charset="-127"/>
                <a:ea typeface="휴먼옛체" panose="02030504000101010101" pitchFamily="18" charset="-127"/>
              </a:rPr>
              <a:t>3</a:t>
            </a:r>
            <a:r>
              <a:rPr lang="ko-KR" altLang="en-US" dirty="0">
                <a:latin typeface="휴먼옛체" panose="02030504000101010101" pitchFamily="18" charset="-127"/>
                <a:ea typeface="휴먼옛체" panose="02030504000101010101" pitchFamily="18" charset="-127"/>
              </a:rPr>
              <a:t>월부터 최초 거주</a:t>
            </a:r>
            <a:endParaRPr lang="en-US" altLang="ko-KR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dirty="0">
                <a:latin typeface="휴먼옛체" panose="02030504000101010101" pitchFamily="18" charset="-127"/>
                <a:ea typeface="휴먼옛체" panose="02030504000101010101" pitchFamily="18" charset="-127"/>
              </a:rPr>
              <a:t>현재 婦김신열씨</a:t>
            </a:r>
            <a:r>
              <a:rPr lang="en-US" altLang="ko-KR" dirty="0">
                <a:latin typeface="휴먼옛체" panose="02030504000101010101" pitchFamily="18" charset="-127"/>
                <a:ea typeface="휴먼옛체" panose="02030504000101010101" pitchFamily="18" charset="-127"/>
              </a:rPr>
              <a:t>(</a:t>
            </a:r>
            <a:r>
              <a:rPr lang="ko-KR" altLang="en-US" dirty="0">
                <a:latin typeface="휴먼옛체" panose="02030504000101010101" pitchFamily="18" charset="-127"/>
                <a:ea typeface="휴먼옛체" panose="02030504000101010101" pitchFamily="18" charset="-127"/>
              </a:rPr>
              <a:t>夫김성도씨 </a:t>
            </a:r>
            <a:r>
              <a:rPr lang="en-US" altLang="ko-KR" dirty="0">
                <a:latin typeface="휴먼옛체" panose="02030504000101010101" pitchFamily="18" charset="-127"/>
                <a:ea typeface="휴먼옛체" panose="02030504000101010101" pitchFamily="18" charset="-127"/>
              </a:rPr>
              <a:t>2018</a:t>
            </a:r>
            <a:r>
              <a:rPr lang="ko-KR" altLang="en-US" dirty="0">
                <a:latin typeface="휴먼옛체" panose="02030504000101010101" pitchFamily="18" charset="-127"/>
                <a:ea typeface="휴먼옛체" panose="02030504000101010101" pitchFamily="18" charset="-127"/>
              </a:rPr>
              <a:t>년</a:t>
            </a:r>
            <a:r>
              <a:rPr lang="en-US" altLang="ko-KR" dirty="0">
                <a:latin typeface="휴먼옛체" panose="02030504000101010101" pitchFamily="18" charset="-127"/>
                <a:ea typeface="휴먼옛체" panose="02030504000101010101" pitchFamily="18" charset="-127"/>
              </a:rPr>
              <a:t>10</a:t>
            </a:r>
            <a:r>
              <a:rPr lang="ko-KR" altLang="en-US" dirty="0">
                <a:latin typeface="휴먼옛체" panose="02030504000101010101" pitchFamily="18" charset="-127"/>
                <a:ea typeface="휴먼옛체" panose="02030504000101010101" pitchFamily="18" charset="-127"/>
              </a:rPr>
              <a:t>월 별세</a:t>
            </a:r>
            <a:r>
              <a:rPr lang="en-US" altLang="ko-KR" dirty="0">
                <a:latin typeface="휴먼옛체" panose="02030504000101010101" pitchFamily="18" charset="-127"/>
                <a:ea typeface="휴먼옛체" panose="02030504000101010101" pitchFamily="18" charset="-127"/>
              </a:rPr>
              <a:t>), </a:t>
            </a:r>
            <a:r>
              <a:rPr lang="ko-KR" altLang="en-US" dirty="0">
                <a:latin typeface="휴먼옛체" panose="02030504000101010101" pitchFamily="18" charset="-127"/>
                <a:ea typeface="휴먼옛체" panose="02030504000101010101" pitchFamily="18" charset="-127"/>
              </a:rPr>
              <a:t>독도경비대원 </a:t>
            </a:r>
            <a:r>
              <a:rPr lang="en-US" altLang="ko-KR" dirty="0">
                <a:latin typeface="휴먼옛체" panose="02030504000101010101" pitchFamily="18" charset="-127"/>
                <a:ea typeface="휴먼옛체" panose="02030504000101010101" pitchFamily="18" charset="-127"/>
              </a:rPr>
              <a:t>28</a:t>
            </a:r>
            <a:r>
              <a:rPr lang="ko-KR" altLang="en-US" dirty="0">
                <a:latin typeface="휴먼옛체" panose="02030504000101010101" pitchFamily="18" charset="-127"/>
                <a:ea typeface="휴먼옛체" panose="02030504000101010101" pitchFamily="18" charset="-127"/>
              </a:rPr>
              <a:t>명</a:t>
            </a:r>
            <a:r>
              <a:rPr lang="en-US" altLang="ko-KR" dirty="0">
                <a:latin typeface="휴먼옛체" panose="02030504000101010101" pitchFamily="18" charset="-127"/>
                <a:ea typeface="휴먼옛체" panose="02030504000101010101" pitchFamily="18" charset="-127"/>
              </a:rPr>
              <a:t>, </a:t>
            </a:r>
            <a:r>
              <a:rPr lang="ko-KR" altLang="en-US" dirty="0">
                <a:latin typeface="휴먼옛체" panose="02030504000101010101" pitchFamily="18" charset="-127"/>
                <a:ea typeface="휴먼옛체" panose="02030504000101010101" pitchFamily="18" charset="-127"/>
              </a:rPr>
              <a:t>등대관리원 </a:t>
            </a:r>
            <a:r>
              <a:rPr lang="en-US" altLang="ko-KR" dirty="0">
                <a:latin typeface="휴먼옛체" panose="02030504000101010101" pitchFamily="18" charset="-127"/>
                <a:ea typeface="휴먼옛체" panose="02030504000101010101" pitchFamily="18" charset="-127"/>
              </a:rPr>
              <a:t>3</a:t>
            </a:r>
            <a:r>
              <a:rPr lang="ko-KR" altLang="en-US" dirty="0">
                <a:latin typeface="휴먼옛체" panose="02030504000101010101" pitchFamily="18" charset="-127"/>
                <a:ea typeface="휴먼옛체" panose="02030504000101010101" pitchFamily="18" charset="-127"/>
              </a:rPr>
              <a:t>명</a:t>
            </a:r>
            <a:r>
              <a:rPr lang="en-US" altLang="ko-KR" dirty="0">
                <a:latin typeface="휴먼옛체" panose="02030504000101010101" pitchFamily="18" charset="-127"/>
                <a:ea typeface="휴먼옛체" panose="02030504000101010101" pitchFamily="18" charset="-127"/>
              </a:rPr>
              <a:t>, </a:t>
            </a:r>
            <a:r>
              <a:rPr lang="ko-KR" altLang="en-US" dirty="0">
                <a:latin typeface="휴먼옛체" panose="02030504000101010101" pitchFamily="18" charset="-127"/>
                <a:ea typeface="휴먼옛체" panose="02030504000101010101" pitchFamily="18" charset="-127"/>
              </a:rPr>
              <a:t>울릉군청 독도관리사무소 직원 </a:t>
            </a:r>
            <a:r>
              <a:rPr lang="en-US" altLang="ko-KR" dirty="0">
                <a:latin typeface="휴먼옛체" panose="02030504000101010101" pitchFamily="18" charset="-127"/>
                <a:ea typeface="휴먼옛체" panose="02030504000101010101" pitchFamily="18" charset="-127"/>
              </a:rPr>
              <a:t>2</a:t>
            </a:r>
            <a:r>
              <a:rPr lang="ko-KR" altLang="en-US" dirty="0">
                <a:latin typeface="휴먼옛체" panose="02030504000101010101" pitchFamily="18" charset="-127"/>
                <a:ea typeface="휴먼옛체" panose="02030504000101010101" pitchFamily="18" charset="-127"/>
              </a:rPr>
              <a:t>명 등 거주 중</a:t>
            </a:r>
            <a:r>
              <a:rPr lang="en-US" altLang="ko-KR" dirty="0">
                <a:latin typeface="휴먼옛체" panose="02030504000101010101" pitchFamily="18" charset="-127"/>
                <a:ea typeface="휴먼옛체" panose="02030504000101010101" pitchFamily="18" charset="-127"/>
              </a:rPr>
              <a:t>(2021</a:t>
            </a:r>
            <a:r>
              <a:rPr lang="ko-KR" altLang="en-US" dirty="0">
                <a:latin typeface="휴먼옛체" panose="02030504000101010101" pitchFamily="18" charset="-127"/>
                <a:ea typeface="휴먼옛체" panose="02030504000101010101" pitchFamily="18" charset="-127"/>
              </a:rPr>
              <a:t>년 </a:t>
            </a:r>
            <a:r>
              <a:rPr lang="en-US" altLang="ko-KR" dirty="0">
                <a:latin typeface="휴먼옛체" panose="02030504000101010101" pitchFamily="18" charset="-127"/>
                <a:ea typeface="휴먼옛체" panose="02030504000101010101" pitchFamily="18" charset="-127"/>
              </a:rPr>
              <a:t>1</a:t>
            </a:r>
            <a:r>
              <a:rPr lang="ko-KR" altLang="en-US" dirty="0">
                <a:latin typeface="휴먼옛체" panose="02030504000101010101" pitchFamily="18" charset="-127"/>
                <a:ea typeface="휴먼옛체" panose="02030504000101010101" pitchFamily="18" charset="-127"/>
              </a:rPr>
              <a:t>월 기준</a:t>
            </a:r>
            <a:r>
              <a:rPr lang="en-US" altLang="ko-KR" dirty="0">
                <a:latin typeface="휴먼옛체" panose="02030504000101010101" pitchFamily="18" charset="-127"/>
                <a:ea typeface="휴먼옛체" panose="02030504000101010101" pitchFamily="18" charset="-127"/>
              </a:rPr>
              <a:t>)</a:t>
            </a:r>
            <a:endParaRPr lang="ko-KR" altLang="en-US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31A8F64-EB40-4661-98EB-7BC592665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2" y="3449205"/>
            <a:ext cx="2503054" cy="267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22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AC6AA5-0665-4F5D-88DE-2784EF74C099}"/>
              </a:ext>
            </a:extLst>
          </p:cNvPr>
          <p:cNvSpPr txBox="1"/>
          <p:nvPr/>
        </p:nvSpPr>
        <p:spPr>
          <a:xfrm>
            <a:off x="2317102" y="2276670"/>
            <a:ext cx="7557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2.</a:t>
            </a:r>
            <a:r>
              <a:rPr lang="ko-KR" altLang="en-US" sz="48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독도가 한국영토인 근거</a:t>
            </a:r>
          </a:p>
        </p:txBody>
      </p:sp>
    </p:spTree>
    <p:extLst>
      <p:ext uri="{BB962C8B-B14F-4D97-AF65-F5344CB8AC3E}">
        <p14:creationId xmlns:p14="http://schemas.microsoft.com/office/powerpoint/2010/main" val="19478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0" y="284163"/>
            <a:ext cx="10898188" cy="549275"/>
          </a:xfrm>
        </p:spPr>
        <p:txBody>
          <a:bodyPr>
            <a:noAutofit/>
          </a:bodyPr>
          <a:lstStyle/>
          <a:p>
            <a:r>
              <a:rPr lang="en-US" altLang="ko-KR" sz="4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2.</a:t>
            </a:r>
            <a:r>
              <a:rPr lang="ko-KR" altLang="en-US" sz="4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독도의 역사적 근거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438FA1D-4A34-4081-8205-69C0CA327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32" y="4039144"/>
            <a:ext cx="11936136" cy="2927912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3" name="다이어그램 2">
            <a:extLst>
              <a:ext uri="{FF2B5EF4-FFF2-40B4-BE49-F238E27FC236}">
                <a16:creationId xmlns:a16="http://schemas.microsoft.com/office/drawing/2014/main" id="{BC26F876-E8E7-4764-9F3E-7237116728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5530189"/>
              </p:ext>
            </p:extLst>
          </p:nvPr>
        </p:nvGraphicFramePr>
        <p:xfrm>
          <a:off x="469688" y="250607"/>
          <a:ext cx="11252623" cy="5624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91095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2.</a:t>
            </a:r>
            <a:r>
              <a:rPr lang="ko-KR" altLang="en-US" sz="4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독도의 역사적 근거</a:t>
            </a:r>
          </a:p>
        </p:txBody>
      </p:sp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ED7DBE1E-E423-48C4-A760-61F3B52735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27" y="1988917"/>
            <a:ext cx="5384800" cy="2880166"/>
          </a:xfrm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E8F25AF-9321-4843-90BC-83041B868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0546" y="1988917"/>
            <a:ext cx="5384800" cy="2820798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울릉도</a:t>
            </a:r>
            <a:r>
              <a:rPr lang="en-US" altLang="ko-KR" dirty="0">
                <a:solidFill>
                  <a:srgbClr val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·</a:t>
            </a:r>
            <a:r>
              <a:rPr lang="ko-KR" altLang="en-US" dirty="0">
                <a:solidFill>
                  <a:sysClr val="windowText" lastClr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독도에 최초 기록</a:t>
            </a:r>
            <a:endParaRPr lang="en-US" altLang="ko-KR" dirty="0">
              <a:solidFill>
                <a:sysClr val="windowText" lastClr="00000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ctr"/>
            <a:endParaRPr lang="en-US" altLang="ko-KR" dirty="0">
              <a:solidFill>
                <a:sysClr val="windowText" lastClr="00000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ctr"/>
            <a:r>
              <a:rPr lang="ko-KR" altLang="en-US" dirty="0">
                <a:solidFill>
                  <a:sysClr val="windowText" lastClr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신라의 </a:t>
            </a:r>
            <a:r>
              <a:rPr lang="ko-KR" altLang="en-US" dirty="0" err="1">
                <a:solidFill>
                  <a:sysClr val="windowText" lastClr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이사부</a:t>
            </a:r>
            <a:r>
              <a:rPr lang="ko-KR" altLang="en-US" dirty="0">
                <a:solidFill>
                  <a:sysClr val="windowText" lastClr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장군이 우산국을 복속하는 과정이 기록됨 </a:t>
            </a:r>
          </a:p>
          <a:p>
            <a:pPr algn="ctr"/>
            <a:endParaRPr lang="ko-KR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32B7DB-73D6-4769-A7B3-79E29C58DDDF}"/>
              </a:ext>
            </a:extLst>
          </p:cNvPr>
          <p:cNvSpPr txBox="1"/>
          <p:nvPr/>
        </p:nvSpPr>
        <p:spPr>
          <a:xfrm>
            <a:off x="1698771" y="5265615"/>
            <a:ext cx="3707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ysClr val="windowText" lastClr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『</a:t>
            </a:r>
            <a:r>
              <a:rPr lang="ko-KR" altLang="en-US" sz="2000" dirty="0">
                <a:solidFill>
                  <a:sysClr val="windowText" lastClr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삼국사기</a:t>
            </a:r>
            <a:r>
              <a:rPr lang="en-US" altLang="ko-KR" sz="2000" dirty="0">
                <a:solidFill>
                  <a:sysClr val="windowText" lastClr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』(1145</a:t>
            </a:r>
            <a:r>
              <a:rPr lang="ko-KR" altLang="en-US" sz="2000" dirty="0">
                <a:solidFill>
                  <a:sysClr val="windowText" lastClr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년</a:t>
            </a:r>
            <a:r>
              <a:rPr lang="en-US" altLang="ko-KR" sz="2000" dirty="0">
                <a:solidFill>
                  <a:sysClr val="windowText" lastClr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)</a:t>
            </a:r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0BC21740-4015-4B46-BE80-B3CA88B0B8C8}"/>
              </a:ext>
            </a:extLst>
          </p:cNvPr>
          <p:cNvSpPr/>
          <p:nvPr/>
        </p:nvSpPr>
        <p:spPr>
          <a:xfrm>
            <a:off x="6501468" y="5156558"/>
            <a:ext cx="704675" cy="509167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F22230-AF7F-4587-86DA-5764F40E8E58}"/>
              </a:ext>
            </a:extLst>
          </p:cNvPr>
          <p:cNvSpPr txBox="1"/>
          <p:nvPr/>
        </p:nvSpPr>
        <p:spPr>
          <a:xfrm>
            <a:off x="7357145" y="4869083"/>
            <a:ext cx="441820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2800" kern="100" dirty="0">
                <a:effectLst/>
                <a:latin typeface="휴먼옛체" panose="02030504000101010101" pitchFamily="18" charset="-127"/>
                <a:ea typeface="휴먼옛체" panose="02030504000101010101" pitchFamily="18" charset="-127"/>
                <a:cs typeface="Times New Roman" panose="02020603050405020304" pitchFamily="18" charset="0"/>
              </a:rPr>
              <a:t>이로써 울릉도와 독도는 우리 역사와 함께 시작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8376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1_Office 테마">
  <a:themeElements>
    <a:clrScheme name="따뜻한 파란색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ew_Education02">
  <a:themeElements>
    <a:clrScheme name="Education02">
      <a:dk1>
        <a:srgbClr val="000000"/>
      </a:dk1>
      <a:lt1>
        <a:srgbClr val="FFFFFF"/>
      </a:lt1>
      <a:dk2>
        <a:srgbClr val="006699"/>
      </a:dk2>
      <a:lt2>
        <a:srgbClr val="ECF0ED"/>
      </a:lt2>
      <a:accent1>
        <a:srgbClr val="DF3939"/>
      </a:accent1>
      <a:accent2>
        <a:srgbClr val="F0A73C"/>
      </a:accent2>
      <a:accent3>
        <a:srgbClr val="21A6C5"/>
      </a:accent3>
      <a:accent4>
        <a:srgbClr val="BEC936"/>
      </a:accent4>
      <a:accent5>
        <a:srgbClr val="ECB0B0"/>
      </a:accent5>
      <a:accent6>
        <a:srgbClr val="C1C1C1"/>
      </a:accent6>
      <a:hlink>
        <a:srgbClr val="0099CC"/>
      </a:hlink>
      <a:folHlink>
        <a:srgbClr val="D361AA"/>
      </a:folHlink>
    </a:clrScheme>
    <a:fontScheme name="Education02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ducation02">
      <a:fillStyleLst>
        <a:solidFill>
          <a:schemeClr val="phClr"/>
        </a:solidFill>
        <a:solidFill>
          <a:schemeClr val="phClr">
            <a:tint val="60000"/>
            <a:satMod val="150000"/>
          </a:schemeClr>
        </a:solidFill>
        <a:gradFill rotWithShape="1">
          <a:gsLst>
            <a:gs pos="0">
              <a:schemeClr val="phClr">
                <a:shade val="100000"/>
                <a:satMod val="100000"/>
              </a:schemeClr>
            </a:gs>
            <a:gs pos="100000">
              <a:schemeClr val="phClr">
                <a:shade val="70000"/>
                <a:satMod val="12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127000" dist="25400" dir="13500000">
              <a:srgbClr val="000000">
                <a:alpha val="80000"/>
              </a:srgbClr>
            </a:innerShdw>
          </a:effectLst>
        </a:effectStyle>
        <a:effectStyle>
          <a:effectLst>
            <a:innerShdw blurRad="254000" dist="25400" dir="13500000">
              <a:srgbClr val="000000">
                <a:alpha val="80000"/>
              </a:srgbClr>
            </a:innerShdw>
          </a:effectLst>
        </a:effectStyle>
        <a:effectStyle>
          <a:effectLst>
            <a:outerShdw blurRad="50800" dist="508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9000000"/>
            </a:lightRig>
          </a:scene3d>
          <a:sp3d contourW="35560" prstMaterial="matte">
            <a:bevelT w="4445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20000"/>
              </a:schemeClr>
            </a:gs>
            <a:gs pos="100000">
              <a:schemeClr val="phClr">
                <a:tint val="70000"/>
                <a:shade val="100000"/>
                <a:satMod val="3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8000"/>
                <a:satMod val="200000"/>
              </a:schemeClr>
            </a:gs>
            <a:gs pos="100000">
              <a:schemeClr val="phClr">
                <a:shade val="86000"/>
                <a:satMod val="140000"/>
                <a:lumMod val="90000"/>
              </a:schemeClr>
            </a:gs>
          </a:gsLst>
          <a:lin ang="33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{F69072D6-1E5A-4591-8A3E-81E03871F047}tf33552983_win32</Template>
  <TotalTime>926</TotalTime>
  <Words>958</Words>
  <Application>Microsoft Office PowerPoint</Application>
  <PresentationFormat>와이드스크린</PresentationFormat>
  <Paragraphs>176</Paragraphs>
  <Slides>27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27</vt:i4>
      </vt:variant>
    </vt:vector>
  </HeadingPairs>
  <TitlesOfParts>
    <vt:vector size="37" baseType="lpstr">
      <vt:lpstr>나눔스퀘어</vt:lpstr>
      <vt:lpstr>휴먼엑스포</vt:lpstr>
      <vt:lpstr>휴먼옛체</vt:lpstr>
      <vt:lpstr>Arial</vt:lpstr>
      <vt:lpstr>Calibri</vt:lpstr>
      <vt:lpstr>Candara</vt:lpstr>
      <vt:lpstr>Corbel</vt:lpstr>
      <vt:lpstr>Wingdings 3</vt:lpstr>
      <vt:lpstr>1_Office 테마</vt:lpstr>
      <vt:lpstr>New_Education02</vt:lpstr>
      <vt:lpstr>PowerPoint 프레젠테이션</vt:lpstr>
      <vt:lpstr>목차</vt:lpstr>
      <vt:lpstr>PowerPoint 프레젠테이션</vt:lpstr>
      <vt:lpstr>1.독도의 기본정보</vt:lpstr>
      <vt:lpstr>1.독도의 기본정보</vt:lpstr>
      <vt:lpstr>1.독도의 기본정보</vt:lpstr>
      <vt:lpstr>PowerPoint 프레젠테이션</vt:lpstr>
      <vt:lpstr>2.독도의 역사적 근거</vt:lpstr>
      <vt:lpstr>2.독도의 역사적 근거</vt:lpstr>
      <vt:lpstr>2.독도의 역사적 근거</vt:lpstr>
      <vt:lpstr>2.독도의 역사적 근거</vt:lpstr>
      <vt:lpstr>2.독도의 역사적 근거 </vt:lpstr>
      <vt:lpstr>2.독도의 역사적 근거 </vt:lpstr>
      <vt:lpstr>2.독도의 역사적 근거 – 안용복 사건</vt:lpstr>
      <vt:lpstr>2.독도의 역사적 근거</vt:lpstr>
      <vt:lpstr>3.독도의 지리적 근거</vt:lpstr>
      <vt:lpstr>3.독도의 지리적 근거</vt:lpstr>
      <vt:lpstr>4.독도의 국제법적 근거</vt:lpstr>
      <vt:lpstr>4.독도의 국제법적 근거</vt:lpstr>
      <vt:lpstr>4.독도의 국제법적 근거</vt:lpstr>
      <vt:lpstr>4.독도의 국제법적 근거</vt:lpstr>
      <vt:lpstr>4.독도의 국제법적 근거</vt:lpstr>
      <vt:lpstr>4.독도의 국제법적 근거</vt:lpstr>
      <vt:lpstr>3.마무리하며</vt:lpstr>
      <vt:lpstr>1.결론</vt:lpstr>
      <vt:lpstr>2.참고자료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cheehae2016@naver.com</dc:creator>
  <cp:lastModifiedBy>cheehae2016@naver.com</cp:lastModifiedBy>
  <cp:revision>101</cp:revision>
  <dcterms:created xsi:type="dcterms:W3CDTF">2021-03-20T13:51:07Z</dcterms:created>
  <dcterms:modified xsi:type="dcterms:W3CDTF">2021-04-14T08:36:11Z</dcterms:modified>
</cp:coreProperties>
</file>