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296" r:id="rId2"/>
    <p:sldId id="297" r:id="rId3"/>
    <p:sldId id="305" r:id="rId4"/>
    <p:sldId id="299" r:id="rId5"/>
    <p:sldId id="302" r:id="rId6"/>
    <p:sldId id="300" r:id="rId7"/>
    <p:sldId id="303" r:id="rId8"/>
    <p:sldId id="298" r:id="rId9"/>
    <p:sldId id="304" r:id="rId10"/>
    <p:sldId id="306" r:id="rId1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551" autoAdjust="0"/>
  </p:normalViewPr>
  <p:slideViewPr>
    <p:cSldViewPr snapToGrid="0" snapToObjects="1">
      <p:cViewPr varScale="1">
        <p:scale>
          <a:sx n="53" d="100"/>
          <a:sy n="5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8636E9-784E-4CF0-B1AE-4D8632584134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2021-10-13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1A72BC7-1EF8-401C-8169-B417221D54F2}" type="datetime1">
              <a:rPr lang="ko-KR" altLang="en-US" smtClean="0"/>
              <a:pPr/>
              <a:t>2021-10-13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B933BA-E2AF-417A-B326-0679B7D13F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E75E91E-06B5-47AD-AEBD-ED12757D6030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FF575-691E-4999-8D4C-5F530FF4CD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179C2E0-2FDB-43C5-A87F-837327ED8F34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41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248DDF-F7DF-438F-882B-C64031CA89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FF8CB4-E8FD-4F9B-9C6C-AFB209DFA231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72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BC9C68-7F3B-4F4F-87ED-EDC4FBB3D1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9AF531-3F7C-4C66-BD26-7F936AA79283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68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BC9C68-7F3B-4F4F-87ED-EDC4FBB3D1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D9AF531-3F7C-4C66-BD26-7F936AA79283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03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AACDA4-C81E-4B89-A383-0334AE2C93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D63B6AC-A8FF-4842-859A-C0836D9F355B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166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AACDA4-C81E-4B89-A383-0334AE2C93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D63B6AC-A8FF-4842-859A-C0836D9F355B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602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248DDF-F7DF-438F-882B-C64031CA89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FF8CB4-E8FD-4F9B-9C6C-AFB209DFA231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706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2375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</a:br>
            <a:endParaRPr kumimoji="0" lang="en-US" alt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rtlCol="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 i="0" cap="all" spc="6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A0A51BC-12D4-4D3A-9B6A-E5552545637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8A8E614-50BA-4E6D-BD88-C8AFCD7EC9B7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2" name="그림 개체 틀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 rtlCol="0">
            <a:normAutofit/>
          </a:bodyPr>
          <a:lstStyle>
            <a:lvl1pPr>
              <a:lnSpc>
                <a:spcPct val="200000"/>
              </a:lnSpc>
              <a:spcBef>
                <a:spcPts val="1000"/>
              </a:spcBef>
              <a:buClrTx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2FDE339-56A1-4BC0-887D-B8F5F234A18C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미지 및 캡션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10281ED-1CF8-417F-B81E-1787935F9F4D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그림 개체 틀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 rtlCol="0"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8779527-886D-4D50-8DC1-CDE402CEA2E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C891440-E2A2-4781-9C0A-7D393610D957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D3BB2B7-A83A-4015-92BD-4080BC4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70" y="2885848"/>
            <a:ext cx="6047282" cy="1086304"/>
          </a:xfrm>
        </p:spPr>
        <p:txBody>
          <a:bodyPr rtlCol="0"/>
          <a:lstStyle/>
          <a:p>
            <a:pPr rtl="0"/>
            <a:r>
              <a:rPr lang="ko-KR" altLang="en-US" sz="7000" dirty="0"/>
              <a:t>일본의 </a:t>
            </a:r>
            <a:r>
              <a:rPr lang="ko-KR" altLang="en-US" sz="7000" dirty="0" err="1"/>
              <a:t>식문화</a:t>
            </a:r>
            <a:endParaRPr lang="ko" sz="70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A41CAF-9D90-4203-BE4A-53EA37304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8419" y="4268583"/>
            <a:ext cx="5159582" cy="704088"/>
          </a:xfrm>
        </p:spPr>
        <p:txBody>
          <a:bodyPr rtlCol="0">
            <a:noAutofit/>
          </a:bodyPr>
          <a:lstStyle/>
          <a:p>
            <a:pPr algn="r" rtl="0"/>
            <a:r>
              <a:rPr lang="ko-KR" altLang="en-US" dirty="0"/>
              <a:t>일본국가의 과거와 현재 </a:t>
            </a:r>
            <a:r>
              <a:rPr lang="en-US" altLang="ko-KR" dirty="0"/>
              <a:t>21602619 </a:t>
            </a:r>
            <a:r>
              <a:rPr lang="ko-KR" altLang="en-US" dirty="0"/>
              <a:t>한가인</a:t>
            </a:r>
            <a:endParaRPr lang="ko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AC4BB5B2-F548-4F93-ADEC-FB5BBF2D34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512" b="13512"/>
          <a:stretch/>
        </p:blipFill>
        <p:spPr>
          <a:xfrm>
            <a:off x="5923125" y="0"/>
            <a:ext cx="6268875" cy="6858000"/>
          </a:xfrm>
        </p:spPr>
      </p:pic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291922-10D6-4407-8E03-FAE014D7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1BC-12D4-4D3A-9B6A-E5552545637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F45B82B-9C73-4CD1-A1C5-7EFB91E4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3" y="496655"/>
            <a:ext cx="10904438" cy="583800"/>
          </a:xfrm>
        </p:spPr>
        <p:txBody>
          <a:bodyPr/>
          <a:lstStyle/>
          <a:p>
            <a:r>
              <a:rPr lang="ko-KR" altLang="en-US" dirty="0"/>
              <a:t>                          </a:t>
            </a:r>
            <a:r>
              <a:rPr lang="ko-KR" altLang="en-US" sz="5400" dirty="0"/>
              <a:t>초밥의 종류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413C5FF-C6A6-40EF-B2B0-559D32B806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4035055" y="4062295"/>
            <a:ext cx="3897321" cy="2774001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6C649CD-DA0E-4375-8ECB-95DE2D96A0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8102" y="1229150"/>
            <a:ext cx="3897321" cy="28176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7AA445-F619-475F-B114-567D6FAD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45423" y="1229149"/>
            <a:ext cx="4238914" cy="283314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FDD2816-FC96-4519-B732-0AD6DB16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63" y="4062295"/>
            <a:ext cx="4027392" cy="27957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F87F467-CC41-48CE-9123-3B0CFE5C5A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63" y="1229149"/>
            <a:ext cx="4027392" cy="283314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7503A08-B13A-47CC-89D4-2479799821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45423" y="4024854"/>
            <a:ext cx="4238914" cy="28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127" y="1679944"/>
            <a:ext cx="10913505" cy="4647111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ko-KR" altLang="en-US" sz="4800" dirty="0"/>
              <a:t> </a:t>
            </a:r>
            <a:r>
              <a:rPr lang="ko-KR" altLang="en-US" sz="4800" dirty="0" err="1"/>
              <a:t>여러지역의</a:t>
            </a:r>
            <a:r>
              <a:rPr lang="ko-KR" altLang="en-US" sz="4800" dirty="0"/>
              <a:t> </a:t>
            </a:r>
            <a:r>
              <a:rPr lang="ko-KR" altLang="en-US" sz="4800" dirty="0" err="1"/>
              <a:t>식문화</a:t>
            </a:r>
            <a:r>
              <a:rPr lang="ko-KR" altLang="en-US" sz="4800" dirty="0"/>
              <a:t> 특징</a:t>
            </a:r>
            <a:endParaRPr lang="ko" sz="4800" dirty="0"/>
          </a:p>
          <a:p>
            <a:pPr rtl="0"/>
            <a:r>
              <a:rPr lang="ko-KR" altLang="en-US" sz="4800" dirty="0"/>
              <a:t> 시대 배경에 따라 탄생한 </a:t>
            </a:r>
            <a:r>
              <a:rPr lang="ko-KR" altLang="en-US" sz="4800" dirty="0" err="1"/>
              <a:t>식문화</a:t>
            </a:r>
            <a:endParaRPr lang="en-US" altLang="ko-KR" sz="4800" dirty="0"/>
          </a:p>
          <a:p>
            <a:pPr rtl="0"/>
            <a:r>
              <a:rPr lang="en-US" altLang="ko" sz="4800" dirty="0"/>
              <a:t> </a:t>
            </a:r>
            <a:r>
              <a:rPr lang="ko-KR" altLang="en-US" sz="4800" dirty="0"/>
              <a:t>일본을 대표하는 음식들과 유래</a:t>
            </a:r>
            <a:endParaRPr lang="en-US" altLang="ko-KR" sz="4800" dirty="0"/>
          </a:p>
          <a:p>
            <a:pPr rtl="0"/>
            <a:r>
              <a:rPr lang="ko-KR" altLang="en-US" sz="4800" dirty="0"/>
              <a:t> 일본 음식 관련 동영상과 그래프</a:t>
            </a:r>
            <a:endParaRPr lang="en-US" altLang="ko-KR" sz="4800" dirty="0"/>
          </a:p>
          <a:p>
            <a:pPr rtl="0"/>
            <a:r>
              <a:rPr lang="en-US" altLang="ko-KR" sz="4800" dirty="0"/>
              <a:t> </a:t>
            </a:r>
            <a:r>
              <a:rPr lang="ko-KR" altLang="en-US" sz="4800" dirty="0"/>
              <a:t>주제를 선정한 이유와 소감</a:t>
            </a:r>
            <a:endParaRPr lang="en-US" altLang="ko-KR" sz="4800" dirty="0"/>
          </a:p>
          <a:p>
            <a:pPr rtl="0"/>
            <a:r>
              <a:rPr lang="ko-KR" altLang="en-US" sz="4800" dirty="0"/>
              <a:t> </a:t>
            </a:r>
            <a:r>
              <a:rPr lang="en-US" altLang="ko-KR" sz="4800" dirty="0"/>
              <a:t> </a:t>
            </a:r>
            <a:r>
              <a:rPr lang="ko-KR" altLang="en-US" sz="4800" dirty="0"/>
              <a:t>출처</a:t>
            </a:r>
            <a:endParaRPr lang="en-US" altLang="ko-KR" sz="4800" dirty="0"/>
          </a:p>
          <a:p>
            <a:pPr rtl="0"/>
            <a:endParaRPr lang="ko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20" y="499047"/>
            <a:ext cx="10904438" cy="583800"/>
          </a:xfrm>
        </p:spPr>
        <p:txBody>
          <a:bodyPr rtlCol="0"/>
          <a:lstStyle/>
          <a:p>
            <a:pPr rtl="0"/>
            <a:r>
              <a:rPr lang="ko-KR" altLang="en-US" dirty="0"/>
              <a:t>                                    </a:t>
            </a:r>
            <a:r>
              <a:rPr lang="ko-KR" altLang="en-US" sz="6000" dirty="0"/>
              <a:t>목차</a:t>
            </a:r>
            <a:endParaRPr lang="ko" sz="6000" dirty="0"/>
          </a:p>
        </p:txBody>
      </p:sp>
    </p:spTree>
    <p:extLst>
      <p:ext uri="{BB962C8B-B14F-4D97-AF65-F5344CB8AC3E}">
        <p14:creationId xmlns:p14="http://schemas.microsoft.com/office/powerpoint/2010/main" val="145936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88977" y="1968323"/>
            <a:ext cx="5179246" cy="4242827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3400" dirty="0"/>
              <a:t> </a:t>
            </a:r>
            <a:r>
              <a:rPr lang="ko-KR" altLang="en-US" sz="3400" dirty="0" err="1"/>
              <a:t>긴키지방의</a:t>
            </a:r>
            <a:r>
              <a:rPr lang="ko-KR" altLang="en-US" sz="3400" dirty="0"/>
              <a:t> 음식 특징</a:t>
            </a:r>
            <a:endParaRPr lang="en-US" altLang="ko-KR" sz="3400" dirty="0"/>
          </a:p>
          <a:p>
            <a:pPr rtl="0"/>
            <a:r>
              <a:rPr lang="ko-KR" altLang="en-US" sz="3400" dirty="0"/>
              <a:t> 오사카 지역의 대표적인 음식문화</a:t>
            </a:r>
            <a:endParaRPr lang="en-US" altLang="ko-KR" sz="3400" dirty="0"/>
          </a:p>
          <a:p>
            <a:pPr rtl="0"/>
            <a:r>
              <a:rPr lang="ko-KR" altLang="en-US" sz="3400" dirty="0"/>
              <a:t> 에도시대 때 전통적인   음식들의 유래</a:t>
            </a:r>
            <a:endParaRPr lang="ko" sz="3400" dirty="0"/>
          </a:p>
        </p:txBody>
      </p:sp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45" y="646850"/>
            <a:ext cx="6007394" cy="801710"/>
          </a:xfrm>
        </p:spPr>
        <p:txBody>
          <a:bodyPr rtlCol="0"/>
          <a:lstStyle/>
          <a:p>
            <a:pPr rtl="0"/>
            <a:r>
              <a:rPr lang="ko-KR" altLang="en-US" sz="4100" dirty="0" err="1"/>
              <a:t>여러지역의</a:t>
            </a:r>
            <a:r>
              <a:rPr lang="ko-KR" altLang="en-US" sz="4100" dirty="0"/>
              <a:t> </a:t>
            </a:r>
            <a:r>
              <a:rPr lang="ko-KR" altLang="en-US" sz="4100" dirty="0" err="1"/>
              <a:t>식문화</a:t>
            </a:r>
            <a:r>
              <a:rPr lang="ko-KR" altLang="en-US" sz="4100" dirty="0"/>
              <a:t> 특징</a:t>
            </a:r>
            <a:endParaRPr lang="ko" sz="4100" dirty="0"/>
          </a:p>
        </p:txBody>
      </p:sp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4A01B63-37B7-4771-B459-B3EC5C58CB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85061" y="41964"/>
            <a:ext cx="5826642" cy="677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25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0239" y="2622750"/>
            <a:ext cx="5058207" cy="2164163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2800" dirty="0"/>
              <a:t>지형에 따라 발달된 음식</a:t>
            </a:r>
            <a:endParaRPr lang="en-US" altLang="ko-KR" sz="2800" dirty="0"/>
          </a:p>
          <a:p>
            <a:pPr rtl="0"/>
            <a:r>
              <a:rPr lang="ko-KR" altLang="en-US" sz="2800" dirty="0"/>
              <a:t>식재료의 집산지</a:t>
            </a:r>
            <a:endParaRPr lang="en-US" altLang="ko-KR" sz="2800" dirty="0"/>
          </a:p>
          <a:p>
            <a:pPr rtl="0"/>
            <a:r>
              <a:rPr lang="ko-KR" altLang="en-US" sz="2800" dirty="0"/>
              <a:t>다양한 대표적인 음식</a:t>
            </a:r>
            <a:endParaRPr lang="en-US" altLang="ko" sz="2800" dirty="0"/>
          </a:p>
        </p:txBody>
      </p:sp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48" y="1993345"/>
            <a:ext cx="6096000" cy="583800"/>
          </a:xfrm>
        </p:spPr>
        <p:txBody>
          <a:bodyPr rtlCol="0"/>
          <a:lstStyle/>
          <a:p>
            <a:pPr rtl="0"/>
            <a:r>
              <a:rPr lang="ko-KR" altLang="en-US" sz="4500" dirty="0" err="1"/>
              <a:t>긴키지방의</a:t>
            </a:r>
            <a:r>
              <a:rPr lang="ko-KR" altLang="en-US" sz="4500" dirty="0"/>
              <a:t> 음식 특징</a:t>
            </a:r>
            <a:endParaRPr lang="ko" sz="4500" dirty="0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EF64C15-5C9B-41D1-B2BD-5BB3EC571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2" y="0"/>
            <a:ext cx="6233564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843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75262" y="2831906"/>
            <a:ext cx="5581295" cy="2417083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3000" dirty="0" err="1"/>
              <a:t>오꼬노미야끼의</a:t>
            </a:r>
            <a:r>
              <a:rPr lang="ko-KR" altLang="en-US" sz="3000" dirty="0"/>
              <a:t> 역사와 유래</a:t>
            </a:r>
            <a:endParaRPr lang="en-US" altLang="ko-KR" sz="3000" dirty="0"/>
          </a:p>
          <a:p>
            <a:pPr rtl="0"/>
            <a:r>
              <a:rPr lang="ko-KR" altLang="en-US" sz="3000" dirty="0" err="1"/>
              <a:t>타꼬야끼의</a:t>
            </a:r>
            <a:r>
              <a:rPr lang="ko-KR" altLang="en-US" sz="3000" dirty="0"/>
              <a:t> 역사와 유래</a:t>
            </a:r>
            <a:endParaRPr lang="en-US" altLang="ko-KR" sz="3000" dirty="0"/>
          </a:p>
        </p:txBody>
      </p:sp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08074"/>
            <a:ext cx="6060557" cy="2158411"/>
          </a:xfrm>
        </p:spPr>
        <p:txBody>
          <a:bodyPr rtlCol="0"/>
          <a:lstStyle/>
          <a:p>
            <a:pPr algn="ctr" rtl="0"/>
            <a:r>
              <a:rPr lang="ko-KR" altLang="en-US" sz="4300" dirty="0"/>
              <a:t>오사카 지역의 </a:t>
            </a:r>
            <a:br>
              <a:rPr lang="en-US" altLang="ko-KR" sz="4300" dirty="0"/>
            </a:br>
            <a:r>
              <a:rPr lang="ko-KR" altLang="en-US" sz="4300" dirty="0"/>
              <a:t>대표적인 음식문화</a:t>
            </a:r>
            <a:endParaRPr lang="ko" sz="4300" dirty="0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EF64C15-5C9B-41D1-B2BD-5BB3EC571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884" r="19884"/>
          <a:stretch/>
        </p:blipFill>
        <p:spPr>
          <a:xfrm>
            <a:off x="2" y="0"/>
            <a:ext cx="632637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725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5" y="474635"/>
            <a:ext cx="11853843" cy="583800"/>
          </a:xfrm>
        </p:spPr>
        <p:txBody>
          <a:bodyPr rtlCol="0"/>
          <a:lstStyle/>
          <a:p>
            <a:pPr rtl="0"/>
            <a:r>
              <a:rPr lang="ko-KR" altLang="en-US" sz="5400" dirty="0"/>
              <a:t>   </a:t>
            </a:r>
            <a:r>
              <a:rPr lang="ko-KR" altLang="en-US" sz="5400" dirty="0" err="1">
                <a:solidFill>
                  <a:srgbClr val="002060"/>
                </a:solidFill>
              </a:rPr>
              <a:t>오꼬노미야끼</a:t>
            </a:r>
            <a:r>
              <a:rPr lang="ko-KR" altLang="en-US" sz="5400" dirty="0" err="1"/>
              <a:t>의</a:t>
            </a:r>
            <a:r>
              <a:rPr lang="ko-KR" altLang="en-US" sz="5400" dirty="0"/>
              <a:t> 역사와 유래</a:t>
            </a:r>
            <a:endParaRPr lang="ko" sz="5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70FD2E-07E5-41D8-BDD0-92C45701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568792-C689-427B-B993-5FE8858931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CF05DD61-F5D4-452B-B931-78FA4052A03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4368" y="4029741"/>
            <a:ext cx="6096000" cy="280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35D029EA-3385-4434-8CB5-D3F4809128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6087265" y="4052501"/>
            <a:ext cx="6091632" cy="27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D14ADF-21F1-482C-8554-2FF3377C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368" y="1350335"/>
            <a:ext cx="6082897" cy="270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8BB20C-21E5-4BC9-A6D4-EFE331F6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0335"/>
            <a:ext cx="6082897" cy="266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647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5" y="507472"/>
            <a:ext cx="11853843" cy="583800"/>
          </a:xfrm>
        </p:spPr>
        <p:txBody>
          <a:bodyPr rtlCol="0"/>
          <a:lstStyle/>
          <a:p>
            <a:pPr rtl="0"/>
            <a:r>
              <a:rPr lang="ko-KR" altLang="en-US" sz="5400" dirty="0"/>
              <a:t>      </a:t>
            </a:r>
            <a:r>
              <a:rPr lang="ko-KR" altLang="en-US" sz="5400" dirty="0" err="1">
                <a:solidFill>
                  <a:schemeClr val="bg1">
                    <a:lumMod val="25000"/>
                  </a:schemeClr>
                </a:solidFill>
              </a:rPr>
              <a:t>타코야끼</a:t>
            </a:r>
            <a:r>
              <a:rPr lang="ko-KR" altLang="en-US" sz="5400" dirty="0" err="1"/>
              <a:t>의</a:t>
            </a:r>
            <a:r>
              <a:rPr lang="ko-KR" altLang="en-US" sz="5400" dirty="0"/>
              <a:t> 역사와 유래</a:t>
            </a:r>
            <a:endParaRPr lang="ko" sz="5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70FD2E-07E5-41D8-BDD0-92C45701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568792-C689-427B-B993-5FE8858931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CF05DD61-F5D4-452B-B931-78FA4052A03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rcRect/>
          <a:stretch/>
        </p:blipFill>
        <p:spPr>
          <a:xfrm>
            <a:off x="13103" y="4052501"/>
            <a:ext cx="6074161" cy="278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35D029EA-3385-4434-8CB5-D3F4809128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rcRect/>
          <a:stretch/>
        </p:blipFill>
        <p:spPr>
          <a:xfrm>
            <a:off x="6104738" y="4052501"/>
            <a:ext cx="6074158" cy="27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D14ADF-21F1-482C-8554-2FF3377C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00369" y="1350335"/>
            <a:ext cx="6091631" cy="270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8BB20C-21E5-4BC9-A6D4-EFE331F615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37" y="1350335"/>
            <a:ext cx="6091632" cy="266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67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01629" y="2477952"/>
            <a:ext cx="5590371" cy="4156764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3700" dirty="0"/>
              <a:t> 초밥의 종류</a:t>
            </a:r>
            <a:endParaRPr lang="en-US" altLang="ko-KR" sz="3700" dirty="0"/>
          </a:p>
          <a:p>
            <a:pPr rtl="0"/>
            <a:r>
              <a:rPr lang="ko-KR" altLang="en-US" sz="3700" dirty="0"/>
              <a:t> 초밥의 유래</a:t>
            </a:r>
            <a:endParaRPr lang="en-US" altLang="ko-KR" sz="3700" dirty="0"/>
          </a:p>
          <a:p>
            <a:r>
              <a:rPr lang="ko-KR" altLang="en-US" sz="3700" dirty="0"/>
              <a:t>초밥의 전통적인 역사</a:t>
            </a:r>
            <a:endParaRPr lang="ko" sz="3700" dirty="0"/>
          </a:p>
        </p:txBody>
      </p:sp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191" y="754912"/>
            <a:ext cx="5179246" cy="1278439"/>
          </a:xfrm>
        </p:spPr>
        <p:txBody>
          <a:bodyPr rtlCol="0"/>
          <a:lstStyle/>
          <a:p>
            <a:r>
              <a:rPr lang="ko-KR" altLang="en-US" sz="4500" dirty="0"/>
              <a:t>시대 배경에 따라</a:t>
            </a:r>
            <a:br>
              <a:rPr lang="en-US" altLang="ko-KR" sz="4500" dirty="0"/>
            </a:br>
            <a:r>
              <a:rPr lang="ko-KR" altLang="en-US" sz="4500" dirty="0"/>
              <a:t> 탄생한 </a:t>
            </a:r>
            <a:r>
              <a:rPr lang="ko-KR" altLang="en-US" sz="4500" dirty="0" err="1"/>
              <a:t>식문화</a:t>
            </a:r>
            <a:endParaRPr lang="en-US" altLang="ko-KR" sz="4500" dirty="0"/>
          </a:p>
        </p:txBody>
      </p:sp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4A01B63-37B7-4771-B459-B3EC5C58CB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81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291922-10D6-4407-8E03-FAE014D7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1BC-12D4-4D3A-9B6A-E5552545637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F45B82B-9C73-4CD1-A1C5-7EFB91E4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                         </a:t>
            </a:r>
            <a:r>
              <a:rPr lang="ko-KR" altLang="en-US" sz="5400" dirty="0"/>
              <a:t>초밥의 종류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413C5FF-C6A6-40EF-B2B0-559D32B806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46429"/>
            <a:ext cx="4029740" cy="2817637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6C649CD-DA0E-4375-8ECB-95DE2D96A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56" y="1229149"/>
            <a:ext cx="3923413" cy="292299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7AA445-F619-475F-B114-567D6FAD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53" y="1246429"/>
            <a:ext cx="4238846" cy="28575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FDD2816-FC96-4519-B732-0AD6DB16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" y="4064066"/>
            <a:ext cx="4029740" cy="27740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F87F467-CC41-48CE-9123-3B0CFE5C5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739" y="4083997"/>
            <a:ext cx="4024423" cy="275407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7503A08-B13A-47CC-89D4-247979982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163" y="4103928"/>
            <a:ext cx="4137837" cy="27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6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최소화/음소거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5_TF34306921" id="{D9DDE26C-8B54-49E8-BA67-28F88B692C10}" vid="{3C93DB7B-E66B-4057-9DEF-5E2AD2C05DF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{7C31A973-6D29-440D-940A-8FA54CFB99C1}tf34306921_win32</Template>
  <TotalTime>296</TotalTime>
  <Words>126</Words>
  <Application>Microsoft Office PowerPoint</Application>
  <PresentationFormat>와이드스크린</PresentationFormat>
  <Paragraphs>46</Paragraphs>
  <Slides>10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Malgun Gothic</vt:lpstr>
      <vt:lpstr>Arial</vt:lpstr>
      <vt:lpstr>Calibri</vt:lpstr>
      <vt:lpstr>Wingdings</vt:lpstr>
      <vt:lpstr>최소화/음소거_ALT</vt:lpstr>
      <vt:lpstr>일본의 식문화</vt:lpstr>
      <vt:lpstr>                                    목차</vt:lpstr>
      <vt:lpstr>여러지역의 식문화 특징</vt:lpstr>
      <vt:lpstr>긴키지방의 음식 특징</vt:lpstr>
      <vt:lpstr>오사카 지역의  대표적인 음식문화</vt:lpstr>
      <vt:lpstr>   오꼬노미야끼의 역사와 유래</vt:lpstr>
      <vt:lpstr>      타코야끼의 역사와 유래</vt:lpstr>
      <vt:lpstr>시대 배경에 따라  탄생한 식문화</vt:lpstr>
      <vt:lpstr>                          초밥의 종류</vt:lpstr>
      <vt:lpstr>                          초밥의 종류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식문화</dc:title>
  <dc:creator>user</dc:creator>
  <cp:lastModifiedBy>user</cp:lastModifiedBy>
  <cp:revision>2</cp:revision>
  <dcterms:created xsi:type="dcterms:W3CDTF">2021-10-09T14:12:59Z</dcterms:created>
  <dcterms:modified xsi:type="dcterms:W3CDTF">2021-10-13T03:58:20Z</dcterms:modified>
</cp:coreProperties>
</file>