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3"/>
  </p:notesMasterIdLst>
  <p:sldIdLst>
    <p:sldId id="296" r:id="rId2"/>
    <p:sldId id="319" r:id="rId3"/>
    <p:sldId id="315" r:id="rId4"/>
    <p:sldId id="316" r:id="rId5"/>
    <p:sldId id="317" r:id="rId6"/>
    <p:sldId id="298" r:id="rId7"/>
    <p:sldId id="304" r:id="rId8"/>
    <p:sldId id="305" r:id="rId9"/>
    <p:sldId id="299" r:id="rId10"/>
    <p:sldId id="313" r:id="rId11"/>
    <p:sldId id="312" r:id="rId12"/>
    <p:sldId id="300" r:id="rId13"/>
    <p:sldId id="318" r:id="rId14"/>
    <p:sldId id="311" r:id="rId15"/>
    <p:sldId id="314" r:id="rId16"/>
    <p:sldId id="309" r:id="rId17"/>
    <p:sldId id="301" r:id="rId18"/>
    <p:sldId id="303" r:id="rId19"/>
    <p:sldId id="308" r:id="rId20"/>
    <p:sldId id="307" r:id="rId21"/>
    <p:sldId id="295" r:id="rId22"/>
  </p:sldIdLst>
  <p:sldSz cx="18288000" cy="10287000"/>
  <p:notesSz cx="10287000" cy="18288000"/>
  <p:embeddedFontLst>
    <p:embeddedFont>
      <p:font typeface="a자막체" panose="02020600000000000000" pitchFamily="18" charset="-127"/>
      <p:regular r:id="rId24"/>
    </p:embeddedFont>
    <p:embeddedFont>
      <p:font typeface="a펜글씨B" panose="02020600000000000000" pitchFamily="18" charset="-127"/>
      <p:regular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맑은 고딕" panose="020B0503020000020004" pitchFamily="50" charset="-127"/>
      <p:regular r:id="rId30"/>
      <p:bold r:id="rId31"/>
    </p:embeddedFont>
    <p:embeddedFont>
      <p:font typeface="백종열필" panose="02020603020101020101" pitchFamily="18" charset="-127"/>
      <p:regular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지우 김" initials="지김" lastIdx="1" clrIdx="0">
    <p:extLst>
      <p:ext uri="{19B8F6BF-5375-455C-9EA6-DF929625EA0E}">
        <p15:presenceInfo xmlns:p15="http://schemas.microsoft.com/office/powerpoint/2012/main" userId="058e739e2d9e1e8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D6CE"/>
    <a:srgbClr val="E1E6EA"/>
    <a:srgbClr val="F2DCDB"/>
    <a:srgbClr val="DFDEEE"/>
    <a:srgbClr val="EBE9E5"/>
    <a:srgbClr val="D9D9D9"/>
    <a:srgbClr val="EBEAF0"/>
    <a:srgbClr val="EAF2D8"/>
    <a:srgbClr val="BEE193"/>
    <a:srgbClr val="FDF2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밝은 스타일 1 - 강조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2DE63D5-997A-4646-A377-4702673A728D}" styleName="밝은 스타일 2 - 강조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C083E6E3-FA7D-4D7B-A595-EF9225AFEA82}" styleName="밝은 스타일 1 - 강조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밝은 스타일 1 - 강조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밝은 스타일 2 - 강조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82" autoAdjust="0"/>
    <p:restoredTop sz="93225" autoAdjust="0"/>
  </p:normalViewPr>
  <p:slideViewPr>
    <p:cSldViewPr snapToGrid="0">
      <p:cViewPr varScale="1">
        <p:scale>
          <a:sx n="44" d="100"/>
          <a:sy n="44" d="100"/>
        </p:scale>
        <p:origin x="56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57700" cy="917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827713" y="0"/>
            <a:ext cx="4457700" cy="917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0430A0-090F-4AE8-B1B6-167883161197}" type="datetimeFigureOut">
              <a:rPr lang="ko-KR" altLang="en-US" smtClean="0"/>
              <a:t>2021-12-26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-342900" y="2286000"/>
            <a:ext cx="10972800" cy="6172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1028700" y="8801100"/>
            <a:ext cx="8229600" cy="72009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17372013"/>
            <a:ext cx="4457700" cy="915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827713" y="17372013"/>
            <a:ext cx="4457700" cy="915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C978FD-B73F-45F8-93BF-C9B8CC48995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11520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har char="•"/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F1F-CE9B-4651-A6AA-CD717754106B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5.png"/><Relationship Id="rId7" Type="http://schemas.openxmlformats.org/officeDocument/2006/relationships/image" Target="../media/image3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5.png"/><Relationship Id="rId7" Type="http://schemas.openxmlformats.org/officeDocument/2006/relationships/image" Target="../media/image4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5.png"/><Relationship Id="rId7" Type="http://schemas.openxmlformats.org/officeDocument/2006/relationships/image" Target="../media/image4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5.png"/><Relationship Id="rId7" Type="http://schemas.openxmlformats.org/officeDocument/2006/relationships/image" Target="../media/image5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5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m.joongdo.co.kr/view.php?key=20180509010002709" TargetMode="External"/><Relationship Id="rId3" Type="http://schemas.openxmlformats.org/officeDocument/2006/relationships/image" Target="../media/image5.png"/><Relationship Id="rId7" Type="http://schemas.openxmlformats.org/officeDocument/2006/relationships/hyperlink" Target="https://livejapan.com/ko/in-kansai/in-pref-kyoto/in-gion_kawaramachi_kiyomizu-dera-temple/spot-lj0012616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ivejapan.com/ko/article-a0000303/" TargetMode="External"/><Relationship Id="rId5" Type="http://schemas.openxmlformats.org/officeDocument/2006/relationships/hyperlink" Target="https://www.tabido.jp/ko/article/1119/" TargetMode="External"/><Relationship Id="rId4" Type="http://schemas.openxmlformats.org/officeDocument/2006/relationships/hyperlink" Target="https://ja.wikipedia.org/wiki/%E9%87%8E%E7%90%83#%E6%97%A5%E6%9C%AC" TargetMode="External"/><Relationship Id="rId9" Type="http://schemas.openxmlformats.org/officeDocument/2006/relationships/hyperlink" Target="https://blog.naver.com/hotman_towel/150114805016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5.png"/><Relationship Id="rId7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hyperlink" Target="https://www.youtube.com/watch?v=0hoK3RFvxwM" TargetMode="Externa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id="{7F9F89AE-BC4F-421C-984A-2CC7DB5BEC5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38566" y="0"/>
            <a:ext cx="18276225" cy="10287001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7D7B796D-31C7-4484-A04F-09CC47B8CDA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-4649" y="0"/>
            <a:ext cx="18276225" cy="10287001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379EB281-AEA5-49DF-90FD-CB205C8E79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7199" y="1509172"/>
            <a:ext cx="14630400" cy="2583850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5474F7FB-CF41-4909-81C7-D6C31FB0A4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83886" y="7489645"/>
            <a:ext cx="5428343" cy="258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116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>
            <a:extLst>
              <a:ext uri="{FF2B5EF4-FFF2-40B4-BE49-F238E27FC236}">
                <a16:creationId xmlns:a16="http://schemas.microsoft.com/office/drawing/2014/main" id="{7D7B796D-31C7-4484-A04F-09CC47B8CDA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-4650" y="19043"/>
            <a:ext cx="18276225" cy="10287001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4FC44E0E-1235-49C9-89CC-79878ECFD77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-19854" y="-122279"/>
            <a:ext cx="18276225" cy="10287001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4327BAE8-9399-4C92-A06B-536FBC8071D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16424" y="19043"/>
            <a:ext cx="18255152" cy="173226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0560C95-4A3A-4A10-B861-C40FDB5DEA9B}"/>
              </a:ext>
            </a:extLst>
          </p:cNvPr>
          <p:cNvSpPr txBox="1"/>
          <p:nvPr/>
        </p:nvSpPr>
        <p:spPr>
          <a:xfrm>
            <a:off x="542440" y="163594"/>
            <a:ext cx="1016688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0" b="1" dirty="0">
                <a:latin typeface="a펜글씨B" panose="02020600000000000000" pitchFamily="18" charset="-127"/>
                <a:ea typeface="a펜글씨B" panose="02020600000000000000" pitchFamily="18" charset="-127"/>
              </a:rPr>
              <a:t>03. </a:t>
            </a:r>
            <a:r>
              <a:rPr lang="ko-KR" altLang="en-US" sz="7000" b="1" dirty="0">
                <a:latin typeface="a펜글씨B" panose="02020600000000000000" pitchFamily="18" charset="-127"/>
                <a:ea typeface="a펜글씨B" panose="02020600000000000000" pitchFamily="18" charset="-127"/>
              </a:rPr>
              <a:t>일본의 전통 의상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EE7603-7B06-48C1-8956-C23D2AC296D7}"/>
              </a:ext>
            </a:extLst>
          </p:cNvPr>
          <p:cNvSpPr txBox="1"/>
          <p:nvPr/>
        </p:nvSpPr>
        <p:spPr>
          <a:xfrm>
            <a:off x="3278336" y="4249761"/>
            <a:ext cx="6512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latin typeface="a펜글씨B" panose="02020600000000000000" pitchFamily="18" charset="-127"/>
                <a:ea typeface="a펜글씨B" panose="02020600000000000000" pitchFamily="18" charset="-127"/>
              </a:rPr>
              <a:t>·</a:t>
            </a:r>
            <a:r>
              <a:rPr lang="ko-KR" altLang="en-US" sz="2800" dirty="0">
                <a:latin typeface="a펜글씨B" panose="02020600000000000000" pitchFamily="18" charset="-127"/>
                <a:ea typeface="a펜글씨B" panose="02020600000000000000" pitchFamily="18" charset="-127"/>
              </a:rPr>
              <a:t>화려한 미혼 여성이 착용하는 최고의 예복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5F2A43B-1F2B-4E12-87B7-797F1FD3FE60}"/>
              </a:ext>
            </a:extLst>
          </p:cNvPr>
          <p:cNvSpPr txBox="1"/>
          <p:nvPr/>
        </p:nvSpPr>
        <p:spPr>
          <a:xfrm>
            <a:off x="3278336" y="4929627"/>
            <a:ext cx="68315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latin typeface="a펜글씨B" panose="02020600000000000000" pitchFamily="18" charset="-127"/>
                <a:ea typeface="a펜글씨B" panose="02020600000000000000" pitchFamily="18" charset="-127"/>
              </a:rPr>
              <a:t>·</a:t>
            </a:r>
            <a:r>
              <a:rPr lang="ko-KR" altLang="en-US" sz="2800" dirty="0">
                <a:latin typeface="a펜글씨B" panose="02020600000000000000" pitchFamily="18" charset="-127"/>
                <a:ea typeface="a펜글씨B" panose="02020600000000000000" pitchFamily="18" charset="-127"/>
              </a:rPr>
              <a:t>인생에 </a:t>
            </a:r>
            <a:r>
              <a:rPr lang="en-US" altLang="ko-KR" sz="2800" dirty="0">
                <a:latin typeface="a펜글씨B" panose="02020600000000000000" pitchFamily="18" charset="-127"/>
                <a:ea typeface="a펜글씨B" panose="02020600000000000000" pitchFamily="18" charset="-127"/>
              </a:rPr>
              <a:t>3</a:t>
            </a:r>
            <a:r>
              <a:rPr lang="ko-KR" altLang="en-US" sz="2800" dirty="0">
                <a:latin typeface="a펜글씨B" panose="02020600000000000000" pitchFamily="18" charset="-127"/>
                <a:ea typeface="a펜글씨B" panose="02020600000000000000" pitchFamily="18" charset="-127"/>
              </a:rPr>
              <a:t>번 크게 찾아오는 불행을</a:t>
            </a:r>
            <a:endParaRPr lang="en-US" altLang="ko-KR" sz="2800" dirty="0">
              <a:latin typeface="a펜글씨B" panose="02020600000000000000" pitchFamily="18" charset="-127"/>
              <a:ea typeface="a펜글씨B" panose="02020600000000000000" pitchFamily="18" charset="-127"/>
            </a:endParaRPr>
          </a:p>
          <a:p>
            <a:r>
              <a:rPr lang="en-US" altLang="ko-KR" sz="2800" dirty="0">
                <a:latin typeface="a펜글씨B" panose="02020600000000000000" pitchFamily="18" charset="-127"/>
                <a:ea typeface="a펜글씨B" panose="02020600000000000000" pitchFamily="18" charset="-127"/>
              </a:rPr>
              <a:t> </a:t>
            </a:r>
            <a:r>
              <a:rPr lang="ko-KR" altLang="en-US" sz="2800" dirty="0">
                <a:latin typeface="a펜글씨B" panose="02020600000000000000" pitchFamily="18" charset="-127"/>
                <a:ea typeface="a펜글씨B" panose="02020600000000000000" pitchFamily="18" charset="-127"/>
              </a:rPr>
              <a:t> </a:t>
            </a:r>
            <a:r>
              <a:rPr lang="ko-KR" altLang="en-US" sz="2800" dirty="0" err="1">
                <a:latin typeface="a펜글씨B" panose="02020600000000000000" pitchFamily="18" charset="-127"/>
                <a:ea typeface="a펜글씨B" panose="02020600000000000000" pitchFamily="18" charset="-127"/>
              </a:rPr>
              <a:t>후리소데의</a:t>
            </a:r>
            <a:r>
              <a:rPr lang="ko-KR" altLang="en-US" sz="2800" dirty="0">
                <a:latin typeface="a펜글씨B" panose="02020600000000000000" pitchFamily="18" charset="-127"/>
                <a:ea typeface="a펜글씨B" panose="02020600000000000000" pitchFamily="18" charset="-127"/>
              </a:rPr>
              <a:t> 긴 소매로 </a:t>
            </a:r>
            <a:r>
              <a:rPr lang="ko-KR" altLang="en-US" sz="2800" dirty="0" err="1">
                <a:latin typeface="a펜글씨B" panose="02020600000000000000" pitchFamily="18" charset="-127"/>
                <a:ea typeface="a펜글씨B" panose="02020600000000000000" pitchFamily="18" charset="-127"/>
              </a:rPr>
              <a:t>내보내준다고</a:t>
            </a:r>
            <a:r>
              <a:rPr lang="ko-KR" altLang="en-US" sz="2800" dirty="0">
                <a:latin typeface="a펜글씨B" panose="02020600000000000000" pitchFamily="18" charset="-127"/>
                <a:ea typeface="a펜글씨B" panose="02020600000000000000" pitchFamily="18" charset="-127"/>
              </a:rPr>
              <a:t> 함</a:t>
            </a:r>
            <a:endParaRPr lang="en-US" altLang="ko-KR" sz="2800" dirty="0">
              <a:latin typeface="a펜글씨B" panose="02020600000000000000" pitchFamily="18" charset="-127"/>
              <a:ea typeface="a펜글씨B" panose="02020600000000000000" pitchFamily="18" charset="-127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4DA7733-6624-496D-802F-927D198A99D4}"/>
              </a:ext>
            </a:extLst>
          </p:cNvPr>
          <p:cNvSpPr txBox="1"/>
          <p:nvPr/>
        </p:nvSpPr>
        <p:spPr>
          <a:xfrm>
            <a:off x="8443687" y="8002634"/>
            <a:ext cx="4801218" cy="5207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latin typeface="a펜글씨B" panose="02020600000000000000" pitchFamily="18" charset="-127"/>
                <a:ea typeface="a펜글씨B" panose="02020600000000000000" pitchFamily="18" charset="-127"/>
              </a:rPr>
              <a:t>·</a:t>
            </a:r>
            <a:r>
              <a:rPr lang="ko-KR" altLang="en-US" sz="2800" dirty="0" err="1">
                <a:latin typeface="a펜글씨B" panose="02020600000000000000" pitchFamily="18" charset="-127"/>
                <a:ea typeface="a펜글씨B" panose="02020600000000000000" pitchFamily="18" charset="-127"/>
              </a:rPr>
              <a:t>후리소데에</a:t>
            </a:r>
            <a:r>
              <a:rPr lang="ko-KR" altLang="en-US" sz="2800" dirty="0">
                <a:latin typeface="a펜글씨B" panose="02020600000000000000" pitchFamily="18" charset="-127"/>
                <a:ea typeface="a펜글씨B" panose="02020600000000000000" pitchFamily="18" charset="-127"/>
              </a:rPr>
              <a:t> 비해 소매가 짧음</a:t>
            </a:r>
            <a:endParaRPr lang="en-US" altLang="ko-KR" sz="2800" dirty="0">
              <a:latin typeface="a펜글씨B" panose="02020600000000000000" pitchFamily="18" charset="-127"/>
              <a:ea typeface="a펜글씨B" panose="02020600000000000000" pitchFamily="18" charset="-127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C901CB7-3DDF-44FB-A5D5-A0F8F816991F}"/>
              </a:ext>
            </a:extLst>
          </p:cNvPr>
          <p:cNvSpPr txBox="1"/>
          <p:nvPr/>
        </p:nvSpPr>
        <p:spPr>
          <a:xfrm>
            <a:off x="8443687" y="7338092"/>
            <a:ext cx="75792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latin typeface="a펜글씨B" panose="02020600000000000000" pitchFamily="18" charset="-127"/>
                <a:ea typeface="a펜글씨B" panose="02020600000000000000" pitchFamily="18" charset="-127"/>
              </a:rPr>
              <a:t>·</a:t>
            </a:r>
            <a:r>
              <a:rPr lang="ko-KR" altLang="en-US" sz="2800" dirty="0">
                <a:latin typeface="a펜글씨B" panose="02020600000000000000" pitchFamily="18" charset="-127"/>
                <a:ea typeface="a펜글씨B" panose="02020600000000000000" pitchFamily="18" charset="-127"/>
              </a:rPr>
              <a:t>기혼 여성이 착용하는 최고의 예복</a:t>
            </a:r>
            <a:endParaRPr lang="en-US" altLang="ko-KR" sz="2800" dirty="0">
              <a:latin typeface="a펜글씨B" panose="02020600000000000000" pitchFamily="18" charset="-127"/>
              <a:ea typeface="a펜글씨B" panose="02020600000000000000" pitchFamily="18" charset="-127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9C84276-5878-400A-AA2A-826228C403E5}"/>
              </a:ext>
            </a:extLst>
          </p:cNvPr>
          <p:cNvSpPr txBox="1"/>
          <p:nvPr/>
        </p:nvSpPr>
        <p:spPr>
          <a:xfrm>
            <a:off x="3315124" y="5978360"/>
            <a:ext cx="56704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latin typeface="a펜글씨B" panose="02020600000000000000" pitchFamily="18" charset="-127"/>
                <a:ea typeface="a펜글씨B" panose="02020600000000000000" pitchFamily="18" charset="-127"/>
              </a:rPr>
              <a:t>·</a:t>
            </a:r>
            <a:r>
              <a:rPr lang="ko-KR" altLang="en-US" sz="2800" dirty="0">
                <a:latin typeface="a펜글씨B" panose="02020600000000000000" pitchFamily="18" charset="-127"/>
                <a:ea typeface="a펜글씨B" panose="02020600000000000000" pitchFamily="18" charset="-127"/>
              </a:rPr>
              <a:t>가격 </a:t>
            </a:r>
            <a:r>
              <a:rPr lang="en-US" altLang="ko-KR" sz="2800" dirty="0">
                <a:latin typeface="a펜글씨B" panose="02020600000000000000" pitchFamily="18" charset="-127"/>
                <a:ea typeface="a펜글씨B" panose="02020600000000000000" pitchFamily="18" charset="-127"/>
              </a:rPr>
              <a:t>– 30~40</a:t>
            </a:r>
            <a:r>
              <a:rPr lang="ko-KR" altLang="en-US" sz="2800" dirty="0">
                <a:latin typeface="a펜글씨B" panose="02020600000000000000" pitchFamily="18" charset="-127"/>
                <a:ea typeface="a펜글씨B" panose="02020600000000000000" pitchFamily="18" charset="-127"/>
              </a:rPr>
              <a:t>만원대부터 </a:t>
            </a:r>
            <a:r>
              <a:rPr lang="en-US" altLang="ko-KR" sz="2800" dirty="0">
                <a:latin typeface="a펜글씨B" panose="02020600000000000000" pitchFamily="18" charset="-127"/>
                <a:ea typeface="a펜글씨B" panose="02020600000000000000" pitchFamily="18" charset="-127"/>
              </a:rPr>
              <a:t>1~2</a:t>
            </a:r>
            <a:r>
              <a:rPr lang="ko-KR" altLang="en-US" sz="2800" dirty="0">
                <a:latin typeface="a펜글씨B" panose="02020600000000000000" pitchFamily="18" charset="-127"/>
                <a:ea typeface="a펜글씨B" panose="02020600000000000000" pitchFamily="18" charset="-127"/>
              </a:rPr>
              <a:t>천만원</a:t>
            </a:r>
            <a:endParaRPr lang="en-US" altLang="ko-KR" sz="2800" dirty="0">
              <a:latin typeface="a펜글씨B" panose="02020600000000000000" pitchFamily="18" charset="-127"/>
              <a:ea typeface="a펜글씨B" panose="02020600000000000000" pitchFamily="18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EF88D1E5-6CE3-4F57-9443-9DBCB9EDE03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6590" y="3512034"/>
            <a:ext cx="3090774" cy="3806984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09905EB4-78DC-4997-866A-B8BD78E569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5124" y="3466165"/>
            <a:ext cx="2114550" cy="723900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868A8258-1625-4256-9282-4492DFB6B3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86434" y="5970195"/>
            <a:ext cx="2124075" cy="704850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4BDAAE20-2279-4EB8-9233-333D62D7347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972876" y="5970195"/>
            <a:ext cx="3157808" cy="4171950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4BACD813-7B7E-4C7E-BE48-8C00151A9EC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6590" y="1836071"/>
            <a:ext cx="3312015" cy="15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316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0" grpId="0"/>
      <p:bldP spid="24" grpId="0"/>
      <p:bldP spid="25" grpId="0"/>
      <p:bldP spid="26" grpId="0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>
            <a:extLst>
              <a:ext uri="{FF2B5EF4-FFF2-40B4-BE49-F238E27FC236}">
                <a16:creationId xmlns:a16="http://schemas.microsoft.com/office/drawing/2014/main" id="{7D7B796D-31C7-4484-A04F-09CC47B8CDA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-4650" y="19043"/>
            <a:ext cx="18276225" cy="10287001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4FC44E0E-1235-49C9-89CC-79878ECFD77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-4651" y="228125"/>
            <a:ext cx="18276225" cy="10287001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4327BAE8-9399-4C92-A06B-536FBC8071D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16424" y="19043"/>
            <a:ext cx="18255152" cy="173226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0560C95-4A3A-4A10-B861-C40FDB5DEA9B}"/>
              </a:ext>
            </a:extLst>
          </p:cNvPr>
          <p:cNvSpPr txBox="1"/>
          <p:nvPr/>
        </p:nvSpPr>
        <p:spPr>
          <a:xfrm>
            <a:off x="542440" y="163594"/>
            <a:ext cx="1016688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0" b="1" dirty="0">
                <a:latin typeface="a펜글씨B" panose="02020600000000000000" pitchFamily="18" charset="-127"/>
                <a:ea typeface="a펜글씨B" panose="02020600000000000000" pitchFamily="18" charset="-127"/>
              </a:rPr>
              <a:t>03. </a:t>
            </a:r>
            <a:r>
              <a:rPr lang="ko-KR" altLang="en-US" sz="7000" b="1" dirty="0">
                <a:latin typeface="a펜글씨B" panose="02020600000000000000" pitchFamily="18" charset="-127"/>
                <a:ea typeface="a펜글씨B" panose="02020600000000000000" pitchFamily="18" charset="-127"/>
              </a:rPr>
              <a:t>일본의 전통 의상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EE7603-7B06-48C1-8956-C23D2AC296D7}"/>
              </a:ext>
            </a:extLst>
          </p:cNvPr>
          <p:cNvSpPr txBox="1"/>
          <p:nvPr/>
        </p:nvSpPr>
        <p:spPr>
          <a:xfrm>
            <a:off x="8129587" y="4263199"/>
            <a:ext cx="80514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>
                <a:latin typeface="a펜글씨B" panose="02020600000000000000" pitchFamily="18" charset="-127"/>
                <a:ea typeface="a펜글씨B" panose="02020600000000000000" pitchFamily="18" charset="-127"/>
              </a:rPr>
              <a:t>·</a:t>
            </a:r>
            <a:r>
              <a:rPr lang="ko-KR" altLang="en-US" sz="3200" dirty="0">
                <a:latin typeface="a펜글씨B" panose="02020600000000000000" pitchFamily="18" charset="-127"/>
                <a:ea typeface="a펜글씨B" panose="02020600000000000000" pitchFamily="18" charset="-127"/>
              </a:rPr>
              <a:t>주로 평상복으로 입는 간편한 옷</a:t>
            </a:r>
          </a:p>
        </p:txBody>
      </p:sp>
      <p:pic>
        <p:nvPicPr>
          <p:cNvPr id="21" name="그림 20">
            <a:extLst>
              <a:ext uri="{FF2B5EF4-FFF2-40B4-BE49-F238E27FC236}">
                <a16:creationId xmlns:a16="http://schemas.microsoft.com/office/drawing/2014/main" id="{B26267AC-6EE7-4EC8-884A-C1F7988379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9587" y="3484063"/>
            <a:ext cx="2028825" cy="62865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95F2A43B-1F2B-4E12-87B7-797F1FD3FE60}"/>
              </a:ext>
            </a:extLst>
          </p:cNvPr>
          <p:cNvSpPr txBox="1"/>
          <p:nvPr/>
        </p:nvSpPr>
        <p:spPr>
          <a:xfrm>
            <a:off x="8129587" y="5027648"/>
            <a:ext cx="7341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>
                <a:latin typeface="a펜글씨B" panose="02020600000000000000" pitchFamily="18" charset="-127"/>
                <a:ea typeface="a펜글씨B" panose="02020600000000000000" pitchFamily="18" charset="-127"/>
              </a:rPr>
              <a:t>·</a:t>
            </a:r>
            <a:r>
              <a:rPr lang="ko-KR" altLang="en-US" sz="3200" dirty="0">
                <a:latin typeface="a펜글씨B" panose="02020600000000000000" pitchFamily="18" charset="-127"/>
                <a:ea typeface="a펜글씨B" panose="02020600000000000000" pitchFamily="18" charset="-127"/>
              </a:rPr>
              <a:t>목욕 후</a:t>
            </a:r>
            <a:r>
              <a:rPr lang="en-US" altLang="ko-KR" sz="3200" dirty="0">
                <a:latin typeface="a펜글씨B" panose="02020600000000000000" pitchFamily="18" charset="-127"/>
                <a:ea typeface="a펜글씨B" panose="02020600000000000000" pitchFamily="18" charset="-127"/>
              </a:rPr>
              <a:t>(</a:t>
            </a:r>
            <a:r>
              <a:rPr lang="ko-KR" altLang="en-US" sz="3200" dirty="0" err="1">
                <a:latin typeface="a펜글씨B" panose="02020600000000000000" pitchFamily="18" charset="-127"/>
                <a:ea typeface="a펜글씨B" panose="02020600000000000000" pitchFamily="18" charset="-127"/>
              </a:rPr>
              <a:t>히로소데</a:t>
            </a:r>
            <a:r>
              <a:rPr lang="en-US" altLang="ko-KR" sz="3200" dirty="0">
                <a:latin typeface="a펜글씨B" panose="02020600000000000000" pitchFamily="18" charset="-127"/>
                <a:ea typeface="a펜글씨B" panose="02020600000000000000" pitchFamily="18" charset="-127"/>
              </a:rPr>
              <a:t>)</a:t>
            </a:r>
            <a:r>
              <a:rPr lang="ko-KR" altLang="en-US" sz="3200" dirty="0">
                <a:latin typeface="a펜글씨B" panose="02020600000000000000" pitchFamily="18" charset="-127"/>
                <a:ea typeface="a펜글씨B" panose="02020600000000000000" pitchFamily="18" charset="-127"/>
              </a:rPr>
              <a:t>나 여름에 입음</a:t>
            </a:r>
            <a:endParaRPr lang="en-US" altLang="ko-KR" sz="3200" dirty="0">
              <a:latin typeface="a펜글씨B" panose="02020600000000000000" pitchFamily="18" charset="-127"/>
              <a:ea typeface="a펜글씨B" panose="02020600000000000000" pitchFamily="18" charset="-127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4DA7733-6624-496D-802F-927D198A99D4}"/>
              </a:ext>
            </a:extLst>
          </p:cNvPr>
          <p:cNvSpPr txBox="1"/>
          <p:nvPr/>
        </p:nvSpPr>
        <p:spPr>
          <a:xfrm>
            <a:off x="8129587" y="5762695"/>
            <a:ext cx="8286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>
                <a:latin typeface="a펜글씨B" panose="02020600000000000000" pitchFamily="18" charset="-127"/>
                <a:ea typeface="a펜글씨B" panose="02020600000000000000" pitchFamily="18" charset="-127"/>
              </a:rPr>
              <a:t>·</a:t>
            </a:r>
            <a:r>
              <a:rPr lang="ko-KR" altLang="en-US" sz="3200" dirty="0" err="1">
                <a:latin typeface="a펜글씨B" panose="02020600000000000000" pitchFamily="18" charset="-127"/>
                <a:ea typeface="a펜글씨B" panose="02020600000000000000" pitchFamily="18" charset="-127"/>
              </a:rPr>
              <a:t>유카타를</a:t>
            </a:r>
            <a:r>
              <a:rPr lang="ko-KR" altLang="en-US" sz="3200" dirty="0">
                <a:latin typeface="a펜글씨B" panose="02020600000000000000" pitchFamily="18" charset="-127"/>
                <a:ea typeface="a펜글씨B" panose="02020600000000000000" pitchFamily="18" charset="-127"/>
              </a:rPr>
              <a:t> 입는 경우</a:t>
            </a:r>
            <a:r>
              <a:rPr lang="en-US" altLang="ko-KR" sz="3200" dirty="0">
                <a:latin typeface="a펜글씨B" panose="02020600000000000000" pitchFamily="18" charset="-127"/>
                <a:ea typeface="a펜글씨B" panose="02020600000000000000" pitchFamily="18" charset="-127"/>
              </a:rPr>
              <a:t>, </a:t>
            </a:r>
            <a:r>
              <a:rPr lang="ko-KR" altLang="en-US" sz="3200" dirty="0">
                <a:latin typeface="a펜글씨B" panose="02020600000000000000" pitchFamily="18" charset="-127"/>
                <a:ea typeface="a펜글씨B" panose="02020600000000000000" pitchFamily="18" charset="-127"/>
              </a:rPr>
              <a:t>맨발로 게다</a:t>
            </a:r>
            <a:r>
              <a:rPr lang="en-US" altLang="ko-KR" sz="3200" dirty="0">
                <a:latin typeface="a펜글씨B" panose="02020600000000000000" pitchFamily="18" charset="-127"/>
                <a:ea typeface="a펜글씨B" panose="02020600000000000000" pitchFamily="18" charset="-127"/>
              </a:rPr>
              <a:t>(</a:t>
            </a:r>
            <a:r>
              <a:rPr lang="ko-KR" altLang="en-US" sz="3200" dirty="0">
                <a:latin typeface="a펜글씨B" panose="02020600000000000000" pitchFamily="18" charset="-127"/>
                <a:ea typeface="a펜글씨B" panose="02020600000000000000" pitchFamily="18" charset="-127"/>
              </a:rPr>
              <a:t>쪼리</a:t>
            </a:r>
            <a:r>
              <a:rPr lang="en-US" altLang="ko-KR" sz="3200" dirty="0">
                <a:latin typeface="a펜글씨B" panose="02020600000000000000" pitchFamily="18" charset="-127"/>
                <a:ea typeface="a펜글씨B" panose="02020600000000000000" pitchFamily="18" charset="-127"/>
              </a:rPr>
              <a:t>)</a:t>
            </a:r>
            <a:r>
              <a:rPr lang="ko-KR" altLang="en-US" sz="3200" dirty="0">
                <a:latin typeface="a펜글씨B" panose="02020600000000000000" pitchFamily="18" charset="-127"/>
                <a:ea typeface="a펜글씨B" panose="02020600000000000000" pitchFamily="18" charset="-127"/>
              </a:rPr>
              <a:t>를 신음</a:t>
            </a:r>
            <a:endParaRPr lang="en-US" altLang="ko-KR" sz="3200" dirty="0">
              <a:latin typeface="a펜글씨B" panose="02020600000000000000" pitchFamily="18" charset="-127"/>
              <a:ea typeface="a펜글씨B" panose="02020600000000000000" pitchFamily="18" charset="-127"/>
            </a:endParaRPr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4640DD98-CD9B-43C5-98F7-AC4D030383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29587" y="6696433"/>
            <a:ext cx="2124075" cy="733425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17A1A926-ED82-4F18-B51D-671DF20268F1}"/>
              </a:ext>
            </a:extLst>
          </p:cNvPr>
          <p:cNvSpPr txBox="1"/>
          <p:nvPr/>
        </p:nvSpPr>
        <p:spPr>
          <a:xfrm>
            <a:off x="8129587" y="7539200"/>
            <a:ext cx="99525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>
                <a:latin typeface="a펜글씨B" panose="02020600000000000000" pitchFamily="18" charset="-127"/>
                <a:ea typeface="a펜글씨B" panose="02020600000000000000" pitchFamily="18" charset="-127"/>
              </a:rPr>
              <a:t>·</a:t>
            </a:r>
            <a:r>
              <a:rPr lang="ko-KR" altLang="en-US" sz="3200" dirty="0" err="1">
                <a:latin typeface="a펜글씨B" panose="02020600000000000000" pitchFamily="18" charset="-127"/>
                <a:ea typeface="a펜글씨B" panose="02020600000000000000" pitchFamily="18" charset="-127"/>
              </a:rPr>
              <a:t>유카타비</a:t>
            </a:r>
            <a:r>
              <a:rPr lang="ko-KR" altLang="en-US" sz="3200" dirty="0">
                <a:latin typeface="a펜글씨B" panose="02020600000000000000" pitchFamily="18" charset="-127"/>
                <a:ea typeface="a펜글씨B" panose="02020600000000000000" pitchFamily="18" charset="-127"/>
              </a:rPr>
              <a:t> </a:t>
            </a:r>
            <a:r>
              <a:rPr lang="en-US" altLang="ko-KR" sz="3200" dirty="0">
                <a:latin typeface="a펜글씨B" panose="02020600000000000000" pitchFamily="18" charset="-127"/>
                <a:ea typeface="a펜글씨B" panose="02020600000000000000" pitchFamily="18" charset="-127"/>
              </a:rPr>
              <a:t>– </a:t>
            </a:r>
            <a:r>
              <a:rPr lang="ko-KR" altLang="en-US" sz="3200" dirty="0">
                <a:latin typeface="a펜글씨B" panose="02020600000000000000" pitchFamily="18" charset="-127"/>
                <a:ea typeface="a펜글씨B" panose="02020600000000000000" pitchFamily="18" charset="-127"/>
              </a:rPr>
              <a:t>목욕한 후 몸을 닦는 수건이라는 말에서 유래</a:t>
            </a:r>
            <a:endParaRPr lang="en-US" altLang="ko-KR" sz="3200" dirty="0">
              <a:latin typeface="a펜글씨B" panose="02020600000000000000" pitchFamily="18" charset="-127"/>
              <a:ea typeface="a펜글씨B" panose="02020600000000000000" pitchFamily="18" charset="-127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41A4ABB-17ED-45D8-BC27-8149DB69F3B4}"/>
              </a:ext>
            </a:extLst>
          </p:cNvPr>
          <p:cNvSpPr txBox="1"/>
          <p:nvPr/>
        </p:nvSpPr>
        <p:spPr>
          <a:xfrm>
            <a:off x="8129587" y="8337847"/>
            <a:ext cx="8286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>
                <a:latin typeface="a펜글씨B" panose="02020600000000000000" pitchFamily="18" charset="-127"/>
                <a:ea typeface="a펜글씨B" panose="02020600000000000000" pitchFamily="18" charset="-127"/>
              </a:rPr>
              <a:t>·</a:t>
            </a:r>
            <a:r>
              <a:rPr lang="ko-KR" altLang="en-US" sz="3200" dirty="0">
                <a:latin typeface="a펜글씨B" panose="02020600000000000000" pitchFamily="18" charset="-127"/>
                <a:ea typeface="a펜글씨B" panose="02020600000000000000" pitchFamily="18" charset="-127"/>
              </a:rPr>
              <a:t>원래 귀족</a:t>
            </a:r>
            <a:r>
              <a:rPr lang="en-US" altLang="ko-KR" sz="3200" kern="0" spc="0" dirty="0">
                <a:solidFill>
                  <a:srgbClr val="000000"/>
                </a:solidFill>
                <a:effectLst/>
                <a:latin typeface="a펜글씨B" panose="02020600000000000000" pitchFamily="18" charset="-127"/>
                <a:ea typeface="a펜글씨B" panose="02020600000000000000" pitchFamily="18" charset="-127"/>
              </a:rPr>
              <a:t>·</a:t>
            </a:r>
            <a:r>
              <a:rPr lang="ko-KR" altLang="en-US" sz="3200" kern="0" spc="0" dirty="0">
                <a:solidFill>
                  <a:srgbClr val="000000"/>
                </a:solidFill>
                <a:effectLst/>
                <a:latin typeface="a펜글씨B" panose="02020600000000000000" pitchFamily="18" charset="-127"/>
                <a:ea typeface="a펜글씨B" panose="02020600000000000000" pitchFamily="18" charset="-127"/>
              </a:rPr>
              <a:t>천황이 목욕한 후 입는 옷</a:t>
            </a:r>
            <a:r>
              <a:rPr lang="en-US" altLang="ko-KR" sz="3200" kern="0" spc="0" dirty="0">
                <a:solidFill>
                  <a:srgbClr val="000000"/>
                </a:solidFill>
                <a:effectLst/>
                <a:latin typeface="a펜글씨B" panose="02020600000000000000" pitchFamily="18" charset="-127"/>
                <a:ea typeface="a펜글씨B" panose="02020600000000000000" pitchFamily="18" charset="-127"/>
              </a:rPr>
              <a:t> </a:t>
            </a:r>
            <a:endParaRPr lang="en-US" altLang="ko-KR" sz="3200" dirty="0">
              <a:latin typeface="a펜글씨B" panose="02020600000000000000" pitchFamily="18" charset="-127"/>
              <a:ea typeface="a펜글씨B" panose="02020600000000000000" pitchFamily="18" charset="-127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40292F9-E241-486A-A4EB-72A7D33EA206}"/>
              </a:ext>
            </a:extLst>
          </p:cNvPr>
          <p:cNvSpPr txBox="1"/>
          <p:nvPr/>
        </p:nvSpPr>
        <p:spPr>
          <a:xfrm>
            <a:off x="8129587" y="9045374"/>
            <a:ext cx="8286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>
                <a:latin typeface="a펜글씨B" panose="02020600000000000000" pitchFamily="18" charset="-127"/>
                <a:ea typeface="a펜글씨B" panose="02020600000000000000" pitchFamily="18" charset="-127"/>
              </a:rPr>
              <a:t>·</a:t>
            </a:r>
            <a:r>
              <a:rPr lang="ko-KR" altLang="en-US" sz="3200" dirty="0">
                <a:latin typeface="a펜글씨B" panose="02020600000000000000" pitchFamily="18" charset="-127"/>
                <a:ea typeface="a펜글씨B" panose="02020600000000000000" pitchFamily="18" charset="-127"/>
              </a:rPr>
              <a:t>메이지시대 이후 외출복으로 사용</a:t>
            </a:r>
            <a:endParaRPr lang="en-US" altLang="ko-KR" sz="3200" dirty="0">
              <a:latin typeface="a펜글씨B" panose="02020600000000000000" pitchFamily="18" charset="-127"/>
              <a:ea typeface="a펜글씨B" panose="02020600000000000000" pitchFamily="18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78129B98-B3E3-464D-9A0B-BF6C9EE97A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3201" y="3421872"/>
            <a:ext cx="7087142" cy="6323554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0FA0C028-6195-4E03-8E9C-E8BC13C1F48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3201" y="1815840"/>
            <a:ext cx="3328759" cy="15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822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4" grpId="0"/>
      <p:bldP spid="25" grpId="0"/>
      <p:bldP spid="30" grpId="0"/>
      <p:bldP spid="31" grpId="0"/>
      <p:bldP spid="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8BC622DE-B9BB-404C-8B80-AA5FB5CC720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-4650" y="19043"/>
            <a:ext cx="18276225" cy="10287001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7D7B796D-31C7-4484-A04F-09CC47B8CDA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-4649" y="0"/>
            <a:ext cx="18276225" cy="10287001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4327BAE8-9399-4C92-A06B-536FBC8071D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16424" y="-53146"/>
            <a:ext cx="18255152" cy="173226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0560C95-4A3A-4A10-B861-C40FDB5DEA9B}"/>
              </a:ext>
            </a:extLst>
          </p:cNvPr>
          <p:cNvSpPr txBox="1"/>
          <p:nvPr/>
        </p:nvSpPr>
        <p:spPr>
          <a:xfrm>
            <a:off x="542440" y="163594"/>
            <a:ext cx="1016688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0" b="1" dirty="0">
                <a:latin typeface="a펜글씨B" panose="02020600000000000000" pitchFamily="18" charset="-127"/>
                <a:ea typeface="a펜글씨B" panose="02020600000000000000" pitchFamily="18" charset="-127"/>
              </a:rPr>
              <a:t>04. </a:t>
            </a:r>
            <a:r>
              <a:rPr lang="ko-KR" altLang="en-US" sz="7000" b="1" dirty="0">
                <a:latin typeface="a펜글씨B" panose="02020600000000000000" pitchFamily="18" charset="-127"/>
                <a:ea typeface="a펜글씨B" panose="02020600000000000000" pitchFamily="18" charset="-127"/>
              </a:rPr>
              <a:t>일본의 전통 음식</a:t>
            </a:r>
          </a:p>
        </p:txBody>
      </p:sp>
      <p:sp>
        <p:nvSpPr>
          <p:cNvPr id="2" name="타원 1">
            <a:extLst>
              <a:ext uri="{FF2B5EF4-FFF2-40B4-BE49-F238E27FC236}">
                <a16:creationId xmlns:a16="http://schemas.microsoft.com/office/drawing/2014/main" id="{CD736FBE-93DF-446E-8815-2E78812ED19C}"/>
              </a:ext>
            </a:extLst>
          </p:cNvPr>
          <p:cNvSpPr/>
          <p:nvPr/>
        </p:nvSpPr>
        <p:spPr>
          <a:xfrm>
            <a:off x="542440" y="2061029"/>
            <a:ext cx="3425371" cy="1538514"/>
          </a:xfrm>
          <a:prstGeom prst="ellipse">
            <a:avLst/>
          </a:prstGeom>
          <a:solidFill>
            <a:srgbClr val="E1E6EA"/>
          </a:solidFill>
          <a:ln>
            <a:solidFill>
              <a:srgbClr val="E1E6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dirty="0">
                <a:solidFill>
                  <a:schemeClr val="tx1"/>
                </a:solidFill>
                <a:latin typeface="a자막체" panose="02020600000000000000" pitchFamily="18" charset="-127"/>
                <a:ea typeface="a자막체" panose="02020600000000000000" pitchFamily="18" charset="-127"/>
              </a:rPr>
              <a:t>음식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D012E0-70F6-4EC1-9D36-EE9C0F1BC02F}"/>
              </a:ext>
            </a:extLst>
          </p:cNvPr>
          <p:cNvSpPr txBox="1"/>
          <p:nvPr/>
        </p:nvSpPr>
        <p:spPr>
          <a:xfrm>
            <a:off x="1887212" y="4195573"/>
            <a:ext cx="1274318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400" b="1" dirty="0">
                <a:latin typeface="a펜글씨B" panose="02020600000000000000" pitchFamily="18" charset="-127"/>
                <a:ea typeface="a펜글씨B" panose="02020600000000000000" pitchFamily="18" charset="-127"/>
              </a:rPr>
              <a:t>재료 본연의 맛</a:t>
            </a:r>
            <a:r>
              <a:rPr lang="en-US" altLang="ko-KR" sz="3400" b="1" dirty="0">
                <a:latin typeface="a펜글씨B" panose="02020600000000000000" pitchFamily="18" charset="-127"/>
                <a:ea typeface="a펜글씨B" panose="02020600000000000000" pitchFamily="18" charset="-127"/>
              </a:rPr>
              <a:t>, </a:t>
            </a:r>
            <a:r>
              <a:rPr lang="ko-KR" altLang="en-US" sz="3400" b="1" dirty="0">
                <a:latin typeface="a펜글씨B" panose="02020600000000000000" pitchFamily="18" charset="-127"/>
                <a:ea typeface="a펜글씨B" panose="02020600000000000000" pitchFamily="18" charset="-127"/>
              </a:rPr>
              <a:t>담백한 양념류</a:t>
            </a:r>
            <a:r>
              <a:rPr lang="en-US" altLang="ko-KR" sz="3400" b="1" dirty="0">
                <a:latin typeface="a펜글씨B" panose="02020600000000000000" pitchFamily="18" charset="-127"/>
                <a:ea typeface="a펜글씨B" panose="02020600000000000000" pitchFamily="18" charset="-127"/>
              </a:rPr>
              <a:t>, </a:t>
            </a:r>
            <a:r>
              <a:rPr lang="ko-KR" altLang="en-US" sz="3400" b="1" dirty="0">
                <a:latin typeface="a펜글씨B" panose="02020600000000000000" pitchFamily="18" charset="-127"/>
                <a:ea typeface="a펜글씨B" panose="02020600000000000000" pitchFamily="18" charset="-127"/>
              </a:rPr>
              <a:t>섬세한 담는 방식이 </a:t>
            </a:r>
            <a:r>
              <a:rPr lang="ko-KR" altLang="en-US" sz="3400" dirty="0">
                <a:latin typeface="a펜글씨B" panose="02020600000000000000" pitchFamily="18" charset="-127"/>
                <a:ea typeface="a펜글씨B" panose="02020600000000000000" pitchFamily="18" charset="-127"/>
              </a:rPr>
              <a:t>특징</a:t>
            </a:r>
            <a:r>
              <a:rPr lang="en-US" altLang="ko-KR" sz="3400" dirty="0">
                <a:latin typeface="a펜글씨B" panose="02020600000000000000" pitchFamily="18" charset="-127"/>
                <a:ea typeface="a펜글씨B" panose="02020600000000000000" pitchFamily="18" charset="-127"/>
              </a:rPr>
              <a:t> </a:t>
            </a:r>
            <a:endParaRPr lang="ko-KR" altLang="en-US" sz="3400" dirty="0">
              <a:latin typeface="a펜글씨B" panose="02020600000000000000" pitchFamily="18" charset="-127"/>
              <a:ea typeface="a펜글씨B" panose="02020600000000000000" pitchFamily="18" charset="-127"/>
            </a:endParaRPr>
          </a:p>
        </p:txBody>
      </p:sp>
      <p:sp>
        <p:nvSpPr>
          <p:cNvPr id="8" name="화살표: 오른쪽 7">
            <a:extLst>
              <a:ext uri="{FF2B5EF4-FFF2-40B4-BE49-F238E27FC236}">
                <a16:creationId xmlns:a16="http://schemas.microsoft.com/office/drawing/2014/main" id="{2D414986-C99D-4A12-9DE0-4F4F2C026D95}"/>
              </a:ext>
            </a:extLst>
          </p:cNvPr>
          <p:cNvSpPr/>
          <p:nvPr/>
        </p:nvSpPr>
        <p:spPr>
          <a:xfrm>
            <a:off x="825876" y="4117394"/>
            <a:ext cx="899885" cy="798286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1E6EA"/>
          </a:solidFill>
          <a:ln>
            <a:solidFill>
              <a:srgbClr val="E1E6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화살표: 오른쪽 8">
            <a:extLst>
              <a:ext uri="{FF2B5EF4-FFF2-40B4-BE49-F238E27FC236}">
                <a16:creationId xmlns:a16="http://schemas.microsoft.com/office/drawing/2014/main" id="{7D495DC3-D1DA-46AF-B6B1-BCAF67650A27}"/>
              </a:ext>
            </a:extLst>
          </p:cNvPr>
          <p:cNvSpPr/>
          <p:nvPr/>
        </p:nvSpPr>
        <p:spPr>
          <a:xfrm>
            <a:off x="825875" y="5912306"/>
            <a:ext cx="899885" cy="798286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1E6EA"/>
          </a:solidFill>
          <a:ln>
            <a:solidFill>
              <a:srgbClr val="E1E6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B8AC2E-2752-48D3-AE21-F79CC0E2BE64}"/>
              </a:ext>
            </a:extLst>
          </p:cNvPr>
          <p:cNvSpPr txBox="1"/>
          <p:nvPr/>
        </p:nvSpPr>
        <p:spPr>
          <a:xfrm>
            <a:off x="1887212" y="5925943"/>
            <a:ext cx="1274318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400" b="1" dirty="0">
                <a:latin typeface="a펜글씨B" panose="02020600000000000000" pitchFamily="18" charset="-127"/>
                <a:ea typeface="a펜글씨B" panose="02020600000000000000" pitchFamily="18" charset="-127"/>
              </a:rPr>
              <a:t>뜨거운 요리보다 차갑거나 미지근한 요리 선호</a:t>
            </a:r>
            <a:endParaRPr lang="ko-KR" altLang="en-US" sz="3400" dirty="0">
              <a:latin typeface="a펜글씨B" panose="02020600000000000000" pitchFamily="18" charset="-127"/>
              <a:ea typeface="a펜글씨B" panose="02020600000000000000" pitchFamily="18" charset="-127"/>
            </a:endParaRPr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38F5498F-15A7-4FFD-989B-2686C1FB37E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13978"/>
          <a:stretch/>
        </p:blipFill>
        <p:spPr>
          <a:xfrm>
            <a:off x="8514118" y="7939336"/>
            <a:ext cx="1936519" cy="1571458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4776055E-D104-4A3E-A7F1-ED91E5E9E9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21628" y="5282859"/>
            <a:ext cx="6840497" cy="3096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289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" grpId="0" animBg="1"/>
      <p:bldP spid="3" grpId="0"/>
      <p:bldP spid="8" grpId="0" animBg="1"/>
      <p:bldP spid="9" grpId="0" animBg="1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8BC622DE-B9BB-404C-8B80-AA5FB5CC720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-4650" y="19043"/>
            <a:ext cx="18276225" cy="10287001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7D7B796D-31C7-4484-A04F-09CC47B8CDA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16424" y="-67279"/>
            <a:ext cx="18276225" cy="10287001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4327BAE8-9399-4C92-A06B-536FBC8071D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16424" y="19043"/>
            <a:ext cx="18255152" cy="173226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0560C95-4A3A-4A10-B861-C40FDB5DEA9B}"/>
              </a:ext>
            </a:extLst>
          </p:cNvPr>
          <p:cNvSpPr txBox="1"/>
          <p:nvPr/>
        </p:nvSpPr>
        <p:spPr>
          <a:xfrm>
            <a:off x="542440" y="163594"/>
            <a:ext cx="1016688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0" b="1" dirty="0">
                <a:latin typeface="a펜글씨B" panose="02020600000000000000" pitchFamily="18" charset="-127"/>
                <a:ea typeface="a펜글씨B" panose="02020600000000000000" pitchFamily="18" charset="-127"/>
              </a:rPr>
              <a:t>04. </a:t>
            </a:r>
            <a:r>
              <a:rPr lang="ko-KR" altLang="en-US" sz="7000" b="1" dirty="0">
                <a:latin typeface="a펜글씨B" panose="02020600000000000000" pitchFamily="18" charset="-127"/>
                <a:ea typeface="a펜글씨B" panose="02020600000000000000" pitchFamily="18" charset="-127"/>
              </a:rPr>
              <a:t>일본의 전통 음식</a:t>
            </a:r>
          </a:p>
        </p:txBody>
      </p:sp>
      <p:sp>
        <p:nvSpPr>
          <p:cNvPr id="2" name="타원 1">
            <a:extLst>
              <a:ext uri="{FF2B5EF4-FFF2-40B4-BE49-F238E27FC236}">
                <a16:creationId xmlns:a16="http://schemas.microsoft.com/office/drawing/2014/main" id="{CD736FBE-93DF-446E-8815-2E78812ED19C}"/>
              </a:ext>
            </a:extLst>
          </p:cNvPr>
          <p:cNvSpPr/>
          <p:nvPr/>
        </p:nvSpPr>
        <p:spPr>
          <a:xfrm>
            <a:off x="542440" y="2061029"/>
            <a:ext cx="3425371" cy="1538514"/>
          </a:xfrm>
          <a:prstGeom prst="ellipse">
            <a:avLst/>
          </a:prstGeom>
          <a:solidFill>
            <a:srgbClr val="E1E6EA"/>
          </a:solidFill>
          <a:ln>
            <a:solidFill>
              <a:srgbClr val="E1E6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dirty="0">
                <a:solidFill>
                  <a:schemeClr val="tx1"/>
                </a:solidFill>
                <a:latin typeface="a자막체" panose="02020600000000000000" pitchFamily="18" charset="-127"/>
                <a:ea typeface="a자막체" panose="02020600000000000000" pitchFamily="18" charset="-127"/>
              </a:rPr>
              <a:t>음식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D012E0-70F6-4EC1-9D36-EE9C0F1BC02F}"/>
              </a:ext>
            </a:extLst>
          </p:cNvPr>
          <p:cNvSpPr txBox="1"/>
          <p:nvPr/>
        </p:nvSpPr>
        <p:spPr>
          <a:xfrm>
            <a:off x="1887212" y="4195573"/>
            <a:ext cx="1274318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800" b="1" dirty="0">
                <a:latin typeface="a펜글씨B" panose="02020600000000000000" pitchFamily="18" charset="-127"/>
                <a:ea typeface="a펜글씨B" panose="02020600000000000000" pitchFamily="18" charset="-127"/>
              </a:rPr>
              <a:t>날 것</a:t>
            </a:r>
            <a:r>
              <a:rPr lang="ko-KR" altLang="en-US" sz="3800" dirty="0">
                <a:latin typeface="a펜글씨B" panose="02020600000000000000" pitchFamily="18" charset="-127"/>
                <a:ea typeface="a펜글씨B" panose="02020600000000000000" pitchFamily="18" charset="-127"/>
              </a:rPr>
              <a:t>으로 먹는 음식이 많음</a:t>
            </a:r>
          </a:p>
        </p:txBody>
      </p:sp>
      <p:sp>
        <p:nvSpPr>
          <p:cNvPr id="8" name="화살표: 오른쪽 7">
            <a:extLst>
              <a:ext uri="{FF2B5EF4-FFF2-40B4-BE49-F238E27FC236}">
                <a16:creationId xmlns:a16="http://schemas.microsoft.com/office/drawing/2014/main" id="{2D414986-C99D-4A12-9DE0-4F4F2C026D95}"/>
              </a:ext>
            </a:extLst>
          </p:cNvPr>
          <p:cNvSpPr/>
          <p:nvPr/>
        </p:nvSpPr>
        <p:spPr>
          <a:xfrm>
            <a:off x="825876" y="4184300"/>
            <a:ext cx="899885" cy="798286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1E6EA"/>
          </a:solidFill>
          <a:ln>
            <a:solidFill>
              <a:srgbClr val="E1E6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화살표: 오른쪽 8">
            <a:extLst>
              <a:ext uri="{FF2B5EF4-FFF2-40B4-BE49-F238E27FC236}">
                <a16:creationId xmlns:a16="http://schemas.microsoft.com/office/drawing/2014/main" id="{7D495DC3-D1DA-46AF-B6B1-BCAF67650A27}"/>
              </a:ext>
            </a:extLst>
          </p:cNvPr>
          <p:cNvSpPr/>
          <p:nvPr/>
        </p:nvSpPr>
        <p:spPr>
          <a:xfrm>
            <a:off x="825875" y="5689213"/>
            <a:ext cx="899885" cy="798286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1E6EA"/>
          </a:solidFill>
          <a:ln>
            <a:solidFill>
              <a:srgbClr val="E1E6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B8AC2E-2752-48D3-AE21-F79CC0E2BE64}"/>
              </a:ext>
            </a:extLst>
          </p:cNvPr>
          <p:cNvSpPr txBox="1"/>
          <p:nvPr/>
        </p:nvSpPr>
        <p:spPr>
          <a:xfrm>
            <a:off x="1887212" y="5725456"/>
            <a:ext cx="1274318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800" b="1" dirty="0">
                <a:latin typeface="a펜글씨B" panose="02020600000000000000" pitchFamily="18" charset="-127"/>
                <a:ea typeface="a펜글씨B" panose="02020600000000000000" pitchFamily="18" charset="-127"/>
              </a:rPr>
              <a:t>장식이 많음</a:t>
            </a:r>
            <a:endParaRPr lang="ko-KR" altLang="en-US" sz="3800" dirty="0">
              <a:latin typeface="a펜글씨B" panose="02020600000000000000" pitchFamily="18" charset="-127"/>
              <a:ea typeface="a펜글씨B" panose="02020600000000000000" pitchFamily="18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A6446F4-55E7-440B-A0E4-7B9E394EB9D9}"/>
              </a:ext>
            </a:extLst>
          </p:cNvPr>
          <p:cNvSpPr txBox="1"/>
          <p:nvPr/>
        </p:nvSpPr>
        <p:spPr>
          <a:xfrm>
            <a:off x="1887212" y="6411038"/>
            <a:ext cx="625317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400" dirty="0">
                <a:latin typeface="a펜글씨B" panose="02020600000000000000" pitchFamily="18" charset="-127"/>
                <a:ea typeface="a펜글씨B" panose="02020600000000000000" pitchFamily="18" charset="-127"/>
              </a:rPr>
              <a:t>ex) </a:t>
            </a:r>
            <a:r>
              <a:rPr lang="ko-KR" altLang="en-US" sz="3400" dirty="0" err="1">
                <a:latin typeface="a펜글씨B" panose="02020600000000000000" pitchFamily="18" charset="-127"/>
                <a:ea typeface="a펜글씨B" panose="02020600000000000000" pitchFamily="18" charset="-127"/>
              </a:rPr>
              <a:t>사시미</a:t>
            </a:r>
            <a:r>
              <a:rPr lang="ko-KR" altLang="en-US" sz="3400" dirty="0">
                <a:latin typeface="a펜글씨B" panose="02020600000000000000" pitchFamily="18" charset="-127"/>
                <a:ea typeface="a펜글씨B" panose="02020600000000000000" pitchFamily="18" charset="-127"/>
              </a:rPr>
              <a:t> 아래 </a:t>
            </a:r>
            <a:r>
              <a:rPr lang="ko-KR" altLang="en-US" sz="3400" b="1" dirty="0" err="1">
                <a:latin typeface="a펜글씨B" panose="02020600000000000000" pitchFamily="18" charset="-127"/>
                <a:ea typeface="a펜글씨B" panose="02020600000000000000" pitchFamily="18" charset="-127"/>
              </a:rPr>
              <a:t>천사채</a:t>
            </a:r>
            <a:r>
              <a:rPr lang="ko-KR" altLang="en-US" sz="3400" dirty="0">
                <a:latin typeface="a펜글씨B" panose="02020600000000000000" pitchFamily="18" charset="-127"/>
                <a:ea typeface="a펜글씨B" panose="02020600000000000000" pitchFamily="18" charset="-127"/>
              </a:rPr>
              <a:t> 또는 </a:t>
            </a:r>
            <a:r>
              <a:rPr lang="ko-KR" altLang="en-US" sz="3400" b="1" dirty="0">
                <a:latin typeface="a펜글씨B" panose="02020600000000000000" pitchFamily="18" charset="-127"/>
                <a:ea typeface="a펜글씨B" panose="02020600000000000000" pitchFamily="18" charset="-127"/>
              </a:rPr>
              <a:t>무채</a:t>
            </a:r>
          </a:p>
        </p:txBody>
      </p:sp>
      <p:sp>
        <p:nvSpPr>
          <p:cNvPr id="17" name="화살표: 오른쪽 16">
            <a:extLst>
              <a:ext uri="{FF2B5EF4-FFF2-40B4-BE49-F238E27FC236}">
                <a16:creationId xmlns:a16="http://schemas.microsoft.com/office/drawing/2014/main" id="{AEFB5059-399A-4B23-813E-E798D67128BB}"/>
              </a:ext>
            </a:extLst>
          </p:cNvPr>
          <p:cNvSpPr/>
          <p:nvPr/>
        </p:nvSpPr>
        <p:spPr>
          <a:xfrm>
            <a:off x="825874" y="7347036"/>
            <a:ext cx="899885" cy="798286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1E6EA"/>
          </a:solidFill>
          <a:ln>
            <a:solidFill>
              <a:srgbClr val="E1E6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5E716C5-480C-4E14-8271-A57AC502ED9E}"/>
              </a:ext>
            </a:extLst>
          </p:cNvPr>
          <p:cNvSpPr txBox="1"/>
          <p:nvPr/>
        </p:nvSpPr>
        <p:spPr>
          <a:xfrm>
            <a:off x="1887212" y="7410449"/>
            <a:ext cx="1274318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800" dirty="0">
                <a:latin typeface="a펜글씨B" panose="02020600000000000000" pitchFamily="18" charset="-127"/>
                <a:ea typeface="a펜글씨B" panose="02020600000000000000" pitchFamily="18" charset="-127"/>
              </a:rPr>
              <a:t>불교 영향 </a:t>
            </a:r>
            <a:r>
              <a:rPr lang="en-US" altLang="ko-KR" sz="3800" dirty="0">
                <a:latin typeface="a펜글씨B" panose="02020600000000000000" pitchFamily="18" charset="-127"/>
                <a:ea typeface="a펜글씨B" panose="02020600000000000000" pitchFamily="18" charset="-127"/>
              </a:rPr>
              <a:t>– </a:t>
            </a:r>
            <a:r>
              <a:rPr lang="ko-KR" altLang="en-US" sz="3800" b="1" dirty="0">
                <a:latin typeface="a펜글씨B" panose="02020600000000000000" pitchFamily="18" charset="-127"/>
                <a:ea typeface="a펜글씨B" panose="02020600000000000000" pitchFamily="18" charset="-127"/>
              </a:rPr>
              <a:t>향신료 선호 </a:t>
            </a:r>
            <a:r>
              <a:rPr lang="en-US" altLang="ko-KR" sz="3800" b="1" dirty="0">
                <a:latin typeface="a펜글씨B" panose="02020600000000000000" pitchFamily="18" charset="-127"/>
                <a:ea typeface="a펜글씨B" panose="02020600000000000000" pitchFamily="18" charset="-127"/>
              </a:rPr>
              <a:t>x</a:t>
            </a:r>
            <a:endParaRPr lang="ko-KR" altLang="en-US" sz="3800" b="1" dirty="0">
              <a:latin typeface="a펜글씨B" panose="02020600000000000000" pitchFamily="18" charset="-127"/>
              <a:ea typeface="a펜글씨B" panose="02020600000000000000" pitchFamily="18" charset="-127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02DD3BEE-439C-4825-9C85-6D12BD2418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0178" y="3760583"/>
            <a:ext cx="6631608" cy="4977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07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" grpId="0" animBg="1"/>
      <p:bldP spid="8" grpId="0" animBg="1"/>
      <p:bldP spid="9" grpId="0" animBg="1"/>
      <p:bldP spid="10" grpId="0"/>
      <p:bldP spid="16" grpId="0"/>
      <p:bldP spid="17" grpId="0" animBg="1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637785AC-1673-494E-9721-8FC74A48AF1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-4650" y="19043"/>
            <a:ext cx="18276225" cy="10287001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7D7B796D-31C7-4484-A04F-09CC47B8CDA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-4650" y="0"/>
            <a:ext cx="18276225" cy="10287001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4327BAE8-9399-4C92-A06B-536FBC8071D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16424" y="19043"/>
            <a:ext cx="18255152" cy="173226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0560C95-4A3A-4A10-B861-C40FDB5DEA9B}"/>
              </a:ext>
            </a:extLst>
          </p:cNvPr>
          <p:cNvSpPr txBox="1"/>
          <p:nvPr/>
        </p:nvSpPr>
        <p:spPr>
          <a:xfrm>
            <a:off x="542440" y="163594"/>
            <a:ext cx="1016688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0" b="1" dirty="0">
                <a:latin typeface="a펜글씨B" panose="02020600000000000000" pitchFamily="18" charset="-127"/>
                <a:ea typeface="a펜글씨B" panose="02020600000000000000" pitchFamily="18" charset="-127"/>
              </a:rPr>
              <a:t>05. </a:t>
            </a:r>
            <a:r>
              <a:rPr lang="ko-KR" altLang="en-US" sz="7000" b="1" dirty="0">
                <a:latin typeface="a펜글씨B" panose="02020600000000000000" pitchFamily="18" charset="-127"/>
                <a:ea typeface="a펜글씨B" panose="02020600000000000000" pitchFamily="18" charset="-127"/>
              </a:rPr>
              <a:t>일본의 전통 스포츠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876F3F07-6F5F-4F04-87EF-ADA02ABD96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860" y="3801709"/>
            <a:ext cx="7115267" cy="5250850"/>
          </a:xfrm>
          <a:prstGeom prst="rect">
            <a:avLst/>
          </a:prstGeom>
        </p:spPr>
      </p:pic>
      <p:sp>
        <p:nvSpPr>
          <p:cNvPr id="12" name="화살표: 오른쪽 11">
            <a:extLst>
              <a:ext uri="{FF2B5EF4-FFF2-40B4-BE49-F238E27FC236}">
                <a16:creationId xmlns:a16="http://schemas.microsoft.com/office/drawing/2014/main" id="{8CBBF7E6-5858-4AED-A261-95966EE70CA7}"/>
              </a:ext>
            </a:extLst>
          </p:cNvPr>
          <p:cNvSpPr/>
          <p:nvPr/>
        </p:nvSpPr>
        <p:spPr>
          <a:xfrm>
            <a:off x="7826971" y="5235383"/>
            <a:ext cx="899885" cy="798286"/>
          </a:xfrm>
          <a:prstGeom prst="rightArrow">
            <a:avLst/>
          </a:prstGeom>
          <a:solidFill>
            <a:srgbClr val="EAF2D8"/>
          </a:solidFill>
          <a:ln>
            <a:solidFill>
              <a:srgbClr val="EAF2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F090A98-8A1C-4376-A5F2-8F9E26989E06}"/>
              </a:ext>
            </a:extLst>
          </p:cNvPr>
          <p:cNvSpPr txBox="1"/>
          <p:nvPr/>
        </p:nvSpPr>
        <p:spPr>
          <a:xfrm>
            <a:off x="8872433" y="5046701"/>
            <a:ext cx="8941707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400" dirty="0">
                <a:latin typeface="a펜글씨B" panose="02020600000000000000" pitchFamily="18" charset="-127"/>
                <a:ea typeface="a펜글씨B" panose="02020600000000000000" pitchFamily="18" charset="-127"/>
              </a:rPr>
              <a:t>고대 일본 신화 시대부터 전해지는 직경 </a:t>
            </a:r>
            <a:r>
              <a:rPr lang="en-US" altLang="ko-KR" sz="3400" dirty="0">
                <a:latin typeface="a펜글씨B" panose="02020600000000000000" pitchFamily="18" charset="-127"/>
                <a:ea typeface="a펜글씨B" panose="02020600000000000000" pitchFamily="18" charset="-127"/>
              </a:rPr>
              <a:t>4.55m </a:t>
            </a:r>
            <a:r>
              <a:rPr lang="ko-KR" altLang="en-US" sz="3400" dirty="0">
                <a:latin typeface="a펜글씨B" panose="02020600000000000000" pitchFamily="18" charset="-127"/>
                <a:ea typeface="a펜글씨B" panose="02020600000000000000" pitchFamily="18" charset="-127"/>
              </a:rPr>
              <a:t>정도의 씨름판 위에서 두 사람이 힘을 겨루는 운동으로 일본을 대표하는 전통 스포츠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424665B-4041-48ED-875B-A922FCB2A103}"/>
              </a:ext>
            </a:extLst>
          </p:cNvPr>
          <p:cNvSpPr txBox="1"/>
          <p:nvPr/>
        </p:nvSpPr>
        <p:spPr>
          <a:xfrm>
            <a:off x="8872433" y="7584095"/>
            <a:ext cx="908173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400" dirty="0">
                <a:latin typeface="a펜글씨B" panose="02020600000000000000" pitchFamily="18" charset="-127"/>
                <a:ea typeface="a펜글씨B" panose="02020600000000000000" pitchFamily="18" charset="-127"/>
              </a:rPr>
              <a:t>일본 신화 </a:t>
            </a:r>
            <a:r>
              <a:rPr lang="en-US" altLang="ko-KR" sz="3400" dirty="0">
                <a:latin typeface="a펜글씨B" panose="02020600000000000000" pitchFamily="18" charset="-127"/>
                <a:ea typeface="a펜글씨B" panose="02020600000000000000" pitchFamily="18" charset="-127"/>
              </a:rPr>
              <a:t>- </a:t>
            </a:r>
            <a:r>
              <a:rPr lang="ko-KR" altLang="en-US" sz="3400" dirty="0">
                <a:latin typeface="a펜글씨B" panose="02020600000000000000" pitchFamily="18" charset="-127"/>
                <a:ea typeface="a펜글씨B" panose="02020600000000000000" pitchFamily="18" charset="-127"/>
              </a:rPr>
              <a:t>신들끼리 지금의 스모와 같은 형태의 씨름으로 승부를 겨루었다는 이야기가 </a:t>
            </a:r>
            <a:r>
              <a:rPr lang="ko-KR" altLang="en-US" sz="3400" dirty="0" err="1">
                <a:latin typeface="a펜글씨B" panose="02020600000000000000" pitchFamily="18" charset="-127"/>
                <a:ea typeface="a펜글씨B" panose="02020600000000000000" pitchFamily="18" charset="-127"/>
              </a:rPr>
              <a:t>전해짐</a:t>
            </a:r>
            <a:endParaRPr lang="ko-KR" altLang="en-US" sz="3400" dirty="0">
              <a:latin typeface="a펜글씨B" panose="02020600000000000000" pitchFamily="18" charset="-127"/>
              <a:ea typeface="a펜글씨B" panose="02020600000000000000" pitchFamily="18" charset="-127"/>
            </a:endParaRPr>
          </a:p>
        </p:txBody>
      </p:sp>
      <p:sp>
        <p:nvSpPr>
          <p:cNvPr id="17" name="화살표: 오른쪽 16">
            <a:extLst>
              <a:ext uri="{FF2B5EF4-FFF2-40B4-BE49-F238E27FC236}">
                <a16:creationId xmlns:a16="http://schemas.microsoft.com/office/drawing/2014/main" id="{FB7BB564-6AB2-432A-A058-F245320B608E}"/>
              </a:ext>
            </a:extLst>
          </p:cNvPr>
          <p:cNvSpPr/>
          <p:nvPr/>
        </p:nvSpPr>
        <p:spPr>
          <a:xfrm>
            <a:off x="7826970" y="7553387"/>
            <a:ext cx="899885" cy="798286"/>
          </a:xfrm>
          <a:prstGeom prst="rightArrow">
            <a:avLst/>
          </a:prstGeom>
          <a:solidFill>
            <a:srgbClr val="EAF2D8"/>
          </a:solidFill>
          <a:ln>
            <a:solidFill>
              <a:srgbClr val="EAF2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68218BEA-A7A9-4946-8B7D-29912DB7C4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31480" y="3744299"/>
            <a:ext cx="2190750" cy="723900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05BA6168-8379-4A60-AB37-0228DC16B5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3860" y="1982709"/>
            <a:ext cx="3284991" cy="15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533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2" grpId="0" animBg="1"/>
      <p:bldP spid="15" grpId="0"/>
      <p:bldP spid="16" grpId="0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637785AC-1673-494E-9721-8FC74A48AF1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-4650" y="19043"/>
            <a:ext cx="18276225" cy="10287001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7D7B796D-31C7-4484-A04F-09CC47B8CDA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-4650" y="0"/>
            <a:ext cx="18276225" cy="10287001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4327BAE8-9399-4C92-A06B-536FBC8071D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16424" y="19043"/>
            <a:ext cx="18255152" cy="173226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0560C95-4A3A-4A10-B861-C40FDB5DEA9B}"/>
              </a:ext>
            </a:extLst>
          </p:cNvPr>
          <p:cNvSpPr txBox="1"/>
          <p:nvPr/>
        </p:nvSpPr>
        <p:spPr>
          <a:xfrm>
            <a:off x="542440" y="163594"/>
            <a:ext cx="1016688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0" b="1" dirty="0">
                <a:latin typeface="a펜글씨B" panose="02020600000000000000" pitchFamily="18" charset="-127"/>
                <a:ea typeface="a펜글씨B" panose="02020600000000000000" pitchFamily="18" charset="-127"/>
              </a:rPr>
              <a:t>05. </a:t>
            </a:r>
            <a:r>
              <a:rPr lang="ko-KR" altLang="en-US" sz="7000" b="1" dirty="0">
                <a:latin typeface="a펜글씨B" panose="02020600000000000000" pitchFamily="18" charset="-127"/>
                <a:ea typeface="a펜글씨B" panose="02020600000000000000" pitchFamily="18" charset="-127"/>
              </a:rPr>
              <a:t>일본의 전통 스포츠</a:t>
            </a:r>
          </a:p>
        </p:txBody>
      </p:sp>
      <p:sp>
        <p:nvSpPr>
          <p:cNvPr id="20" name="화살표: 오른쪽 19">
            <a:extLst>
              <a:ext uri="{FF2B5EF4-FFF2-40B4-BE49-F238E27FC236}">
                <a16:creationId xmlns:a16="http://schemas.microsoft.com/office/drawing/2014/main" id="{E6D9AEE0-EF8F-4A4C-8DAA-EDA9F49D11DF}"/>
              </a:ext>
            </a:extLst>
          </p:cNvPr>
          <p:cNvSpPr/>
          <p:nvPr/>
        </p:nvSpPr>
        <p:spPr>
          <a:xfrm>
            <a:off x="560931" y="3866032"/>
            <a:ext cx="899885" cy="798286"/>
          </a:xfrm>
          <a:prstGeom prst="rightArrow">
            <a:avLst/>
          </a:prstGeom>
          <a:solidFill>
            <a:srgbClr val="EAF2D8"/>
          </a:solidFill>
          <a:ln>
            <a:solidFill>
              <a:srgbClr val="EAF2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1" name="화살표: 오른쪽 20">
            <a:extLst>
              <a:ext uri="{FF2B5EF4-FFF2-40B4-BE49-F238E27FC236}">
                <a16:creationId xmlns:a16="http://schemas.microsoft.com/office/drawing/2014/main" id="{3EBA9C4E-2EEC-424D-9AFC-ED03B3D6E986}"/>
              </a:ext>
            </a:extLst>
          </p:cNvPr>
          <p:cNvSpPr/>
          <p:nvPr/>
        </p:nvSpPr>
        <p:spPr>
          <a:xfrm>
            <a:off x="560931" y="5234940"/>
            <a:ext cx="899885" cy="798286"/>
          </a:xfrm>
          <a:prstGeom prst="rightArrow">
            <a:avLst/>
          </a:prstGeom>
          <a:solidFill>
            <a:srgbClr val="EAF2D8"/>
          </a:solidFill>
          <a:ln>
            <a:solidFill>
              <a:srgbClr val="EAF2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4" name="화살표: 오른쪽 23">
            <a:extLst>
              <a:ext uri="{FF2B5EF4-FFF2-40B4-BE49-F238E27FC236}">
                <a16:creationId xmlns:a16="http://schemas.microsoft.com/office/drawing/2014/main" id="{68CEE49F-CE71-4BB2-B104-A9785BE34302}"/>
              </a:ext>
            </a:extLst>
          </p:cNvPr>
          <p:cNvSpPr/>
          <p:nvPr/>
        </p:nvSpPr>
        <p:spPr>
          <a:xfrm>
            <a:off x="560931" y="6713220"/>
            <a:ext cx="899885" cy="798286"/>
          </a:xfrm>
          <a:prstGeom prst="rightArrow">
            <a:avLst/>
          </a:prstGeom>
          <a:solidFill>
            <a:srgbClr val="EAF2D8"/>
          </a:solidFill>
          <a:ln>
            <a:solidFill>
              <a:srgbClr val="EAF2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BCAAC6C-9796-4F9A-8983-AC2D066538E6}"/>
              </a:ext>
            </a:extLst>
          </p:cNvPr>
          <p:cNvSpPr txBox="1"/>
          <p:nvPr/>
        </p:nvSpPr>
        <p:spPr>
          <a:xfrm>
            <a:off x="1689416" y="3904861"/>
            <a:ext cx="12487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>
                <a:latin typeface="a펜글씨B" panose="02020600000000000000" pitchFamily="18" charset="-127"/>
                <a:ea typeface="a펜글씨B" panose="02020600000000000000" pitchFamily="18" charset="-127"/>
              </a:rPr>
              <a:t>고대 이후 스모는 </a:t>
            </a:r>
            <a:r>
              <a:rPr lang="ko-KR" altLang="en-US" sz="3200" b="1" dirty="0">
                <a:latin typeface="a펜글씨B" panose="02020600000000000000" pitchFamily="18" charset="-127"/>
                <a:ea typeface="a펜글씨B" panose="02020600000000000000" pitchFamily="18" charset="-127"/>
              </a:rPr>
              <a:t>단순히 체육</a:t>
            </a:r>
            <a:r>
              <a:rPr lang="en-US" altLang="ko-KR" sz="3200" b="1" dirty="0">
                <a:latin typeface="a펜글씨B" panose="02020600000000000000" pitchFamily="18" charset="-127"/>
                <a:ea typeface="a펜글씨B" panose="02020600000000000000" pitchFamily="18" charset="-127"/>
              </a:rPr>
              <a:t>X</a:t>
            </a:r>
            <a:endParaRPr lang="ko-KR" altLang="en-US" sz="3200" b="1" dirty="0">
              <a:latin typeface="a펜글씨B" panose="02020600000000000000" pitchFamily="18" charset="-127"/>
              <a:ea typeface="a펜글씨B" panose="02020600000000000000" pitchFamily="18" charset="-127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84C7165-9D5D-41E2-97DF-0104B184BEDF}"/>
              </a:ext>
            </a:extLst>
          </p:cNvPr>
          <p:cNvSpPr txBox="1"/>
          <p:nvPr/>
        </p:nvSpPr>
        <p:spPr>
          <a:xfrm>
            <a:off x="1689416" y="5295975"/>
            <a:ext cx="12487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>
                <a:latin typeface="a펜글씨B" panose="02020600000000000000" pitchFamily="18" charset="-127"/>
                <a:ea typeface="a펜글씨B" panose="02020600000000000000" pitchFamily="18" charset="-127"/>
              </a:rPr>
              <a:t>농업 생활의 길흉을 점치고 신과 소통을 한다는 </a:t>
            </a:r>
            <a:r>
              <a:rPr lang="ko-KR" altLang="en-US" sz="3200" b="1" dirty="0">
                <a:latin typeface="a펜글씨B" panose="02020600000000000000" pitchFamily="18" charset="-127"/>
                <a:ea typeface="a펜글씨B" panose="02020600000000000000" pitchFamily="18" charset="-127"/>
              </a:rPr>
              <a:t>종교적인 목적</a:t>
            </a:r>
          </a:p>
        </p:txBody>
      </p:sp>
      <p:sp>
        <p:nvSpPr>
          <p:cNvPr id="27" name="화살표: 오른쪽 26">
            <a:extLst>
              <a:ext uri="{FF2B5EF4-FFF2-40B4-BE49-F238E27FC236}">
                <a16:creationId xmlns:a16="http://schemas.microsoft.com/office/drawing/2014/main" id="{05A5BC2A-CF94-4785-B8C1-CD910F8E684F}"/>
              </a:ext>
            </a:extLst>
          </p:cNvPr>
          <p:cNvSpPr/>
          <p:nvPr/>
        </p:nvSpPr>
        <p:spPr>
          <a:xfrm>
            <a:off x="560931" y="8173976"/>
            <a:ext cx="899885" cy="798286"/>
          </a:xfrm>
          <a:prstGeom prst="rightArrow">
            <a:avLst/>
          </a:prstGeom>
          <a:solidFill>
            <a:srgbClr val="EAF2D8"/>
          </a:solidFill>
          <a:ln>
            <a:solidFill>
              <a:srgbClr val="EAF2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98CAB7F-5710-4E51-891B-CCF88E334D8F}"/>
              </a:ext>
            </a:extLst>
          </p:cNvPr>
          <p:cNvSpPr txBox="1"/>
          <p:nvPr/>
        </p:nvSpPr>
        <p:spPr>
          <a:xfrm>
            <a:off x="1681796" y="6751395"/>
            <a:ext cx="12487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>
                <a:latin typeface="a펜글씨B" panose="02020600000000000000" pitchFamily="18" charset="-127"/>
                <a:ea typeface="a펜글씨B" panose="02020600000000000000" pitchFamily="18" charset="-127"/>
              </a:rPr>
              <a:t>6</a:t>
            </a:r>
            <a:r>
              <a:rPr lang="ko-KR" altLang="en-US" sz="3200" dirty="0">
                <a:latin typeface="a펜글씨B" panose="02020600000000000000" pitchFamily="18" charset="-127"/>
                <a:ea typeface="a펜글씨B" panose="02020600000000000000" pitchFamily="18" charset="-127"/>
              </a:rPr>
              <a:t>세기 이후 </a:t>
            </a:r>
            <a:r>
              <a:rPr lang="en-US" altLang="ko-KR" sz="3200" dirty="0">
                <a:latin typeface="a펜글씨B" panose="02020600000000000000" pitchFamily="18" charset="-127"/>
                <a:ea typeface="a펜글씨B" panose="02020600000000000000" pitchFamily="18" charset="-127"/>
              </a:rPr>
              <a:t>– </a:t>
            </a:r>
            <a:r>
              <a:rPr lang="ko-KR" altLang="en-US" sz="3200" dirty="0">
                <a:latin typeface="a펜글씨B" panose="02020600000000000000" pitchFamily="18" charset="-127"/>
                <a:ea typeface="a펜글씨B" panose="02020600000000000000" pitchFamily="18" charset="-127"/>
              </a:rPr>
              <a:t>다시 유희를 목적으로 하는 </a:t>
            </a:r>
            <a:r>
              <a:rPr lang="ko-KR" altLang="en-US" sz="3200" b="1" dirty="0">
                <a:latin typeface="a펜글씨B" panose="02020600000000000000" pitchFamily="18" charset="-127"/>
                <a:ea typeface="a펜글씨B" panose="02020600000000000000" pitchFamily="18" charset="-127"/>
              </a:rPr>
              <a:t>체육 활동으로 변모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8E81A95-508D-4D17-835C-2FDF7DDDCBE9}"/>
              </a:ext>
            </a:extLst>
          </p:cNvPr>
          <p:cNvSpPr txBox="1"/>
          <p:nvPr/>
        </p:nvSpPr>
        <p:spPr>
          <a:xfrm>
            <a:off x="1697036" y="8229675"/>
            <a:ext cx="14716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>
                <a:latin typeface="a펜글씨B" panose="02020600000000000000" pitchFamily="18" charset="-127"/>
                <a:ea typeface="a펜글씨B" panose="02020600000000000000" pitchFamily="18" charset="-127"/>
              </a:rPr>
              <a:t>프로 경기 </a:t>
            </a:r>
            <a:r>
              <a:rPr lang="en-US" altLang="ko-KR" sz="3200" dirty="0">
                <a:latin typeface="a펜글씨B" panose="02020600000000000000" pitchFamily="18" charset="-127"/>
                <a:ea typeface="a펜글씨B" panose="02020600000000000000" pitchFamily="18" charset="-127"/>
              </a:rPr>
              <a:t>- 1</a:t>
            </a:r>
            <a:r>
              <a:rPr lang="ko-KR" altLang="en-US" sz="3200" dirty="0">
                <a:latin typeface="a펜글씨B" panose="02020600000000000000" pitchFamily="18" charset="-127"/>
                <a:ea typeface="a펜글씨B" panose="02020600000000000000" pitchFamily="18" charset="-127"/>
              </a:rPr>
              <a:t>년에 </a:t>
            </a:r>
            <a:r>
              <a:rPr lang="en-US" altLang="ko-KR" sz="3200" dirty="0">
                <a:latin typeface="a펜글씨B" panose="02020600000000000000" pitchFamily="18" charset="-127"/>
                <a:ea typeface="a펜글씨B" panose="02020600000000000000" pitchFamily="18" charset="-127"/>
              </a:rPr>
              <a:t>6</a:t>
            </a:r>
            <a:r>
              <a:rPr lang="ko-KR" altLang="en-US" sz="3200" dirty="0">
                <a:latin typeface="a펜글씨B" panose="02020600000000000000" pitchFamily="18" charset="-127"/>
                <a:ea typeface="a펜글씨B" panose="02020600000000000000" pitchFamily="18" charset="-127"/>
              </a:rPr>
              <a:t>번</a:t>
            </a:r>
            <a:r>
              <a:rPr lang="en-US" altLang="ko-KR" sz="3200" dirty="0">
                <a:latin typeface="a펜글씨B" panose="02020600000000000000" pitchFamily="18" charset="-127"/>
                <a:ea typeface="a펜글씨B" panose="02020600000000000000" pitchFamily="18" charset="-127"/>
              </a:rPr>
              <a:t>, </a:t>
            </a:r>
            <a:r>
              <a:rPr lang="ko-KR" altLang="en-US" sz="3200" dirty="0">
                <a:latin typeface="a펜글씨B" panose="02020600000000000000" pitchFamily="18" charset="-127"/>
                <a:ea typeface="a펜글씨B" panose="02020600000000000000" pitchFamily="18" charset="-127"/>
              </a:rPr>
              <a:t>매달 도쿄에서 </a:t>
            </a:r>
            <a:r>
              <a:rPr lang="en-US" altLang="ko-KR" sz="3200" dirty="0">
                <a:latin typeface="a펜글씨B" panose="02020600000000000000" pitchFamily="18" charset="-127"/>
                <a:ea typeface="a펜글씨B" panose="02020600000000000000" pitchFamily="18" charset="-127"/>
              </a:rPr>
              <a:t>3</a:t>
            </a:r>
            <a:r>
              <a:rPr lang="ko-KR" altLang="en-US" sz="3200" dirty="0">
                <a:latin typeface="a펜글씨B" panose="02020600000000000000" pitchFamily="18" charset="-127"/>
                <a:ea typeface="a펜글씨B" panose="02020600000000000000" pitchFamily="18" charset="-127"/>
              </a:rPr>
              <a:t>번</a:t>
            </a:r>
            <a:r>
              <a:rPr lang="en-US" altLang="ko-KR" sz="3200" dirty="0">
                <a:latin typeface="a펜글씨B" panose="02020600000000000000" pitchFamily="18" charset="-127"/>
                <a:ea typeface="a펜글씨B" panose="02020600000000000000" pitchFamily="18" charset="-127"/>
              </a:rPr>
              <a:t>, </a:t>
            </a:r>
            <a:r>
              <a:rPr lang="ko-KR" altLang="en-US" sz="3200" b="1" dirty="0">
                <a:latin typeface="a펜글씨B" panose="02020600000000000000" pitchFamily="18" charset="-127"/>
                <a:ea typeface="a펜글씨B" panose="02020600000000000000" pitchFamily="18" charset="-127"/>
              </a:rPr>
              <a:t>오사카</a:t>
            </a:r>
            <a:r>
              <a:rPr lang="en-US" altLang="ko-KR" sz="3200" b="1" kern="0" spc="0" dirty="0">
                <a:solidFill>
                  <a:srgbClr val="000000"/>
                </a:solidFill>
                <a:effectLst/>
                <a:latin typeface="a펜글씨B" panose="02020600000000000000" pitchFamily="18" charset="-127"/>
                <a:ea typeface="a펜글씨B" panose="02020600000000000000" pitchFamily="18" charset="-127"/>
              </a:rPr>
              <a:t>·</a:t>
            </a:r>
            <a:r>
              <a:rPr lang="ko-KR" altLang="en-US" sz="3200" b="1" dirty="0">
                <a:latin typeface="a펜글씨B" panose="02020600000000000000" pitchFamily="18" charset="-127"/>
                <a:ea typeface="a펜글씨B" panose="02020600000000000000" pitchFamily="18" charset="-127"/>
              </a:rPr>
              <a:t>나고야</a:t>
            </a:r>
            <a:r>
              <a:rPr lang="en-US" altLang="ko-KR" sz="3200" b="1" kern="0" spc="0" dirty="0">
                <a:solidFill>
                  <a:srgbClr val="000000"/>
                </a:solidFill>
                <a:effectLst/>
                <a:latin typeface="a펜글씨B" panose="02020600000000000000" pitchFamily="18" charset="-127"/>
                <a:ea typeface="a펜글씨B" panose="02020600000000000000" pitchFamily="18" charset="-127"/>
              </a:rPr>
              <a:t>·</a:t>
            </a:r>
            <a:r>
              <a:rPr lang="ko-KR" altLang="en-US" sz="3200" b="1" dirty="0">
                <a:latin typeface="a펜글씨B" panose="02020600000000000000" pitchFamily="18" charset="-127"/>
                <a:ea typeface="a펜글씨B" panose="02020600000000000000" pitchFamily="18" charset="-127"/>
              </a:rPr>
              <a:t>후쿠오카에서 </a:t>
            </a:r>
            <a:r>
              <a:rPr lang="ko-KR" altLang="en-US" sz="3200" dirty="0">
                <a:latin typeface="a펜글씨B" panose="02020600000000000000" pitchFamily="18" charset="-127"/>
                <a:ea typeface="a펜글씨B" panose="02020600000000000000" pitchFamily="18" charset="-127"/>
              </a:rPr>
              <a:t>한 번씩 개최</a:t>
            </a:r>
          </a:p>
        </p:txBody>
      </p:sp>
      <p:pic>
        <p:nvPicPr>
          <p:cNvPr id="18" name="그림 17">
            <a:extLst>
              <a:ext uri="{FF2B5EF4-FFF2-40B4-BE49-F238E27FC236}">
                <a16:creationId xmlns:a16="http://schemas.microsoft.com/office/drawing/2014/main" id="{0F4EC17A-C205-4248-8971-914F6CD9B0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860" y="1982709"/>
            <a:ext cx="3284991" cy="15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8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0" grpId="0" animBg="1"/>
      <p:bldP spid="21" grpId="0" animBg="1"/>
      <p:bldP spid="24" grpId="0" animBg="1"/>
      <p:bldP spid="25" grpId="0"/>
      <p:bldP spid="26" grpId="0"/>
      <p:bldP spid="27" grpId="0" animBg="1"/>
      <p:bldP spid="30" grpId="0"/>
      <p:bldP spid="3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637785AC-1673-494E-9721-8FC74A48AF1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-4650" y="19043"/>
            <a:ext cx="18276225" cy="10287001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7D7B796D-31C7-4484-A04F-09CC47B8CDA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-4649" y="0"/>
            <a:ext cx="18276225" cy="10287001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4327BAE8-9399-4C92-A06B-536FBC8071D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16424" y="19043"/>
            <a:ext cx="18255152" cy="173226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0560C95-4A3A-4A10-B861-C40FDB5DEA9B}"/>
              </a:ext>
            </a:extLst>
          </p:cNvPr>
          <p:cNvSpPr txBox="1"/>
          <p:nvPr/>
        </p:nvSpPr>
        <p:spPr>
          <a:xfrm>
            <a:off x="542440" y="163594"/>
            <a:ext cx="1016688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0" b="1" dirty="0">
                <a:latin typeface="a펜글씨B" panose="02020600000000000000" pitchFamily="18" charset="-127"/>
                <a:ea typeface="a펜글씨B" panose="02020600000000000000" pitchFamily="18" charset="-127"/>
              </a:rPr>
              <a:t>05. </a:t>
            </a:r>
            <a:r>
              <a:rPr lang="ko-KR" altLang="en-US" sz="7000" b="1" dirty="0">
                <a:latin typeface="a펜글씨B" panose="02020600000000000000" pitchFamily="18" charset="-127"/>
                <a:ea typeface="a펜글씨B" panose="02020600000000000000" pitchFamily="18" charset="-127"/>
              </a:rPr>
              <a:t>일본의 전통 스포츠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3E21B75-E9FC-4220-BB2E-6FF4DFD7C373}"/>
              </a:ext>
            </a:extLst>
          </p:cNvPr>
          <p:cNvSpPr txBox="1"/>
          <p:nvPr/>
        </p:nvSpPr>
        <p:spPr>
          <a:xfrm>
            <a:off x="1531207" y="3864701"/>
            <a:ext cx="151892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>
                <a:latin typeface="a펜글씨B" panose="02020600000000000000" pitchFamily="18" charset="-127"/>
                <a:ea typeface="a펜글씨B" panose="02020600000000000000" pitchFamily="18" charset="-127"/>
              </a:rPr>
              <a:t>야구</a:t>
            </a:r>
            <a:r>
              <a:rPr lang="en-US" altLang="ko-KR" sz="3200" b="1" kern="0" spc="0" dirty="0">
                <a:solidFill>
                  <a:srgbClr val="000000"/>
                </a:solidFill>
                <a:effectLst/>
                <a:latin typeface="a펜글씨B" panose="02020600000000000000" pitchFamily="18" charset="-127"/>
                <a:ea typeface="a펜글씨B" panose="02020600000000000000" pitchFamily="18" charset="-127"/>
              </a:rPr>
              <a:t>·</a:t>
            </a:r>
            <a:r>
              <a:rPr lang="ko-KR" altLang="en-US" sz="3200" b="1" kern="0" spc="0" dirty="0">
                <a:solidFill>
                  <a:srgbClr val="000000"/>
                </a:solidFill>
                <a:effectLst/>
                <a:latin typeface="a펜글씨B" panose="02020600000000000000" pitchFamily="18" charset="-127"/>
                <a:ea typeface="a펜글씨B" panose="02020600000000000000" pitchFamily="18" charset="-127"/>
              </a:rPr>
              <a:t>축구</a:t>
            </a:r>
            <a:r>
              <a:rPr lang="en-US" altLang="ko-KR" sz="3200" b="1" kern="0" spc="0" dirty="0">
                <a:solidFill>
                  <a:srgbClr val="000000"/>
                </a:solidFill>
                <a:effectLst/>
                <a:latin typeface="a펜글씨B" panose="02020600000000000000" pitchFamily="18" charset="-127"/>
                <a:ea typeface="a펜글씨B" panose="02020600000000000000" pitchFamily="18" charset="-127"/>
              </a:rPr>
              <a:t>·</a:t>
            </a:r>
            <a:r>
              <a:rPr lang="ko-KR" altLang="en-US" sz="3200" b="1" kern="0" spc="0" dirty="0">
                <a:solidFill>
                  <a:srgbClr val="000000"/>
                </a:solidFill>
                <a:effectLst/>
                <a:latin typeface="a펜글씨B" panose="02020600000000000000" pitchFamily="18" charset="-127"/>
                <a:ea typeface="a펜글씨B" panose="02020600000000000000" pitchFamily="18" charset="-127"/>
              </a:rPr>
              <a:t>럭비</a:t>
            </a:r>
            <a:r>
              <a:rPr lang="en-US" altLang="ko-KR" sz="3200" b="1" kern="0" spc="0" dirty="0">
                <a:solidFill>
                  <a:srgbClr val="000000"/>
                </a:solidFill>
                <a:effectLst/>
                <a:latin typeface="a펜글씨B" panose="02020600000000000000" pitchFamily="18" charset="-127"/>
                <a:ea typeface="a펜글씨B" panose="02020600000000000000" pitchFamily="18" charset="-127"/>
              </a:rPr>
              <a:t>·</a:t>
            </a:r>
            <a:r>
              <a:rPr lang="ko-KR" altLang="en-US" sz="3200" b="1" kern="0" spc="0" dirty="0">
                <a:solidFill>
                  <a:srgbClr val="000000"/>
                </a:solidFill>
                <a:effectLst/>
                <a:latin typeface="a펜글씨B" panose="02020600000000000000" pitchFamily="18" charset="-127"/>
                <a:ea typeface="a펜글씨B" panose="02020600000000000000" pitchFamily="18" charset="-127"/>
              </a:rPr>
              <a:t>배구</a:t>
            </a:r>
            <a:r>
              <a:rPr lang="en-US" altLang="ko-KR" sz="3200" b="1" kern="0" spc="0" dirty="0">
                <a:solidFill>
                  <a:srgbClr val="000000"/>
                </a:solidFill>
                <a:effectLst/>
                <a:latin typeface="a펜글씨B" panose="02020600000000000000" pitchFamily="18" charset="-127"/>
                <a:ea typeface="a펜글씨B" panose="02020600000000000000" pitchFamily="18" charset="-127"/>
              </a:rPr>
              <a:t>·</a:t>
            </a:r>
            <a:r>
              <a:rPr lang="ko-KR" altLang="en-US" sz="3200" b="1" kern="0" spc="0" dirty="0">
                <a:solidFill>
                  <a:srgbClr val="000000"/>
                </a:solidFill>
                <a:effectLst/>
                <a:latin typeface="a펜글씨B" panose="02020600000000000000" pitchFamily="18" charset="-127"/>
                <a:ea typeface="a펜글씨B" panose="02020600000000000000" pitchFamily="18" charset="-127"/>
              </a:rPr>
              <a:t>농구</a:t>
            </a:r>
            <a:r>
              <a:rPr lang="en-US" altLang="ko-KR" sz="3200" b="1" kern="0" spc="0" dirty="0">
                <a:solidFill>
                  <a:srgbClr val="000000"/>
                </a:solidFill>
                <a:effectLst/>
                <a:latin typeface="a펜글씨B" panose="02020600000000000000" pitchFamily="18" charset="-127"/>
                <a:ea typeface="a펜글씨B" panose="02020600000000000000" pitchFamily="18" charset="-127"/>
              </a:rPr>
              <a:t>·</a:t>
            </a:r>
            <a:r>
              <a:rPr lang="ko-KR" altLang="en-US" sz="3200" b="1" kern="0" spc="0" dirty="0">
                <a:solidFill>
                  <a:srgbClr val="000000"/>
                </a:solidFill>
                <a:effectLst/>
                <a:latin typeface="a펜글씨B" panose="02020600000000000000" pitchFamily="18" charset="-127"/>
                <a:ea typeface="a펜글씨B" panose="02020600000000000000" pitchFamily="18" charset="-127"/>
              </a:rPr>
              <a:t>검도</a:t>
            </a:r>
            <a:r>
              <a:rPr lang="en-US" altLang="ko-KR" sz="3200" b="1" kern="0" spc="0" dirty="0">
                <a:solidFill>
                  <a:srgbClr val="000000"/>
                </a:solidFill>
                <a:effectLst/>
                <a:latin typeface="a펜글씨B" panose="02020600000000000000" pitchFamily="18" charset="-127"/>
                <a:ea typeface="a펜글씨B" panose="02020600000000000000" pitchFamily="18" charset="-127"/>
              </a:rPr>
              <a:t>·</a:t>
            </a:r>
            <a:r>
              <a:rPr lang="ko-KR" altLang="en-US" sz="3200" b="1" kern="0" spc="0" dirty="0">
                <a:solidFill>
                  <a:srgbClr val="000000"/>
                </a:solidFill>
                <a:effectLst/>
                <a:latin typeface="a펜글씨B" panose="02020600000000000000" pitchFamily="18" charset="-127"/>
                <a:ea typeface="a펜글씨B" panose="02020600000000000000" pitchFamily="18" charset="-127"/>
              </a:rPr>
              <a:t>가라테 </a:t>
            </a:r>
            <a:r>
              <a:rPr lang="ko-KR" altLang="en-US" sz="3200" kern="0" spc="0" dirty="0">
                <a:solidFill>
                  <a:srgbClr val="000000"/>
                </a:solidFill>
                <a:effectLst/>
                <a:latin typeface="a펜글씨B" panose="02020600000000000000" pitchFamily="18" charset="-127"/>
                <a:ea typeface="a펜글씨B" panose="02020600000000000000" pitchFamily="18" charset="-127"/>
              </a:rPr>
              <a:t>등 스모 외에도 다양한 스포츠 존재</a:t>
            </a:r>
          </a:p>
          <a:p>
            <a:endParaRPr lang="ko-KR" altLang="en-US" sz="3200" dirty="0">
              <a:latin typeface="a펜글씨B" panose="02020600000000000000" pitchFamily="18" charset="-127"/>
              <a:ea typeface="a펜글씨B" panose="02020600000000000000" pitchFamily="18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783166F9-83FB-49C0-94FC-94D971A9CB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353" y="5633428"/>
            <a:ext cx="2066925" cy="685800"/>
          </a:xfrm>
          <a:prstGeom prst="rect">
            <a:avLst/>
          </a:prstGeom>
        </p:spPr>
      </p:pic>
      <p:sp>
        <p:nvSpPr>
          <p:cNvPr id="20" name="화살표: 오른쪽 19">
            <a:extLst>
              <a:ext uri="{FF2B5EF4-FFF2-40B4-BE49-F238E27FC236}">
                <a16:creationId xmlns:a16="http://schemas.microsoft.com/office/drawing/2014/main" id="{E6D9AEE0-EF8F-4A4C-8DAA-EDA9F49D11DF}"/>
              </a:ext>
            </a:extLst>
          </p:cNvPr>
          <p:cNvSpPr/>
          <p:nvPr/>
        </p:nvSpPr>
        <p:spPr>
          <a:xfrm>
            <a:off x="560931" y="3771434"/>
            <a:ext cx="899885" cy="798286"/>
          </a:xfrm>
          <a:prstGeom prst="rightArrow">
            <a:avLst/>
          </a:prstGeom>
          <a:solidFill>
            <a:srgbClr val="EAF2D8"/>
          </a:solidFill>
          <a:ln>
            <a:solidFill>
              <a:srgbClr val="EAF2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D982FC48-124E-488C-AD90-BB0A081FA8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7353" y="6267448"/>
            <a:ext cx="4391025" cy="2686050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61F134C8-EE40-45D6-9136-13F7B4BCB2A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5337" y="6268119"/>
            <a:ext cx="4391025" cy="2705093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3ED13493-8F04-478A-8693-F78DAD94C1F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6362" y="6259054"/>
            <a:ext cx="4391025" cy="2702837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369A7185-DB02-4EE6-981C-AF110E44190D}"/>
              </a:ext>
            </a:extLst>
          </p:cNvPr>
          <p:cNvSpPr txBox="1"/>
          <p:nvPr/>
        </p:nvSpPr>
        <p:spPr>
          <a:xfrm>
            <a:off x="1894957" y="8953498"/>
            <a:ext cx="8998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>
                <a:latin typeface="a펜글씨B" panose="02020600000000000000" pitchFamily="18" charset="-127"/>
                <a:ea typeface="a펜글씨B" panose="02020600000000000000" pitchFamily="18" charset="-127"/>
              </a:rPr>
              <a:t>스키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E0FFA37-076C-484E-BF9A-A1AAF215DB26}"/>
              </a:ext>
            </a:extLst>
          </p:cNvPr>
          <p:cNvSpPr txBox="1"/>
          <p:nvPr/>
        </p:nvSpPr>
        <p:spPr>
          <a:xfrm>
            <a:off x="6025414" y="8973212"/>
            <a:ext cx="25601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>
                <a:latin typeface="a펜글씨B" panose="02020600000000000000" pitchFamily="18" charset="-127"/>
                <a:ea typeface="a펜글씨B" panose="02020600000000000000" pitchFamily="18" charset="-127"/>
              </a:rPr>
              <a:t>아이스하키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AA578CF-AA2F-424B-BEA0-671F2A7B7BC1}"/>
              </a:ext>
            </a:extLst>
          </p:cNvPr>
          <p:cNvSpPr txBox="1"/>
          <p:nvPr/>
        </p:nvSpPr>
        <p:spPr>
          <a:xfrm>
            <a:off x="10524988" y="8973212"/>
            <a:ext cx="20588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>
                <a:latin typeface="a펜글씨B" panose="02020600000000000000" pitchFamily="18" charset="-127"/>
                <a:ea typeface="a펜글씨B" panose="02020600000000000000" pitchFamily="18" charset="-127"/>
              </a:rPr>
              <a:t>스케이트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DA94D185-4595-4D3A-80CE-0E29A595FB2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0103" y="2029961"/>
            <a:ext cx="3291040" cy="15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432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20" grpId="0" animBg="1"/>
      <p:bldP spid="28" grpId="0"/>
      <p:bldP spid="3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637785AC-1673-494E-9721-8FC74A48AF1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-4650" y="19043"/>
            <a:ext cx="18276225" cy="10287001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7D7B796D-31C7-4484-A04F-09CC47B8CDA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-4650" y="0"/>
            <a:ext cx="18276225" cy="10287001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4327BAE8-9399-4C92-A06B-536FBC8071D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16424" y="19043"/>
            <a:ext cx="18255152" cy="173226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0560C95-4A3A-4A10-B861-C40FDB5DEA9B}"/>
              </a:ext>
            </a:extLst>
          </p:cNvPr>
          <p:cNvSpPr txBox="1"/>
          <p:nvPr/>
        </p:nvSpPr>
        <p:spPr>
          <a:xfrm>
            <a:off x="542440" y="163594"/>
            <a:ext cx="1016688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0" b="1" dirty="0">
                <a:latin typeface="a펜글씨B" panose="02020600000000000000" pitchFamily="18" charset="-127"/>
                <a:ea typeface="a펜글씨B" panose="02020600000000000000" pitchFamily="18" charset="-127"/>
              </a:rPr>
              <a:t>05. </a:t>
            </a:r>
            <a:r>
              <a:rPr lang="ko-KR" altLang="en-US" sz="7000" b="1" dirty="0">
                <a:latin typeface="a펜글씨B" panose="02020600000000000000" pitchFamily="18" charset="-127"/>
                <a:ea typeface="a펜글씨B" panose="02020600000000000000" pitchFamily="18" charset="-127"/>
              </a:rPr>
              <a:t>일본의 전통 스포츠</a:t>
            </a:r>
          </a:p>
        </p:txBody>
      </p:sp>
      <p:pic>
        <p:nvPicPr>
          <p:cNvPr id="21" name="그림 20">
            <a:extLst>
              <a:ext uri="{FF2B5EF4-FFF2-40B4-BE49-F238E27FC236}">
                <a16:creationId xmlns:a16="http://schemas.microsoft.com/office/drawing/2014/main" id="{960CA413-5986-4C7C-A5F7-078C1A35B1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440" y="4594336"/>
            <a:ext cx="2752725" cy="695325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CD44E856-3A8C-4F5A-BBE7-2C5F666A64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65209" y="4594336"/>
            <a:ext cx="2333625" cy="70485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8998BFEF-1EFF-4ECB-83FA-A6B57D735E20}"/>
              </a:ext>
            </a:extLst>
          </p:cNvPr>
          <p:cNvSpPr txBox="1"/>
          <p:nvPr/>
        </p:nvSpPr>
        <p:spPr>
          <a:xfrm>
            <a:off x="1383952" y="9080604"/>
            <a:ext cx="50603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>
                <a:latin typeface="a펜글씨B" panose="02020600000000000000" pitchFamily="18" charset="-127"/>
                <a:ea typeface="a펜글씨B" panose="02020600000000000000" pitchFamily="18" charset="-127"/>
              </a:rPr>
              <a:t>제 </a:t>
            </a:r>
            <a:r>
              <a:rPr lang="en-US" altLang="ko-KR" sz="2800" b="1" dirty="0">
                <a:latin typeface="a펜글씨B" panose="02020600000000000000" pitchFamily="18" charset="-127"/>
                <a:ea typeface="a펜글씨B" panose="02020600000000000000" pitchFamily="18" charset="-127"/>
              </a:rPr>
              <a:t>89</a:t>
            </a:r>
            <a:r>
              <a:rPr lang="ko-KR" altLang="en-US" sz="2800" b="1" dirty="0">
                <a:latin typeface="a펜글씨B" panose="02020600000000000000" pitchFamily="18" charset="-127"/>
                <a:ea typeface="a펜글씨B" panose="02020600000000000000" pitchFamily="18" charset="-127"/>
              </a:rPr>
              <a:t>회 전국고교야구선수권대회</a:t>
            </a:r>
            <a:endParaRPr lang="en-US" altLang="ko-KR" sz="2800" b="1" dirty="0">
              <a:latin typeface="a펜글씨B" panose="02020600000000000000" pitchFamily="18" charset="-127"/>
              <a:ea typeface="a펜글씨B" panose="02020600000000000000" pitchFamily="18" charset="-127"/>
            </a:endParaRPr>
          </a:p>
        </p:txBody>
      </p:sp>
      <p:pic>
        <p:nvPicPr>
          <p:cNvPr id="29" name="그림 28">
            <a:extLst>
              <a:ext uri="{FF2B5EF4-FFF2-40B4-BE49-F238E27FC236}">
                <a16:creationId xmlns:a16="http://schemas.microsoft.com/office/drawing/2014/main" id="{DA6CF27A-19B2-4F7A-81B9-2E1FE38454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01940" y="5279676"/>
            <a:ext cx="6591300" cy="377190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8A72C329-E764-44B2-A09E-DC8E40155E7D}"/>
              </a:ext>
            </a:extLst>
          </p:cNvPr>
          <p:cNvSpPr txBox="1"/>
          <p:nvPr/>
        </p:nvSpPr>
        <p:spPr>
          <a:xfrm>
            <a:off x="9856160" y="9227282"/>
            <a:ext cx="8431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>
                <a:latin typeface="a펜글씨B" panose="02020600000000000000" pitchFamily="18" charset="-127"/>
                <a:ea typeface="a펜글씨B" panose="02020600000000000000" pitchFamily="18" charset="-127"/>
              </a:rPr>
              <a:t>소프트뱅크 </a:t>
            </a:r>
            <a:r>
              <a:rPr lang="ko-KR" altLang="en-US" sz="2800" b="1" dirty="0" err="1">
                <a:latin typeface="a펜글씨B" panose="02020600000000000000" pitchFamily="18" charset="-127"/>
                <a:ea typeface="a펜글씨B" panose="02020600000000000000" pitchFamily="18" charset="-127"/>
              </a:rPr>
              <a:t>호크스</a:t>
            </a:r>
            <a:endParaRPr lang="ko-KR" altLang="en-US" sz="2800" b="1" dirty="0">
              <a:latin typeface="a펜글씨B" panose="02020600000000000000" pitchFamily="18" charset="-127"/>
              <a:ea typeface="a펜글씨B" panose="02020600000000000000" pitchFamily="18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3FBB9B-FBCB-4DC4-B39B-F73ED2F71708}"/>
              </a:ext>
            </a:extLst>
          </p:cNvPr>
          <p:cNvSpPr txBox="1"/>
          <p:nvPr/>
        </p:nvSpPr>
        <p:spPr>
          <a:xfrm>
            <a:off x="600182" y="3655945"/>
            <a:ext cx="72486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latin typeface="a펜글씨B" panose="02020600000000000000" pitchFamily="18" charset="-127"/>
                <a:ea typeface="a펜글씨B" panose="02020600000000000000" pitchFamily="18" charset="-127"/>
              </a:rPr>
              <a:t>: </a:t>
            </a:r>
            <a:r>
              <a:rPr lang="ko-KR" altLang="en-US" sz="2800" b="1" dirty="0">
                <a:latin typeface="a펜글씨B" panose="02020600000000000000" pitchFamily="18" charset="-127"/>
                <a:ea typeface="a펜글씨B" panose="02020600000000000000" pitchFamily="18" charset="-127"/>
              </a:rPr>
              <a:t>국가대표 팀</a:t>
            </a:r>
            <a:r>
              <a:rPr lang="ko-KR" altLang="en-US" sz="2800" dirty="0">
                <a:latin typeface="a펜글씨B" panose="02020600000000000000" pitchFamily="18" charset="-127"/>
                <a:ea typeface="a펜글씨B" panose="02020600000000000000" pitchFamily="18" charset="-127"/>
              </a:rPr>
              <a:t>이나 </a:t>
            </a:r>
            <a:r>
              <a:rPr lang="en-US" altLang="ko-KR" sz="2800" b="1" dirty="0">
                <a:latin typeface="a펜글씨B" panose="02020600000000000000" pitchFamily="18" charset="-127"/>
                <a:ea typeface="a펜글씨B" panose="02020600000000000000" pitchFamily="18" charset="-127"/>
              </a:rPr>
              <a:t>J– </a:t>
            </a:r>
            <a:r>
              <a:rPr lang="ko-KR" altLang="en-US" sz="2800" b="1" dirty="0">
                <a:latin typeface="a펜글씨B" panose="02020600000000000000" pitchFamily="18" charset="-127"/>
                <a:ea typeface="a펜글씨B" panose="02020600000000000000" pitchFamily="18" charset="-127"/>
              </a:rPr>
              <a:t>리그 </a:t>
            </a:r>
            <a:r>
              <a:rPr lang="ko-KR" altLang="en-US" sz="2800" dirty="0">
                <a:latin typeface="a펜글씨B" panose="02020600000000000000" pitchFamily="18" charset="-127"/>
                <a:ea typeface="a펜글씨B" panose="02020600000000000000" pitchFamily="18" charset="-127"/>
              </a:rPr>
              <a:t>등 프로 경기 활성화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739D2E10-65FD-4291-8070-DECA334CAC7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2440" y="1909827"/>
            <a:ext cx="3332873" cy="1587600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39C818F3-6F7C-4385-A8EA-C07E8AA4AD4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9663" y="5249197"/>
            <a:ext cx="6591300" cy="375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861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7" grpId="0"/>
      <p:bldP spid="30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C1D5A4E7-CF74-4E48-834F-CCE322CA828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-4650" y="19043"/>
            <a:ext cx="18276225" cy="10287001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7D7B796D-31C7-4484-A04F-09CC47B8CDA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-4649" y="0"/>
            <a:ext cx="18276225" cy="10287001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4327BAE8-9399-4C92-A06B-536FBC8071D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16424" y="19043"/>
            <a:ext cx="18255152" cy="173226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0560C95-4A3A-4A10-B861-C40FDB5DEA9B}"/>
              </a:ext>
            </a:extLst>
          </p:cNvPr>
          <p:cNvSpPr txBox="1"/>
          <p:nvPr/>
        </p:nvSpPr>
        <p:spPr>
          <a:xfrm>
            <a:off x="542440" y="47479"/>
            <a:ext cx="1016688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0" b="1" dirty="0">
                <a:latin typeface="a펜글씨B" panose="02020600000000000000" pitchFamily="18" charset="-127"/>
                <a:ea typeface="a펜글씨B" panose="02020600000000000000" pitchFamily="18" charset="-127"/>
              </a:rPr>
              <a:t>06. </a:t>
            </a:r>
            <a:r>
              <a:rPr lang="ko-KR" altLang="en-US" sz="7000" b="1" dirty="0">
                <a:latin typeface="a펜글씨B" panose="02020600000000000000" pitchFamily="18" charset="-127"/>
                <a:ea typeface="a펜글씨B" panose="02020600000000000000" pitchFamily="18" charset="-127"/>
              </a:rPr>
              <a:t>일본의 전통 공예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924E11C6-CA60-4860-8326-385F92732B8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021" y="3885964"/>
            <a:ext cx="7019925" cy="4837121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1970876A-B3B6-43CE-A2A6-ECEFFD1379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894" y="3885965"/>
            <a:ext cx="7056735" cy="484048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63D573B-E7B9-4782-8389-2565F325D6C7}"/>
              </a:ext>
            </a:extLst>
          </p:cNvPr>
          <p:cNvSpPr txBox="1"/>
          <p:nvPr/>
        </p:nvSpPr>
        <p:spPr>
          <a:xfrm>
            <a:off x="9999872" y="3820090"/>
            <a:ext cx="80164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dirty="0">
                <a:latin typeface="a펜글씨B" panose="02020600000000000000" pitchFamily="18" charset="-127"/>
                <a:ea typeface="a펜글씨B" panose="02020600000000000000" pitchFamily="18" charset="-127"/>
              </a:rPr>
              <a:t>16</a:t>
            </a:r>
            <a:r>
              <a:rPr lang="ko-KR" altLang="en-US" sz="3600" dirty="0">
                <a:latin typeface="a펜글씨B" panose="02020600000000000000" pitchFamily="18" charset="-127"/>
                <a:ea typeface="a펜글씨B" panose="02020600000000000000" pitchFamily="18" charset="-127"/>
              </a:rPr>
              <a:t>세기 경 시작된 일본의 전통 공예 꽃꽂이</a:t>
            </a:r>
            <a:endParaRPr lang="en-US" altLang="ko-KR" sz="3600" dirty="0">
              <a:latin typeface="a펜글씨B" panose="02020600000000000000" pitchFamily="18" charset="-127"/>
              <a:ea typeface="a펜글씨B" panose="02020600000000000000" pitchFamily="18" charset="-127"/>
            </a:endParaRPr>
          </a:p>
        </p:txBody>
      </p:sp>
      <p:sp>
        <p:nvSpPr>
          <p:cNvPr id="16" name="화살표: 오른쪽 15">
            <a:extLst>
              <a:ext uri="{FF2B5EF4-FFF2-40B4-BE49-F238E27FC236}">
                <a16:creationId xmlns:a16="http://schemas.microsoft.com/office/drawing/2014/main" id="{6D1CE57D-D22A-4965-BBA5-E43ABD85229B}"/>
              </a:ext>
            </a:extLst>
          </p:cNvPr>
          <p:cNvSpPr/>
          <p:nvPr/>
        </p:nvSpPr>
        <p:spPr>
          <a:xfrm>
            <a:off x="8844784" y="3820090"/>
            <a:ext cx="899885" cy="798286"/>
          </a:xfrm>
          <a:prstGeom prst="rightArrow">
            <a:avLst/>
          </a:prstGeom>
          <a:solidFill>
            <a:srgbClr val="FDF2D1"/>
          </a:solidFill>
          <a:ln>
            <a:solidFill>
              <a:srgbClr val="FDF2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31" name="그림 30">
            <a:extLst>
              <a:ext uri="{FF2B5EF4-FFF2-40B4-BE49-F238E27FC236}">
                <a16:creationId xmlns:a16="http://schemas.microsoft.com/office/drawing/2014/main" id="{D1DAD805-FF8A-47F6-B119-B3CA45BAC5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00318" y="5999406"/>
            <a:ext cx="2532149" cy="638175"/>
          </a:xfrm>
          <a:prstGeom prst="rect">
            <a:avLst/>
          </a:prstGeom>
        </p:spPr>
      </p:pic>
      <p:pic>
        <p:nvPicPr>
          <p:cNvPr id="33" name="그림 32">
            <a:extLst>
              <a:ext uri="{FF2B5EF4-FFF2-40B4-BE49-F238E27FC236}">
                <a16:creationId xmlns:a16="http://schemas.microsoft.com/office/drawing/2014/main" id="{DD7CF18A-FDE4-49D3-A617-9F4C93FE270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898542" y="5975594"/>
            <a:ext cx="2532149" cy="685800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8107C3ED-D377-4996-9B17-C5DA2ABC9A22}"/>
              </a:ext>
            </a:extLst>
          </p:cNvPr>
          <p:cNvSpPr txBox="1"/>
          <p:nvPr/>
        </p:nvSpPr>
        <p:spPr>
          <a:xfrm>
            <a:off x="8864882" y="6904537"/>
            <a:ext cx="3193392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kern="0" spc="0" dirty="0">
                <a:solidFill>
                  <a:srgbClr val="000000"/>
                </a:solidFill>
                <a:effectLst/>
                <a:latin typeface="a펜글씨B" panose="02020600000000000000" pitchFamily="18" charset="-127"/>
                <a:ea typeface="a펜글씨B" panose="02020600000000000000" pitchFamily="18" charset="-127"/>
              </a:rPr>
              <a:t>·</a:t>
            </a:r>
            <a:r>
              <a:rPr lang="ko-KR" altLang="en-US" sz="3200" dirty="0">
                <a:latin typeface="a펜글씨B" panose="02020600000000000000" pitchFamily="18" charset="-127"/>
                <a:ea typeface="a펜글씨B" panose="02020600000000000000" pitchFamily="18" charset="-127"/>
              </a:rPr>
              <a:t>자연적인 상태의</a:t>
            </a:r>
            <a:endParaRPr lang="en-US" altLang="ko-KR" sz="3200" dirty="0">
              <a:latin typeface="a펜글씨B" panose="02020600000000000000" pitchFamily="18" charset="-127"/>
              <a:ea typeface="a펜글씨B" panose="02020600000000000000" pitchFamily="18" charset="-127"/>
            </a:endParaRPr>
          </a:p>
          <a:p>
            <a:r>
              <a:rPr lang="en-US" altLang="ko-KR" sz="3200" dirty="0">
                <a:latin typeface="a펜글씨B" panose="02020600000000000000" pitchFamily="18" charset="-127"/>
                <a:ea typeface="a펜글씨B" panose="02020600000000000000" pitchFamily="18" charset="-127"/>
              </a:rPr>
              <a:t> </a:t>
            </a:r>
            <a:r>
              <a:rPr lang="ko-KR" altLang="en-US" sz="3200" dirty="0">
                <a:latin typeface="a펜글씨B" panose="02020600000000000000" pitchFamily="18" charset="-127"/>
                <a:ea typeface="a펜글씨B" panose="02020600000000000000" pitchFamily="18" charset="-127"/>
              </a:rPr>
              <a:t> 소재와 모습을</a:t>
            </a:r>
            <a:endParaRPr lang="en-US" altLang="ko-KR" sz="3200" dirty="0">
              <a:latin typeface="a펜글씨B" panose="02020600000000000000" pitchFamily="18" charset="-127"/>
              <a:ea typeface="a펜글씨B" panose="02020600000000000000" pitchFamily="18" charset="-127"/>
            </a:endParaRPr>
          </a:p>
          <a:p>
            <a:r>
              <a:rPr lang="en-US" altLang="ko-KR" sz="3200" dirty="0">
                <a:latin typeface="a펜글씨B" panose="02020600000000000000" pitchFamily="18" charset="-127"/>
                <a:ea typeface="a펜글씨B" panose="02020600000000000000" pitchFamily="18" charset="-127"/>
              </a:rPr>
              <a:t> </a:t>
            </a:r>
            <a:r>
              <a:rPr lang="ko-KR" altLang="en-US" sz="3200" dirty="0">
                <a:latin typeface="a펜글씨B" panose="02020600000000000000" pitchFamily="18" charset="-127"/>
                <a:ea typeface="a펜글씨B" panose="02020600000000000000" pitchFamily="18" charset="-127"/>
              </a:rPr>
              <a:t> 중시</a:t>
            </a:r>
            <a:r>
              <a:rPr lang="en-US" altLang="ko-KR" sz="3200" dirty="0">
                <a:latin typeface="a펜글씨B" panose="02020600000000000000" pitchFamily="18" charset="-127"/>
                <a:ea typeface="a펜글씨B" panose="02020600000000000000" pitchFamily="18" charset="-127"/>
              </a:rPr>
              <a:t>, </a:t>
            </a:r>
            <a:r>
              <a:rPr lang="ko-KR" altLang="en-US" sz="3200" dirty="0">
                <a:latin typeface="a펜글씨B" panose="02020600000000000000" pitchFamily="18" charset="-127"/>
                <a:ea typeface="a펜글씨B" panose="02020600000000000000" pitchFamily="18" charset="-127"/>
              </a:rPr>
              <a:t>이념적인</a:t>
            </a:r>
            <a:endParaRPr lang="en-US" altLang="ko-KR" sz="3200" dirty="0">
              <a:latin typeface="a펜글씨B" panose="02020600000000000000" pitchFamily="18" charset="-127"/>
              <a:ea typeface="a펜글씨B" panose="02020600000000000000" pitchFamily="18" charset="-127"/>
            </a:endParaRPr>
          </a:p>
          <a:p>
            <a:r>
              <a:rPr lang="en-US" altLang="ko-KR" sz="3200" dirty="0">
                <a:latin typeface="a펜글씨B" panose="02020600000000000000" pitchFamily="18" charset="-127"/>
                <a:ea typeface="a펜글씨B" panose="02020600000000000000" pitchFamily="18" charset="-127"/>
              </a:rPr>
              <a:t> </a:t>
            </a:r>
            <a:r>
              <a:rPr lang="ko-KR" altLang="en-US" sz="3200" dirty="0">
                <a:latin typeface="a펜글씨B" panose="02020600000000000000" pitchFamily="18" charset="-127"/>
                <a:ea typeface="a펜글씨B" panose="02020600000000000000" pitchFamily="18" charset="-127"/>
              </a:rPr>
              <a:t> 의미 부여</a:t>
            </a:r>
            <a:endParaRPr lang="en-US" altLang="ko-KR" sz="3200" dirty="0">
              <a:latin typeface="a펜글씨B" panose="02020600000000000000" pitchFamily="18" charset="-127"/>
              <a:ea typeface="a펜글씨B" panose="02020600000000000000" pitchFamily="18" charset="-127"/>
            </a:endParaRPr>
          </a:p>
          <a:p>
            <a:endParaRPr lang="ko-KR" altLang="en-U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DECE230-D3EC-49DB-89B4-D57C1CD5BB62}"/>
              </a:ext>
            </a:extLst>
          </p:cNvPr>
          <p:cNvSpPr txBox="1"/>
          <p:nvPr/>
        </p:nvSpPr>
        <p:spPr>
          <a:xfrm>
            <a:off x="12651287" y="6904537"/>
            <a:ext cx="55588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kern="0" spc="0" dirty="0">
                <a:solidFill>
                  <a:srgbClr val="000000"/>
                </a:solidFill>
                <a:effectLst/>
                <a:latin typeface="a펜글씨B" panose="02020600000000000000" pitchFamily="18" charset="-127"/>
                <a:ea typeface="a펜글씨B" panose="02020600000000000000" pitchFamily="18" charset="-127"/>
              </a:rPr>
              <a:t>·</a:t>
            </a:r>
            <a:r>
              <a:rPr lang="ko-KR" altLang="en-US" sz="3200" dirty="0">
                <a:latin typeface="a펜글씨B" panose="02020600000000000000" pitchFamily="18" charset="-127"/>
                <a:ea typeface="a펜글씨B" panose="02020600000000000000" pitchFamily="18" charset="-127"/>
              </a:rPr>
              <a:t>인위적인 것들을</a:t>
            </a:r>
            <a:endParaRPr lang="en-US" altLang="ko-KR" sz="3200" dirty="0">
              <a:latin typeface="a펜글씨B" panose="02020600000000000000" pitchFamily="18" charset="-127"/>
              <a:ea typeface="a펜글씨B" panose="02020600000000000000" pitchFamily="18" charset="-127"/>
            </a:endParaRPr>
          </a:p>
          <a:p>
            <a:r>
              <a:rPr lang="en-US" altLang="ko-KR" sz="3200" dirty="0">
                <a:latin typeface="a펜글씨B" panose="02020600000000000000" pitchFamily="18" charset="-127"/>
                <a:ea typeface="a펜글씨B" panose="02020600000000000000" pitchFamily="18" charset="-127"/>
              </a:rPr>
              <a:t> </a:t>
            </a:r>
            <a:r>
              <a:rPr lang="ko-KR" altLang="en-US" sz="3200" dirty="0">
                <a:latin typeface="a펜글씨B" panose="02020600000000000000" pitchFamily="18" charset="-127"/>
                <a:ea typeface="a펜글씨B" panose="02020600000000000000" pitchFamily="18" charset="-127"/>
              </a:rPr>
              <a:t> 소재로 활용</a:t>
            </a:r>
            <a:endParaRPr lang="en-US" altLang="ko-KR" sz="3200" dirty="0">
              <a:latin typeface="a펜글씨B" panose="02020600000000000000" pitchFamily="18" charset="-127"/>
              <a:ea typeface="a펜글씨B" panose="02020600000000000000" pitchFamily="18" charset="-127"/>
            </a:endParaRPr>
          </a:p>
          <a:p>
            <a:r>
              <a:rPr lang="en-US" altLang="ko-KR" sz="3200" kern="0" spc="0" dirty="0">
                <a:solidFill>
                  <a:srgbClr val="000000"/>
                </a:solidFill>
                <a:effectLst/>
                <a:latin typeface="a펜글씨B" panose="02020600000000000000" pitchFamily="18" charset="-127"/>
                <a:ea typeface="a펜글씨B" panose="02020600000000000000" pitchFamily="18" charset="-127"/>
              </a:rPr>
              <a:t>·</a:t>
            </a:r>
            <a:r>
              <a:rPr lang="ko-KR" altLang="en-US" sz="3200" dirty="0">
                <a:latin typeface="a펜글씨B" panose="02020600000000000000" pitchFamily="18" charset="-127"/>
                <a:ea typeface="a펜글씨B" panose="02020600000000000000" pitchFamily="18" charset="-127"/>
              </a:rPr>
              <a:t>무생물</a:t>
            </a:r>
            <a:r>
              <a:rPr lang="en-US" altLang="ko-KR" sz="3200" dirty="0">
                <a:latin typeface="a펜글씨B" panose="02020600000000000000" pitchFamily="18" charset="-127"/>
                <a:ea typeface="a펜글씨B" panose="02020600000000000000" pitchFamily="18" charset="-127"/>
              </a:rPr>
              <a:t>(</a:t>
            </a:r>
            <a:r>
              <a:rPr lang="ko-KR" altLang="en-US" sz="3200" dirty="0">
                <a:latin typeface="a펜글씨B" panose="02020600000000000000" pitchFamily="18" charset="-127"/>
                <a:ea typeface="a펜글씨B" panose="02020600000000000000" pitchFamily="18" charset="-127"/>
              </a:rPr>
              <a:t>철</a:t>
            </a:r>
            <a:r>
              <a:rPr lang="en-US" altLang="ko-KR" sz="3200" dirty="0">
                <a:latin typeface="a펜글씨B" panose="02020600000000000000" pitchFamily="18" charset="-127"/>
                <a:ea typeface="a펜글씨B" panose="02020600000000000000" pitchFamily="18" charset="-127"/>
              </a:rPr>
              <a:t> </a:t>
            </a:r>
            <a:r>
              <a:rPr lang="ko-KR" altLang="en-US" sz="3200" dirty="0">
                <a:latin typeface="a펜글씨B" panose="02020600000000000000" pitchFamily="18" charset="-127"/>
                <a:ea typeface="a펜글씨B" panose="02020600000000000000" pitchFamily="18" charset="-127"/>
              </a:rPr>
              <a:t>조각</a:t>
            </a:r>
            <a:r>
              <a:rPr lang="en-US" altLang="ko-KR" sz="3200" dirty="0">
                <a:latin typeface="a펜글씨B" panose="02020600000000000000" pitchFamily="18" charset="-127"/>
                <a:ea typeface="a펜글씨B" panose="02020600000000000000" pitchFamily="18" charset="-127"/>
              </a:rPr>
              <a:t>, </a:t>
            </a:r>
            <a:r>
              <a:rPr lang="ko-KR" altLang="en-US" sz="3200" dirty="0">
                <a:latin typeface="a펜글씨B" panose="02020600000000000000" pitchFamily="18" charset="-127"/>
                <a:ea typeface="a펜글씨B" panose="02020600000000000000" pitchFamily="18" charset="-127"/>
              </a:rPr>
              <a:t>석고</a:t>
            </a:r>
            <a:r>
              <a:rPr lang="en-US" altLang="ko-KR" sz="3200" dirty="0">
                <a:latin typeface="a펜글씨B" panose="02020600000000000000" pitchFamily="18" charset="-127"/>
                <a:ea typeface="a펜글씨B" panose="02020600000000000000" pitchFamily="18" charset="-127"/>
              </a:rPr>
              <a:t>, </a:t>
            </a:r>
            <a:r>
              <a:rPr lang="ko-KR" altLang="en-US" sz="3200" dirty="0">
                <a:latin typeface="a펜글씨B" panose="02020600000000000000" pitchFamily="18" charset="-127"/>
                <a:ea typeface="a펜글씨B" panose="02020600000000000000" pitchFamily="18" charset="-127"/>
              </a:rPr>
              <a:t>유리 등</a:t>
            </a:r>
            <a:r>
              <a:rPr lang="en-US" altLang="ko-KR" sz="3200" dirty="0">
                <a:latin typeface="a펜글씨B" panose="02020600000000000000" pitchFamily="18" charset="-127"/>
                <a:ea typeface="a펜글씨B" panose="02020600000000000000" pitchFamily="18" charset="-127"/>
              </a:rPr>
              <a:t>) </a:t>
            </a:r>
            <a:endParaRPr lang="ko-KR" altLang="en-US" sz="3200" dirty="0">
              <a:latin typeface="a펜글씨B" panose="02020600000000000000" pitchFamily="18" charset="-127"/>
              <a:ea typeface="a펜글씨B" panose="02020600000000000000" pitchFamily="18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2F13A075-E989-4530-9AF4-844FADA09AA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6021" y="1946523"/>
            <a:ext cx="3294969" cy="15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394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9" grpId="0"/>
      <p:bldP spid="16" grpId="0" animBg="1"/>
      <p:bldP spid="34" grpId="0"/>
      <p:bldP spid="3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>
            <a:extLst>
              <a:ext uri="{FF2B5EF4-FFF2-40B4-BE49-F238E27FC236}">
                <a16:creationId xmlns:a16="http://schemas.microsoft.com/office/drawing/2014/main" id="{7D7B796D-31C7-4484-A04F-09CC47B8CDA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-4650" y="120130"/>
            <a:ext cx="18276225" cy="10287001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C1D5A4E7-CF74-4E48-834F-CCE322CA828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-4650" y="19043"/>
            <a:ext cx="18276225" cy="10287001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4327BAE8-9399-4C92-A06B-536FBC8071D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16424" y="19043"/>
            <a:ext cx="18255152" cy="173226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0560C95-4A3A-4A10-B861-C40FDB5DEA9B}"/>
              </a:ext>
            </a:extLst>
          </p:cNvPr>
          <p:cNvSpPr txBox="1"/>
          <p:nvPr/>
        </p:nvSpPr>
        <p:spPr>
          <a:xfrm>
            <a:off x="542440" y="47479"/>
            <a:ext cx="1016688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0" b="1" dirty="0">
                <a:latin typeface="a펜글씨B" panose="02020600000000000000" pitchFamily="18" charset="-127"/>
                <a:ea typeface="a펜글씨B" panose="02020600000000000000" pitchFamily="18" charset="-127"/>
              </a:rPr>
              <a:t>06. </a:t>
            </a:r>
            <a:r>
              <a:rPr lang="ko-KR" altLang="en-US" sz="7000" b="1" dirty="0">
                <a:latin typeface="a펜글씨B" panose="02020600000000000000" pitchFamily="18" charset="-127"/>
                <a:ea typeface="a펜글씨B" panose="02020600000000000000" pitchFamily="18" charset="-127"/>
              </a:rPr>
              <a:t>일본의 전통 공예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3D573B-E7B9-4782-8389-2565F325D6C7}"/>
              </a:ext>
            </a:extLst>
          </p:cNvPr>
          <p:cNvSpPr txBox="1"/>
          <p:nvPr/>
        </p:nvSpPr>
        <p:spPr>
          <a:xfrm>
            <a:off x="9999872" y="3820090"/>
            <a:ext cx="80164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dirty="0">
                <a:latin typeface="a펜글씨B" panose="02020600000000000000" pitchFamily="18" charset="-127"/>
                <a:ea typeface="a펜글씨B" panose="02020600000000000000" pitchFamily="18" charset="-127"/>
              </a:rPr>
              <a:t>16</a:t>
            </a:r>
            <a:r>
              <a:rPr lang="ko-KR" altLang="en-US" sz="3600" dirty="0">
                <a:latin typeface="a펜글씨B" panose="02020600000000000000" pitchFamily="18" charset="-127"/>
                <a:ea typeface="a펜글씨B" panose="02020600000000000000" pitchFamily="18" charset="-127"/>
              </a:rPr>
              <a:t>세기 후반 일정한 작법에 따라 주객과 공감을 나누며 차를 마시는 것</a:t>
            </a:r>
            <a:endParaRPr lang="en-US" altLang="ko-KR" sz="3600" dirty="0">
              <a:latin typeface="a펜글씨B" panose="02020600000000000000" pitchFamily="18" charset="-127"/>
              <a:ea typeface="a펜글씨B" panose="02020600000000000000" pitchFamily="18" charset="-127"/>
            </a:endParaRPr>
          </a:p>
        </p:txBody>
      </p:sp>
      <p:sp>
        <p:nvSpPr>
          <p:cNvPr id="16" name="화살표: 오른쪽 15">
            <a:extLst>
              <a:ext uri="{FF2B5EF4-FFF2-40B4-BE49-F238E27FC236}">
                <a16:creationId xmlns:a16="http://schemas.microsoft.com/office/drawing/2014/main" id="{6D1CE57D-D22A-4965-BBA5-E43ABD85229B}"/>
              </a:ext>
            </a:extLst>
          </p:cNvPr>
          <p:cNvSpPr/>
          <p:nvPr/>
        </p:nvSpPr>
        <p:spPr>
          <a:xfrm>
            <a:off x="8844784" y="3820090"/>
            <a:ext cx="899885" cy="798286"/>
          </a:xfrm>
          <a:prstGeom prst="rightArrow">
            <a:avLst/>
          </a:prstGeom>
          <a:solidFill>
            <a:srgbClr val="FDF2D1"/>
          </a:solidFill>
          <a:ln>
            <a:solidFill>
              <a:srgbClr val="FDF2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FD1CAFD4-5ADB-4F30-A34C-FF9B7B21F9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44784" y="5657116"/>
            <a:ext cx="2114550" cy="65722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4EACED2A-8AD4-4D29-BC6D-6CB2BACC18F8}"/>
              </a:ext>
            </a:extLst>
          </p:cNvPr>
          <p:cNvSpPr txBox="1"/>
          <p:nvPr/>
        </p:nvSpPr>
        <p:spPr>
          <a:xfrm>
            <a:off x="8844784" y="6442869"/>
            <a:ext cx="80164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dirty="0" err="1">
                <a:latin typeface="a펜글씨B" panose="02020600000000000000" pitchFamily="18" charset="-127"/>
                <a:ea typeface="a펜글씨B" panose="02020600000000000000" pitchFamily="18" charset="-127"/>
              </a:rPr>
              <a:t>말차</a:t>
            </a:r>
            <a:r>
              <a:rPr lang="ko-KR" altLang="en-US" sz="3600" dirty="0">
                <a:latin typeface="a펜글씨B" panose="02020600000000000000" pitchFamily="18" charset="-127"/>
                <a:ea typeface="a펜글씨B" panose="02020600000000000000" pitchFamily="18" charset="-127"/>
              </a:rPr>
              <a:t> 가루를 다기에 넣어 뜨거운 물 붓고 대나무 막대로 저어서 우린 차를 마심</a:t>
            </a:r>
            <a:endParaRPr lang="en-US" altLang="ko-KR" sz="3600" dirty="0">
              <a:latin typeface="a펜글씨B" panose="02020600000000000000" pitchFamily="18" charset="-127"/>
              <a:ea typeface="a펜글씨B" panose="02020600000000000000" pitchFamily="18" charset="-127"/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3B37C260-A1B4-4AC9-B075-BF16D7EBB1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44784" y="7905446"/>
            <a:ext cx="2114550" cy="657225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CEB5F738-0191-4D7F-B55B-3659085D5018}"/>
              </a:ext>
            </a:extLst>
          </p:cNvPr>
          <p:cNvSpPr txBox="1"/>
          <p:nvPr/>
        </p:nvSpPr>
        <p:spPr>
          <a:xfrm>
            <a:off x="8964696" y="8606976"/>
            <a:ext cx="80164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dirty="0">
                <a:latin typeface="a펜글씨B" panose="02020600000000000000" pitchFamily="18" charset="-127"/>
                <a:ea typeface="a펜글씨B" panose="02020600000000000000" pitchFamily="18" charset="-127"/>
              </a:rPr>
              <a:t>사무라이 예법과 노의 영향을 받으면서</a:t>
            </a:r>
            <a:r>
              <a:rPr lang="en-US" altLang="ko-KR" sz="3600" dirty="0">
                <a:latin typeface="a펜글씨B" panose="02020600000000000000" pitchFamily="18" charset="-127"/>
                <a:ea typeface="a펜글씨B" panose="02020600000000000000" pitchFamily="18" charset="-127"/>
              </a:rPr>
              <a:t>, </a:t>
            </a:r>
            <a:r>
              <a:rPr lang="ko-KR" altLang="en-US" sz="3600" dirty="0">
                <a:latin typeface="a펜글씨B" panose="02020600000000000000" pitchFamily="18" charset="-127"/>
                <a:ea typeface="a펜글씨B" panose="02020600000000000000" pitchFamily="18" charset="-127"/>
              </a:rPr>
              <a:t>일본의 전통적인 예의 작법에 영향을 미침</a:t>
            </a:r>
            <a:endParaRPr lang="en-US" altLang="ko-KR" sz="3600" dirty="0">
              <a:latin typeface="a펜글씨B" panose="02020600000000000000" pitchFamily="18" charset="-127"/>
              <a:ea typeface="a펜글씨B" panose="02020600000000000000" pitchFamily="18" charset="-127"/>
            </a:endParaRPr>
          </a:p>
        </p:txBody>
      </p:sp>
      <p:pic>
        <p:nvPicPr>
          <p:cNvPr id="18" name="그림 17">
            <a:extLst>
              <a:ext uri="{FF2B5EF4-FFF2-40B4-BE49-F238E27FC236}">
                <a16:creationId xmlns:a16="http://schemas.microsoft.com/office/drawing/2014/main" id="{AB16415E-6F87-4CA3-B759-26F9690C62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8387" y="3740479"/>
            <a:ext cx="5593670" cy="5838950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CB1D425E-9AF2-47D2-B273-26B209215D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8387" y="1952094"/>
            <a:ext cx="3289982" cy="15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855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9" grpId="0"/>
      <p:bldP spid="16" grpId="0" animBg="1"/>
      <p:bldP spid="20" grpId="0"/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id="{7F9F89AE-BC4F-421C-984A-2CC7DB5BEC5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38566" y="0"/>
            <a:ext cx="18276225" cy="10287001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7D7B796D-31C7-4484-A04F-09CC47B8CDA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-4649" y="0"/>
            <a:ext cx="18276225" cy="10287001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5800407D-0EFA-474C-94E9-82E3918790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8536" y="917801"/>
            <a:ext cx="7586663" cy="205762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E865474-2599-41A6-9E86-CE7E2047ED1D}"/>
              </a:ext>
            </a:extLst>
          </p:cNvPr>
          <p:cNvSpPr txBox="1"/>
          <p:nvPr/>
        </p:nvSpPr>
        <p:spPr>
          <a:xfrm>
            <a:off x="9176678" y="4163559"/>
            <a:ext cx="6571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latin typeface="a펜글씨B" panose="02020600000000000000" pitchFamily="18" charset="-127"/>
                <a:ea typeface="a펜글씨B" panose="02020600000000000000" pitchFamily="18" charset="-127"/>
              </a:rPr>
              <a:t>1) </a:t>
            </a:r>
            <a:r>
              <a:rPr lang="ko-KR" altLang="en-US" sz="3600" b="1" dirty="0">
                <a:latin typeface="a펜글씨B" panose="02020600000000000000" pitchFamily="18" charset="-127"/>
                <a:ea typeface="a펜글씨B" panose="02020600000000000000" pitchFamily="18" charset="-127"/>
              </a:rPr>
              <a:t>일본의 전통문학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26C2AA8-7420-4885-BEAA-03542133A422}"/>
              </a:ext>
            </a:extLst>
          </p:cNvPr>
          <p:cNvSpPr txBox="1"/>
          <p:nvPr/>
        </p:nvSpPr>
        <p:spPr>
          <a:xfrm>
            <a:off x="9176678" y="5142828"/>
            <a:ext cx="6571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latin typeface="a펜글씨B" panose="02020600000000000000" pitchFamily="18" charset="-127"/>
                <a:ea typeface="a펜글씨B" panose="02020600000000000000" pitchFamily="18" charset="-127"/>
              </a:rPr>
              <a:t>2) </a:t>
            </a:r>
            <a:r>
              <a:rPr lang="ko-KR" altLang="en-US" sz="3600" b="1" dirty="0">
                <a:latin typeface="a펜글씨B" panose="02020600000000000000" pitchFamily="18" charset="-127"/>
                <a:ea typeface="a펜글씨B" panose="02020600000000000000" pitchFamily="18" charset="-127"/>
              </a:rPr>
              <a:t>일본의 전통예술</a:t>
            </a:r>
            <a:r>
              <a:rPr lang="en-US" altLang="ko-KR" sz="3600" b="1" dirty="0">
                <a:latin typeface="a펜글씨B" panose="02020600000000000000" pitchFamily="18" charset="-127"/>
                <a:ea typeface="a펜글씨B" panose="02020600000000000000" pitchFamily="18" charset="-127"/>
              </a:rPr>
              <a:t> </a:t>
            </a:r>
            <a:endParaRPr lang="ko-KR" altLang="en-US" sz="3600" b="1" dirty="0">
              <a:latin typeface="a펜글씨B" panose="02020600000000000000" pitchFamily="18" charset="-127"/>
              <a:ea typeface="a펜글씨B" panose="02020600000000000000" pitchFamily="18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79B4220-57F6-4A29-B6FF-641E606C0305}"/>
              </a:ext>
            </a:extLst>
          </p:cNvPr>
          <p:cNvSpPr txBox="1"/>
          <p:nvPr/>
        </p:nvSpPr>
        <p:spPr>
          <a:xfrm>
            <a:off x="9176678" y="6122097"/>
            <a:ext cx="6571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latin typeface="a펜글씨B" panose="02020600000000000000" pitchFamily="18" charset="-127"/>
                <a:ea typeface="a펜글씨B" panose="02020600000000000000" pitchFamily="18" charset="-127"/>
              </a:rPr>
              <a:t>3) </a:t>
            </a:r>
            <a:r>
              <a:rPr lang="ko-KR" altLang="en-US" sz="3600" b="1" dirty="0">
                <a:latin typeface="a펜글씨B" panose="02020600000000000000" pitchFamily="18" charset="-127"/>
                <a:ea typeface="a펜글씨B" panose="02020600000000000000" pitchFamily="18" charset="-127"/>
              </a:rPr>
              <a:t>일본의 전통의상</a:t>
            </a:r>
            <a:r>
              <a:rPr lang="en-US" altLang="ko-KR" sz="3600" b="1" dirty="0">
                <a:latin typeface="a펜글씨B" panose="02020600000000000000" pitchFamily="18" charset="-127"/>
                <a:ea typeface="a펜글씨B" panose="02020600000000000000" pitchFamily="18" charset="-127"/>
              </a:rPr>
              <a:t> </a:t>
            </a:r>
            <a:endParaRPr lang="ko-KR" altLang="en-US" sz="3600" b="1" dirty="0">
              <a:latin typeface="a펜글씨B" panose="02020600000000000000" pitchFamily="18" charset="-127"/>
              <a:ea typeface="a펜글씨B" panose="02020600000000000000" pitchFamily="18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67A566E-18C8-4958-A3D6-38484E0E9057}"/>
              </a:ext>
            </a:extLst>
          </p:cNvPr>
          <p:cNvSpPr txBox="1"/>
          <p:nvPr/>
        </p:nvSpPr>
        <p:spPr>
          <a:xfrm>
            <a:off x="9176678" y="7097268"/>
            <a:ext cx="6571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latin typeface="a펜글씨B" panose="02020600000000000000" pitchFamily="18" charset="-127"/>
                <a:ea typeface="a펜글씨B" panose="02020600000000000000" pitchFamily="18" charset="-127"/>
              </a:rPr>
              <a:t>4) </a:t>
            </a:r>
            <a:r>
              <a:rPr lang="ko-KR" altLang="en-US" sz="3600" b="1" dirty="0">
                <a:latin typeface="a펜글씨B" panose="02020600000000000000" pitchFamily="18" charset="-127"/>
                <a:ea typeface="a펜글씨B" panose="02020600000000000000" pitchFamily="18" charset="-127"/>
              </a:rPr>
              <a:t>일본의 스포츠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323731B-3144-4638-988C-E754AF7413A6}"/>
              </a:ext>
            </a:extLst>
          </p:cNvPr>
          <p:cNvSpPr txBox="1"/>
          <p:nvPr/>
        </p:nvSpPr>
        <p:spPr>
          <a:xfrm>
            <a:off x="9205706" y="8045803"/>
            <a:ext cx="6571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latin typeface="a펜글씨B" panose="02020600000000000000" pitchFamily="18" charset="-127"/>
                <a:ea typeface="a펜글씨B" panose="02020600000000000000" pitchFamily="18" charset="-127"/>
              </a:rPr>
              <a:t>5) </a:t>
            </a:r>
            <a:r>
              <a:rPr lang="ko-KR" altLang="en-US" sz="3600" b="1" dirty="0">
                <a:latin typeface="a펜글씨B" panose="02020600000000000000" pitchFamily="18" charset="-127"/>
                <a:ea typeface="a펜글씨B" panose="02020600000000000000" pitchFamily="18" charset="-127"/>
              </a:rPr>
              <a:t>일본의 공예</a:t>
            </a:r>
          </a:p>
        </p:txBody>
      </p:sp>
    </p:spTree>
    <p:extLst>
      <p:ext uri="{BB962C8B-B14F-4D97-AF65-F5344CB8AC3E}">
        <p14:creationId xmlns:p14="http://schemas.microsoft.com/office/powerpoint/2010/main" val="3030842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  <p:bldP spid="14" grpId="0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C1D5A4E7-CF74-4E48-834F-CCE322CA828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-4650" y="19043"/>
            <a:ext cx="18276225" cy="10287001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7D7B796D-31C7-4484-A04F-09CC47B8CDA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-4649" y="0"/>
            <a:ext cx="18276225" cy="10287001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4327BAE8-9399-4C92-A06B-536FBC8071D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16424" y="19043"/>
            <a:ext cx="18255152" cy="173226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0560C95-4A3A-4A10-B861-C40FDB5DEA9B}"/>
              </a:ext>
            </a:extLst>
          </p:cNvPr>
          <p:cNvSpPr txBox="1"/>
          <p:nvPr/>
        </p:nvSpPr>
        <p:spPr>
          <a:xfrm>
            <a:off x="542440" y="47480"/>
            <a:ext cx="1016688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7000" b="1" dirty="0">
                <a:latin typeface="a펜글씨B" panose="02020600000000000000" pitchFamily="18" charset="-127"/>
                <a:ea typeface="a펜글씨B" panose="02020600000000000000" pitchFamily="18" charset="-127"/>
              </a:rPr>
              <a:t>출처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FF84005-2DDA-428E-8D5A-8A9E2CAFF66D}"/>
              </a:ext>
            </a:extLst>
          </p:cNvPr>
          <p:cNvSpPr txBox="1"/>
          <p:nvPr/>
        </p:nvSpPr>
        <p:spPr>
          <a:xfrm>
            <a:off x="388620" y="2135624"/>
            <a:ext cx="13990320" cy="7478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2400" dirty="0"/>
              <a:t>야구 사진</a:t>
            </a:r>
            <a:endParaRPr lang="en-US" altLang="ko-KR" sz="2400" dirty="0"/>
          </a:p>
          <a:p>
            <a:r>
              <a:rPr lang="en-US" altLang="ko-KR" sz="2400" dirty="0">
                <a:hlinkClick r:id="rId4"/>
              </a:rPr>
              <a:t>https://ja.wikipedia.org/wiki/%E9%87%8E%E7%90%83#%E6%97%A5%E6%9C%AC</a:t>
            </a:r>
            <a:endParaRPr lang="en-US" altLang="ko-KR" sz="2400" dirty="0"/>
          </a:p>
          <a:p>
            <a:endParaRPr lang="en-US" altLang="ko-KR" sz="2400" dirty="0"/>
          </a:p>
          <a:p>
            <a:r>
              <a:rPr lang="ko-KR" altLang="en-US" sz="2400" dirty="0"/>
              <a:t>꽃꽂이 사진</a:t>
            </a:r>
            <a:endParaRPr lang="en-US" altLang="ko-KR" sz="2400" dirty="0"/>
          </a:p>
          <a:p>
            <a:r>
              <a:rPr lang="en-US" altLang="ko-KR" sz="2400" dirty="0">
                <a:hlinkClick r:id="rId5"/>
              </a:rPr>
              <a:t>https://www.tabido.jp/ko/article/1119/</a:t>
            </a:r>
            <a:endParaRPr lang="en-US" altLang="ko-KR" sz="2400" dirty="0"/>
          </a:p>
          <a:p>
            <a:endParaRPr lang="en-US" altLang="ko-KR" sz="2400" dirty="0"/>
          </a:p>
          <a:p>
            <a:r>
              <a:rPr lang="ko-KR" altLang="en-US" sz="2400" dirty="0"/>
              <a:t>꽃꽂이 사진</a:t>
            </a:r>
            <a:r>
              <a:rPr lang="en-US" altLang="ko-KR" sz="2400" dirty="0"/>
              <a:t>2</a:t>
            </a:r>
          </a:p>
          <a:p>
            <a:r>
              <a:rPr lang="en-US" altLang="ko-KR" sz="2400" dirty="0">
                <a:hlinkClick r:id="rId6"/>
              </a:rPr>
              <a:t>https://livejapan.com/ko/article-a0000303/</a:t>
            </a:r>
            <a:endParaRPr lang="en-US" altLang="ko-KR" sz="2400" dirty="0"/>
          </a:p>
          <a:p>
            <a:endParaRPr lang="en-US" altLang="ko-KR" sz="2400" dirty="0"/>
          </a:p>
          <a:p>
            <a:r>
              <a:rPr lang="ko-KR" altLang="en-US" sz="2400" dirty="0"/>
              <a:t>다도 사진</a:t>
            </a:r>
            <a:endParaRPr lang="en-US" altLang="ko-KR" sz="2400" dirty="0"/>
          </a:p>
          <a:p>
            <a:r>
              <a:rPr lang="en-US" altLang="ko-KR" sz="2400" dirty="0">
                <a:hlinkClick r:id="rId7"/>
              </a:rPr>
              <a:t>https://livejapan.com/ko/in-kansai/in-pref-kyoto/in-gion_kawaramachi_kiyomizu-dera-temple/spot-lj0012616/</a:t>
            </a:r>
            <a:endParaRPr lang="en-US" altLang="ko-KR" sz="2400" dirty="0"/>
          </a:p>
          <a:p>
            <a:endParaRPr lang="en-US" altLang="ko-KR" sz="2400" dirty="0"/>
          </a:p>
          <a:p>
            <a:r>
              <a:rPr lang="ko-KR" altLang="en-US" sz="2400" dirty="0"/>
              <a:t>스모 사진</a:t>
            </a:r>
            <a:endParaRPr lang="en-US" altLang="ko-KR" sz="2400" dirty="0"/>
          </a:p>
          <a:p>
            <a:r>
              <a:rPr lang="en-US" altLang="ko-KR" sz="2400" dirty="0">
                <a:hlinkClick r:id="rId8"/>
              </a:rPr>
              <a:t>http://m.joongdo.co.kr/view.php?key=20180509010002709</a:t>
            </a:r>
            <a:endParaRPr lang="en-US" altLang="ko-KR" sz="2400" dirty="0"/>
          </a:p>
          <a:p>
            <a:endParaRPr lang="en-US" altLang="ko-KR" sz="2400" dirty="0"/>
          </a:p>
          <a:p>
            <a:r>
              <a:rPr lang="ko-KR" altLang="en-US" sz="2400" dirty="0"/>
              <a:t>기모노 사진</a:t>
            </a:r>
            <a:endParaRPr lang="en-US" altLang="ko-KR" sz="2400" dirty="0"/>
          </a:p>
          <a:p>
            <a:r>
              <a:rPr lang="en-US" altLang="ko-KR" sz="2400" dirty="0">
                <a:hlinkClick r:id="rId9"/>
              </a:rPr>
              <a:t>https://blog.naver.com/hotman_towel/150114805016</a:t>
            </a:r>
            <a:endParaRPr lang="en-US" altLang="ko-KR" sz="2400" dirty="0"/>
          </a:p>
          <a:p>
            <a:endParaRPr lang="en-US" altLang="ko-KR" sz="2400" dirty="0"/>
          </a:p>
          <a:p>
            <a:endParaRPr lang="en-US" altLang="ko-KR" sz="2400" dirty="0"/>
          </a:p>
          <a:p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1640120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A62F083A-F881-4427-9AEE-0EB36AC13D0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-1" y="-1"/>
            <a:ext cx="18276225" cy="10287001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24C1E8CF-DC49-4281-88E6-EF06787EDF9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3776639" y="2861587"/>
            <a:ext cx="10734722" cy="352177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968BD0D-E508-4C69-A941-7798B81D9964}"/>
              </a:ext>
            </a:extLst>
          </p:cNvPr>
          <p:cNvSpPr txBox="1"/>
          <p:nvPr/>
        </p:nvSpPr>
        <p:spPr>
          <a:xfrm>
            <a:off x="5951350" y="3574523"/>
            <a:ext cx="675726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0" dirty="0">
                <a:latin typeface="백종열필" panose="02020603020101020101" pitchFamily="18" charset="-127"/>
                <a:ea typeface="백종열필" panose="02020603020101020101" pitchFamily="18" charset="-127"/>
              </a:rPr>
              <a:t>감사합니다</a:t>
            </a:r>
          </a:p>
        </p:txBody>
      </p:sp>
    </p:spTree>
    <p:extLst>
      <p:ext uri="{BB962C8B-B14F-4D97-AF65-F5344CB8AC3E}">
        <p14:creationId xmlns:p14="http://schemas.microsoft.com/office/powerpoint/2010/main" val="257181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id="{D8394984-81DB-44C5-8181-AF44D349489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16424" y="69843"/>
            <a:ext cx="18276225" cy="10287001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836E68CB-17BC-456D-A4A2-BA3DFE352E0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-4650" y="44443"/>
            <a:ext cx="18276225" cy="10287001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7D7B796D-31C7-4484-A04F-09CC47B8CDA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-4650" y="19043"/>
            <a:ext cx="18276225" cy="10287001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4327BAE8-9399-4C92-A06B-536FBC8071D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16424" y="19043"/>
            <a:ext cx="18255152" cy="173226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0560C95-4A3A-4A10-B861-C40FDB5DEA9B}"/>
              </a:ext>
            </a:extLst>
          </p:cNvPr>
          <p:cNvSpPr txBox="1"/>
          <p:nvPr/>
        </p:nvSpPr>
        <p:spPr>
          <a:xfrm>
            <a:off x="542440" y="188170"/>
            <a:ext cx="1016688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0" b="1" dirty="0">
                <a:latin typeface="a펜글씨B" panose="02020600000000000000" pitchFamily="18" charset="-127"/>
                <a:ea typeface="a펜글씨B" panose="02020600000000000000" pitchFamily="18" charset="-127"/>
              </a:rPr>
              <a:t>01. </a:t>
            </a:r>
            <a:r>
              <a:rPr lang="ko-KR" altLang="en-US" sz="7000" b="1" dirty="0">
                <a:latin typeface="a펜글씨B" panose="02020600000000000000" pitchFamily="18" charset="-127"/>
                <a:ea typeface="a펜글씨B" panose="02020600000000000000" pitchFamily="18" charset="-127"/>
              </a:rPr>
              <a:t>일본의 전통 문학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3BE8E1-6424-4631-AFF0-F65DC5FA83AF}"/>
              </a:ext>
            </a:extLst>
          </p:cNvPr>
          <p:cNvSpPr txBox="1"/>
          <p:nvPr/>
        </p:nvSpPr>
        <p:spPr>
          <a:xfrm>
            <a:off x="2656115" y="8806168"/>
            <a:ext cx="309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dirty="0">
                <a:latin typeface="a펜글씨B" panose="02020600000000000000" pitchFamily="18" charset="-127"/>
                <a:ea typeface="a펜글씨B" panose="02020600000000000000" pitchFamily="18" charset="-127"/>
              </a:rPr>
              <a:t>고지키</a:t>
            </a:r>
          </a:p>
        </p:txBody>
      </p:sp>
      <p:sp>
        <p:nvSpPr>
          <p:cNvPr id="17" name="화살표: 오른쪽 16">
            <a:extLst>
              <a:ext uri="{FF2B5EF4-FFF2-40B4-BE49-F238E27FC236}">
                <a16:creationId xmlns:a16="http://schemas.microsoft.com/office/drawing/2014/main" id="{745F38F5-2803-48D1-A68A-D602B2EFA12E}"/>
              </a:ext>
            </a:extLst>
          </p:cNvPr>
          <p:cNvSpPr/>
          <p:nvPr/>
        </p:nvSpPr>
        <p:spPr>
          <a:xfrm>
            <a:off x="7199085" y="4994101"/>
            <a:ext cx="899885" cy="798286"/>
          </a:xfrm>
          <a:prstGeom prst="rightArrow">
            <a:avLst/>
          </a:prstGeom>
          <a:solidFill>
            <a:srgbClr val="EBE9E5"/>
          </a:solidFill>
          <a:ln>
            <a:solidFill>
              <a:srgbClr val="EBE9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E0301D8-0965-41D0-8BA4-40B962536F3F}"/>
              </a:ext>
            </a:extLst>
          </p:cNvPr>
          <p:cNvSpPr txBox="1"/>
          <p:nvPr/>
        </p:nvSpPr>
        <p:spPr>
          <a:xfrm>
            <a:off x="8236154" y="5070078"/>
            <a:ext cx="82375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dirty="0" err="1">
                <a:latin typeface="a펜글씨B" panose="02020600000000000000" pitchFamily="18" charset="-127"/>
                <a:ea typeface="a펜글씨B" panose="02020600000000000000" pitchFamily="18" charset="-127"/>
              </a:rPr>
              <a:t>히에다노아레가</a:t>
            </a:r>
            <a:r>
              <a:rPr lang="ko-KR" altLang="en-US" sz="3600" dirty="0">
                <a:latin typeface="a펜글씨B" panose="02020600000000000000" pitchFamily="18" charset="-127"/>
                <a:ea typeface="a펜글씨B" panose="02020600000000000000" pitchFamily="18" charset="-127"/>
              </a:rPr>
              <a:t> 구술</a:t>
            </a:r>
            <a:r>
              <a:rPr lang="en-US" altLang="ko-KR" sz="3600" dirty="0">
                <a:latin typeface="a펜글씨B" panose="02020600000000000000" pitchFamily="18" charset="-127"/>
                <a:ea typeface="a펜글씨B" panose="02020600000000000000" pitchFamily="18" charset="-127"/>
              </a:rPr>
              <a:t>, </a:t>
            </a:r>
            <a:r>
              <a:rPr lang="ko-KR" altLang="en-US" sz="3600" dirty="0" err="1">
                <a:latin typeface="a펜글씨B" panose="02020600000000000000" pitchFamily="18" charset="-127"/>
                <a:ea typeface="a펜글씨B" panose="02020600000000000000" pitchFamily="18" charset="-127"/>
              </a:rPr>
              <a:t>오노야스마로가</a:t>
            </a:r>
            <a:r>
              <a:rPr lang="ko-KR" altLang="en-US" sz="3600" dirty="0">
                <a:latin typeface="a펜글씨B" panose="02020600000000000000" pitchFamily="18" charset="-127"/>
                <a:ea typeface="a펜글씨B" panose="02020600000000000000" pitchFamily="18" charset="-127"/>
              </a:rPr>
              <a:t> 집필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D7804EF-316F-489A-8024-C238D5DFD33B}"/>
              </a:ext>
            </a:extLst>
          </p:cNvPr>
          <p:cNvSpPr txBox="1"/>
          <p:nvPr/>
        </p:nvSpPr>
        <p:spPr>
          <a:xfrm>
            <a:off x="8236154" y="5781212"/>
            <a:ext cx="1082559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>
                <a:latin typeface="a펜글씨B" panose="02020600000000000000" pitchFamily="18" charset="-127"/>
                <a:ea typeface="a펜글씨B" panose="02020600000000000000" pitchFamily="18" charset="-127"/>
              </a:rPr>
              <a:t>: </a:t>
            </a:r>
            <a:r>
              <a:rPr lang="ko-KR" altLang="en-US" sz="3200" dirty="0">
                <a:latin typeface="a펜글씨B" panose="02020600000000000000" pitchFamily="18" charset="-127"/>
                <a:ea typeface="a펜글씨B" panose="02020600000000000000" pitchFamily="18" charset="-127"/>
              </a:rPr>
              <a:t>일본 </a:t>
            </a:r>
            <a:r>
              <a:rPr lang="ko-KR" altLang="en-US" sz="3200" dirty="0" err="1">
                <a:latin typeface="a펜글씨B" panose="02020600000000000000" pitchFamily="18" charset="-127"/>
                <a:ea typeface="a펜글씨B" panose="02020600000000000000" pitchFamily="18" charset="-127"/>
              </a:rPr>
              <a:t>천황가의</a:t>
            </a:r>
            <a:r>
              <a:rPr lang="ko-KR" altLang="en-US" sz="3200" dirty="0">
                <a:latin typeface="a펜글씨B" panose="02020600000000000000" pitchFamily="18" charset="-127"/>
                <a:ea typeface="a펜글씨B" panose="02020600000000000000" pitchFamily="18" charset="-127"/>
              </a:rPr>
              <a:t> 연대기</a:t>
            </a:r>
            <a:r>
              <a:rPr lang="en-US" altLang="ko-KR" sz="3200" dirty="0">
                <a:latin typeface="a펜글씨B" panose="02020600000000000000" pitchFamily="18" charset="-127"/>
                <a:ea typeface="a펜글씨B" panose="02020600000000000000" pitchFamily="18" charset="-127"/>
              </a:rPr>
              <a:t>, </a:t>
            </a:r>
            <a:r>
              <a:rPr lang="ko-KR" altLang="en-US" sz="3200" dirty="0">
                <a:latin typeface="a펜글씨B" panose="02020600000000000000" pitchFamily="18" charset="-127"/>
                <a:ea typeface="a펜글씨B" panose="02020600000000000000" pitchFamily="18" charset="-127"/>
              </a:rPr>
              <a:t>계보를 기록한 </a:t>
            </a:r>
            <a:r>
              <a:rPr lang="en-US" altLang="ko-KR" sz="3200" b="1" dirty="0">
                <a:latin typeface="a펜글씨B" panose="02020600000000000000" pitchFamily="18" charset="-127"/>
                <a:ea typeface="a펜글씨B" panose="02020600000000000000" pitchFamily="18" charset="-127"/>
              </a:rPr>
              <a:t>‘</a:t>
            </a:r>
            <a:r>
              <a:rPr lang="ko-KR" altLang="en-US" sz="3200" b="1" dirty="0">
                <a:latin typeface="a펜글씨B" panose="02020600000000000000" pitchFamily="18" charset="-127"/>
                <a:ea typeface="a펜글씨B" panose="02020600000000000000" pitchFamily="18" charset="-127"/>
              </a:rPr>
              <a:t>제기</a:t>
            </a:r>
            <a:r>
              <a:rPr lang="en-US" altLang="ko-KR" sz="3200" dirty="0">
                <a:latin typeface="a펜글씨B" panose="02020600000000000000" pitchFamily="18" charset="-127"/>
                <a:ea typeface="a펜글씨B" panose="02020600000000000000" pitchFamily="18" charset="-127"/>
              </a:rPr>
              <a:t>’·</a:t>
            </a:r>
            <a:r>
              <a:rPr lang="ko-KR" altLang="en-US" sz="3200" dirty="0">
                <a:latin typeface="a펜글씨B" panose="02020600000000000000" pitchFamily="18" charset="-127"/>
                <a:ea typeface="a펜글씨B" panose="02020600000000000000" pitchFamily="18" charset="-127"/>
              </a:rPr>
              <a:t>신화</a:t>
            </a:r>
            <a:r>
              <a:rPr lang="en-US" altLang="ko-KR" sz="3200" dirty="0">
                <a:latin typeface="a펜글씨B" panose="02020600000000000000" pitchFamily="18" charset="-127"/>
                <a:ea typeface="a펜글씨B" panose="02020600000000000000" pitchFamily="18" charset="-127"/>
              </a:rPr>
              <a:t>(</a:t>
            </a:r>
            <a:r>
              <a:rPr lang="ko-KR" altLang="en-US" sz="3200" dirty="0">
                <a:latin typeface="a펜글씨B" panose="02020600000000000000" pitchFamily="18" charset="-127"/>
                <a:ea typeface="a펜글씨B" panose="02020600000000000000" pitchFamily="18" charset="-127"/>
              </a:rPr>
              <a:t>전설</a:t>
            </a:r>
            <a:r>
              <a:rPr lang="en-US" altLang="ko-KR" sz="3200" dirty="0">
                <a:latin typeface="a펜글씨B" panose="02020600000000000000" pitchFamily="18" charset="-127"/>
                <a:ea typeface="a펜글씨B" panose="02020600000000000000" pitchFamily="18" charset="-127"/>
              </a:rPr>
              <a:t>)</a:t>
            </a:r>
            <a:r>
              <a:rPr lang="ko-KR" altLang="en-US" sz="3200" dirty="0">
                <a:latin typeface="a펜글씨B" panose="02020600000000000000" pitchFamily="18" charset="-127"/>
                <a:ea typeface="a펜글씨B" panose="02020600000000000000" pitchFamily="18" charset="-127"/>
              </a:rPr>
              <a:t>을 기록한 </a:t>
            </a:r>
            <a:r>
              <a:rPr lang="en-US" altLang="ko-KR" sz="3200" b="1" dirty="0">
                <a:latin typeface="a펜글씨B" panose="02020600000000000000" pitchFamily="18" charset="-127"/>
                <a:ea typeface="a펜글씨B" panose="02020600000000000000" pitchFamily="18" charset="-127"/>
              </a:rPr>
              <a:t>‘</a:t>
            </a:r>
            <a:r>
              <a:rPr lang="ko-KR" altLang="en-US" sz="3200" b="1" dirty="0">
                <a:latin typeface="a펜글씨B" panose="02020600000000000000" pitchFamily="18" charset="-127"/>
                <a:ea typeface="a펜글씨B" panose="02020600000000000000" pitchFamily="18" charset="-127"/>
              </a:rPr>
              <a:t>구사</a:t>
            </a:r>
            <a:r>
              <a:rPr lang="en-US" altLang="ko-KR" sz="3600" dirty="0">
                <a:latin typeface="a펜글씨B" panose="02020600000000000000" pitchFamily="18" charset="-127"/>
                <a:ea typeface="a펜글씨B" panose="02020600000000000000" pitchFamily="18" charset="-127"/>
              </a:rPr>
              <a:t>’</a:t>
            </a:r>
            <a:endParaRPr lang="ko-KR" altLang="en-US" sz="3600" dirty="0">
              <a:latin typeface="a펜글씨B" panose="02020600000000000000" pitchFamily="18" charset="-127"/>
              <a:ea typeface="a펜글씨B" panose="02020600000000000000" pitchFamily="18" charset="-127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29FA6EEF-CB8B-47A6-A416-A2BF55B8D5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2645" y="7207114"/>
            <a:ext cx="2152650" cy="70485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3DFC7464-EE6A-47FF-AD41-454A98681EAD}"/>
              </a:ext>
            </a:extLst>
          </p:cNvPr>
          <p:cNvSpPr txBox="1"/>
          <p:nvPr/>
        </p:nvSpPr>
        <p:spPr>
          <a:xfrm>
            <a:off x="7120290" y="7911964"/>
            <a:ext cx="10825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>
                <a:latin typeface="a펜글씨B" panose="02020600000000000000" pitchFamily="18" charset="-127"/>
                <a:ea typeface="a펜글씨B" panose="02020600000000000000" pitchFamily="18" charset="-127"/>
              </a:rPr>
              <a:t>·</a:t>
            </a:r>
            <a:r>
              <a:rPr lang="ko-KR" altLang="en-US" sz="3200" b="1" dirty="0">
                <a:latin typeface="a펜글씨B" panose="02020600000000000000" pitchFamily="18" charset="-127"/>
                <a:ea typeface="a펜글씨B" panose="02020600000000000000" pitchFamily="18" charset="-127"/>
              </a:rPr>
              <a:t>상권</a:t>
            </a:r>
            <a:r>
              <a:rPr lang="ko-KR" altLang="en-US" sz="3200" dirty="0">
                <a:latin typeface="a펜글씨B" panose="02020600000000000000" pitchFamily="18" charset="-127"/>
                <a:ea typeface="a펜글씨B" panose="02020600000000000000" pitchFamily="18" charset="-127"/>
              </a:rPr>
              <a:t> </a:t>
            </a:r>
            <a:r>
              <a:rPr lang="en-US" altLang="ko-KR" sz="3200" dirty="0">
                <a:latin typeface="a펜글씨B" panose="02020600000000000000" pitchFamily="18" charset="-127"/>
                <a:ea typeface="a펜글씨B" panose="02020600000000000000" pitchFamily="18" charset="-127"/>
              </a:rPr>
              <a:t>– </a:t>
            </a:r>
            <a:r>
              <a:rPr lang="ko-KR" altLang="en-US" sz="3200" dirty="0">
                <a:latin typeface="a펜글씨B" panose="02020600000000000000" pitchFamily="18" charset="-127"/>
                <a:ea typeface="a펜글씨B" panose="02020600000000000000" pitchFamily="18" charset="-127"/>
              </a:rPr>
              <a:t>신들의 이야기</a:t>
            </a:r>
            <a:endParaRPr lang="en-US" altLang="ko-KR" sz="3200" dirty="0">
              <a:latin typeface="a펜글씨B" panose="02020600000000000000" pitchFamily="18" charset="-127"/>
              <a:ea typeface="a펜글씨B" panose="02020600000000000000" pitchFamily="18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0E2C0E4-A688-47BC-9E12-0DFD56102611}"/>
              </a:ext>
            </a:extLst>
          </p:cNvPr>
          <p:cNvSpPr txBox="1"/>
          <p:nvPr/>
        </p:nvSpPr>
        <p:spPr>
          <a:xfrm>
            <a:off x="7120290" y="8662980"/>
            <a:ext cx="108255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>
                <a:latin typeface="a펜글씨B" panose="02020600000000000000" pitchFamily="18" charset="-127"/>
                <a:ea typeface="a펜글씨B" panose="02020600000000000000" pitchFamily="18" charset="-127"/>
              </a:rPr>
              <a:t>·</a:t>
            </a:r>
            <a:r>
              <a:rPr lang="ko-KR" altLang="en-US" sz="3200" b="1" dirty="0">
                <a:latin typeface="a펜글씨B" panose="02020600000000000000" pitchFamily="18" charset="-127"/>
                <a:ea typeface="a펜글씨B" panose="02020600000000000000" pitchFamily="18" charset="-127"/>
              </a:rPr>
              <a:t>중</a:t>
            </a:r>
            <a:r>
              <a:rPr lang="en-US" altLang="ko-KR" sz="3200" dirty="0">
                <a:latin typeface="a펜글씨B" panose="02020600000000000000" pitchFamily="18" charset="-127"/>
                <a:ea typeface="a펜글씨B" panose="02020600000000000000" pitchFamily="18" charset="-127"/>
              </a:rPr>
              <a:t>·</a:t>
            </a:r>
            <a:r>
              <a:rPr lang="ko-KR" altLang="en-US" sz="3200" b="1" dirty="0">
                <a:latin typeface="a펜글씨B" panose="02020600000000000000" pitchFamily="18" charset="-127"/>
                <a:ea typeface="a펜글씨B" panose="02020600000000000000" pitchFamily="18" charset="-127"/>
              </a:rPr>
              <a:t>하권 </a:t>
            </a:r>
            <a:r>
              <a:rPr lang="en-US" altLang="ko-KR" sz="3200" dirty="0">
                <a:latin typeface="a펜글씨B" panose="02020600000000000000" pitchFamily="18" charset="-127"/>
                <a:ea typeface="a펜글씨B" panose="02020600000000000000" pitchFamily="18" charset="-127"/>
              </a:rPr>
              <a:t>– </a:t>
            </a:r>
            <a:r>
              <a:rPr lang="ko-KR" altLang="en-US" sz="3200" dirty="0">
                <a:latin typeface="a펜글씨B" panose="02020600000000000000" pitchFamily="18" charset="-127"/>
                <a:ea typeface="a펜글씨B" panose="02020600000000000000" pitchFamily="18" charset="-127"/>
              </a:rPr>
              <a:t>초대 </a:t>
            </a:r>
            <a:r>
              <a:rPr lang="ko-KR" altLang="en-US" sz="3200" dirty="0" err="1">
                <a:latin typeface="a펜글씨B" panose="02020600000000000000" pitchFamily="18" charset="-127"/>
                <a:ea typeface="a펜글씨B" panose="02020600000000000000" pitchFamily="18" charset="-127"/>
              </a:rPr>
              <a:t>진무천황</a:t>
            </a:r>
            <a:r>
              <a:rPr lang="en-US" altLang="ko-KR" sz="3200" dirty="0">
                <a:latin typeface="a펜글씨B" panose="02020600000000000000" pitchFamily="18" charset="-127"/>
                <a:ea typeface="a펜글씨B" panose="02020600000000000000" pitchFamily="18" charset="-127"/>
              </a:rPr>
              <a:t>~</a:t>
            </a:r>
            <a:r>
              <a:rPr lang="ko-KR" altLang="en-US" sz="3200" dirty="0">
                <a:latin typeface="a펜글씨B" panose="02020600000000000000" pitchFamily="18" charset="-127"/>
                <a:ea typeface="a펜글씨B" panose="02020600000000000000" pitchFamily="18" charset="-127"/>
              </a:rPr>
              <a:t>제 </a:t>
            </a:r>
            <a:r>
              <a:rPr lang="en-US" altLang="ko-KR" sz="3200" dirty="0">
                <a:latin typeface="a펜글씨B" panose="02020600000000000000" pitchFamily="18" charset="-127"/>
                <a:ea typeface="a펜글씨B" panose="02020600000000000000" pitchFamily="18" charset="-127"/>
              </a:rPr>
              <a:t>34</a:t>
            </a:r>
            <a:r>
              <a:rPr lang="ko-KR" altLang="en-US" sz="3200" dirty="0">
                <a:latin typeface="a펜글씨B" panose="02020600000000000000" pitchFamily="18" charset="-127"/>
                <a:ea typeface="a펜글씨B" panose="02020600000000000000" pitchFamily="18" charset="-127"/>
              </a:rPr>
              <a:t>대 </a:t>
            </a:r>
            <a:r>
              <a:rPr lang="ko-KR" altLang="en-US" sz="3200" dirty="0" err="1">
                <a:latin typeface="a펜글씨B" panose="02020600000000000000" pitchFamily="18" charset="-127"/>
                <a:ea typeface="a펜글씨B" panose="02020600000000000000" pitchFamily="18" charset="-127"/>
              </a:rPr>
              <a:t>스이코</a:t>
            </a:r>
            <a:r>
              <a:rPr lang="ko-KR" altLang="en-US" sz="3200" dirty="0">
                <a:latin typeface="a펜글씨B" panose="02020600000000000000" pitchFamily="18" charset="-127"/>
                <a:ea typeface="a펜글씨B" panose="02020600000000000000" pitchFamily="18" charset="-127"/>
              </a:rPr>
              <a:t> 천황 계보와 </a:t>
            </a:r>
            <a:endParaRPr lang="en-US" altLang="ko-KR" sz="3200" dirty="0">
              <a:latin typeface="a펜글씨B" panose="02020600000000000000" pitchFamily="18" charset="-127"/>
              <a:ea typeface="a펜글씨B" panose="02020600000000000000" pitchFamily="18" charset="-127"/>
            </a:endParaRPr>
          </a:p>
          <a:p>
            <a:r>
              <a:rPr lang="en-US" altLang="ko-KR" sz="3200" dirty="0">
                <a:latin typeface="a펜글씨B" panose="02020600000000000000" pitchFamily="18" charset="-127"/>
                <a:ea typeface="a펜글씨B" panose="02020600000000000000" pitchFamily="18" charset="-127"/>
              </a:rPr>
              <a:t>               </a:t>
            </a:r>
            <a:r>
              <a:rPr lang="ko-KR" altLang="en-US" sz="3200" dirty="0">
                <a:latin typeface="a펜글씨B" panose="02020600000000000000" pitchFamily="18" charset="-127"/>
                <a:ea typeface="a펜글씨B" panose="02020600000000000000" pitchFamily="18" charset="-127"/>
              </a:rPr>
              <a:t>천황 황태자 중심으로 한 이야기</a:t>
            </a: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CE4E85F3-1A02-402C-8AE4-FE38706592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2645" y="3852156"/>
            <a:ext cx="2085975" cy="695325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4F46F652-EF84-4274-9F3F-50B71FC326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1689" y="1870814"/>
            <a:ext cx="3748768" cy="1587754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DC9CF83C-9489-4162-8D1A-A5983D6BB28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6518" y="3758213"/>
            <a:ext cx="6362474" cy="5184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389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5" grpId="0"/>
      <p:bldP spid="17" grpId="0" animBg="1"/>
      <p:bldP spid="2" grpId="0"/>
      <p:bldP spid="18" grpId="0"/>
      <p:bldP spid="22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id="{D8394984-81DB-44C5-8181-AF44D349489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16424" y="69843"/>
            <a:ext cx="18276225" cy="10287001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836E68CB-17BC-456D-A4A2-BA3DFE352E0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-4650" y="44443"/>
            <a:ext cx="18276225" cy="10287001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7D7B796D-31C7-4484-A04F-09CC47B8CDA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-4650" y="19043"/>
            <a:ext cx="18276225" cy="10287001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4327BAE8-9399-4C92-A06B-536FBC8071D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16424" y="19043"/>
            <a:ext cx="18255152" cy="173226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0560C95-4A3A-4A10-B861-C40FDB5DEA9B}"/>
              </a:ext>
            </a:extLst>
          </p:cNvPr>
          <p:cNvSpPr txBox="1"/>
          <p:nvPr/>
        </p:nvSpPr>
        <p:spPr>
          <a:xfrm>
            <a:off x="542440" y="163594"/>
            <a:ext cx="1016688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0" b="1" dirty="0">
                <a:latin typeface="a펜글씨B" panose="02020600000000000000" pitchFamily="18" charset="-127"/>
                <a:ea typeface="a펜글씨B" panose="02020600000000000000" pitchFamily="18" charset="-127"/>
              </a:rPr>
              <a:t>01. </a:t>
            </a:r>
            <a:r>
              <a:rPr lang="ko-KR" altLang="en-US" sz="7000" b="1" dirty="0">
                <a:latin typeface="a펜글씨B" panose="02020600000000000000" pitchFamily="18" charset="-127"/>
                <a:ea typeface="a펜글씨B" panose="02020600000000000000" pitchFamily="18" charset="-127"/>
              </a:rPr>
              <a:t>일본의 전통 문학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3BE8E1-6424-4631-AFF0-F65DC5FA83AF}"/>
              </a:ext>
            </a:extLst>
          </p:cNvPr>
          <p:cNvSpPr txBox="1"/>
          <p:nvPr/>
        </p:nvSpPr>
        <p:spPr>
          <a:xfrm>
            <a:off x="2656115" y="8806168"/>
            <a:ext cx="309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dirty="0">
                <a:latin typeface="a펜글씨B" panose="02020600000000000000" pitchFamily="18" charset="-127"/>
                <a:ea typeface="a펜글씨B" panose="02020600000000000000" pitchFamily="18" charset="-127"/>
              </a:rPr>
              <a:t>일본서기</a:t>
            </a:r>
          </a:p>
        </p:txBody>
      </p:sp>
      <p:sp>
        <p:nvSpPr>
          <p:cNvPr id="17" name="화살표: 오른쪽 16">
            <a:extLst>
              <a:ext uri="{FF2B5EF4-FFF2-40B4-BE49-F238E27FC236}">
                <a16:creationId xmlns:a16="http://schemas.microsoft.com/office/drawing/2014/main" id="{745F38F5-2803-48D1-A68A-D602B2EFA12E}"/>
              </a:ext>
            </a:extLst>
          </p:cNvPr>
          <p:cNvSpPr/>
          <p:nvPr/>
        </p:nvSpPr>
        <p:spPr>
          <a:xfrm>
            <a:off x="7199085" y="4703816"/>
            <a:ext cx="899885" cy="798286"/>
          </a:xfrm>
          <a:prstGeom prst="rightArrow">
            <a:avLst/>
          </a:prstGeom>
          <a:solidFill>
            <a:srgbClr val="EBE9E5"/>
          </a:solidFill>
          <a:ln>
            <a:solidFill>
              <a:srgbClr val="EBE9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E0301D8-0965-41D0-8BA4-40B962536F3F}"/>
              </a:ext>
            </a:extLst>
          </p:cNvPr>
          <p:cNvSpPr txBox="1"/>
          <p:nvPr/>
        </p:nvSpPr>
        <p:spPr>
          <a:xfrm>
            <a:off x="8236153" y="4754265"/>
            <a:ext cx="1003542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400" b="1" dirty="0">
                <a:latin typeface="a펜글씨B" panose="02020600000000000000" pitchFamily="18" charset="-127"/>
                <a:ea typeface="a펜글씨B" panose="02020600000000000000" pitchFamily="18" charset="-127"/>
              </a:rPr>
              <a:t>전 </a:t>
            </a:r>
            <a:r>
              <a:rPr lang="en-US" altLang="ko-KR" sz="3400" b="1" dirty="0">
                <a:latin typeface="a펜글씨B" panose="02020600000000000000" pitchFamily="18" charset="-127"/>
                <a:ea typeface="a펜글씨B" panose="02020600000000000000" pitchFamily="18" charset="-127"/>
              </a:rPr>
              <a:t>30</a:t>
            </a:r>
            <a:r>
              <a:rPr lang="ko-KR" altLang="en-US" sz="3400" b="1" dirty="0">
                <a:latin typeface="a펜글씨B" panose="02020600000000000000" pitchFamily="18" charset="-127"/>
                <a:ea typeface="a펜글씨B" panose="02020600000000000000" pitchFamily="18" charset="-127"/>
              </a:rPr>
              <a:t>권 </a:t>
            </a:r>
            <a:r>
              <a:rPr lang="en-US" altLang="ko-KR" sz="3400" b="1" dirty="0">
                <a:latin typeface="a펜글씨B" panose="02020600000000000000" pitchFamily="18" charset="-127"/>
                <a:ea typeface="a펜글씨B" panose="02020600000000000000" pitchFamily="18" charset="-127"/>
              </a:rPr>
              <a:t>+ </a:t>
            </a:r>
            <a:r>
              <a:rPr lang="ko-KR" altLang="en-US" sz="3400" b="1" dirty="0">
                <a:latin typeface="a펜글씨B" panose="02020600000000000000" pitchFamily="18" charset="-127"/>
                <a:ea typeface="a펜글씨B" panose="02020600000000000000" pitchFamily="18" charset="-127"/>
              </a:rPr>
              <a:t>계보 </a:t>
            </a:r>
            <a:r>
              <a:rPr lang="en-US" altLang="ko-KR" sz="3400" b="1" dirty="0">
                <a:latin typeface="a펜글씨B" panose="02020600000000000000" pitchFamily="18" charset="-127"/>
                <a:ea typeface="a펜글씨B" panose="02020600000000000000" pitchFamily="18" charset="-127"/>
              </a:rPr>
              <a:t>1</a:t>
            </a:r>
            <a:r>
              <a:rPr lang="ko-KR" altLang="en-US" sz="3400" b="1" dirty="0">
                <a:latin typeface="a펜글씨B" panose="02020600000000000000" pitchFamily="18" charset="-127"/>
                <a:ea typeface="a펜글씨B" panose="02020600000000000000" pitchFamily="18" charset="-127"/>
              </a:rPr>
              <a:t>권</a:t>
            </a:r>
            <a:r>
              <a:rPr lang="ko-KR" altLang="en-US" sz="3400" dirty="0">
                <a:latin typeface="a펜글씨B" panose="02020600000000000000" pitchFamily="18" charset="-127"/>
                <a:ea typeface="a펜글씨B" panose="02020600000000000000" pitchFamily="18" charset="-127"/>
              </a:rPr>
              <a:t>으로 구성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EF292DA0-8AA1-42AF-BA2B-4D6002D0D8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1220" y="3695916"/>
            <a:ext cx="2095500" cy="676275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D6823127-23A9-4B99-8868-DE1416C2A1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472" y="1893848"/>
            <a:ext cx="3965899" cy="1591200"/>
          </a:xfrm>
          <a:prstGeom prst="rect">
            <a:avLst/>
          </a:prstGeom>
        </p:spPr>
      </p:pic>
      <p:sp>
        <p:nvSpPr>
          <p:cNvPr id="26" name="화살표: 오른쪽 25">
            <a:extLst>
              <a:ext uri="{FF2B5EF4-FFF2-40B4-BE49-F238E27FC236}">
                <a16:creationId xmlns:a16="http://schemas.microsoft.com/office/drawing/2014/main" id="{41D8F683-0985-4349-B677-41B7968C2FE6}"/>
              </a:ext>
            </a:extLst>
          </p:cNvPr>
          <p:cNvSpPr/>
          <p:nvPr/>
        </p:nvSpPr>
        <p:spPr>
          <a:xfrm>
            <a:off x="7199084" y="5927793"/>
            <a:ext cx="899885" cy="798286"/>
          </a:xfrm>
          <a:prstGeom prst="rightArrow">
            <a:avLst/>
          </a:prstGeom>
          <a:solidFill>
            <a:srgbClr val="EBE9E5"/>
          </a:solidFill>
          <a:ln>
            <a:solidFill>
              <a:srgbClr val="EBE9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92DFEDF-2369-4D15-BA42-19FE72897287}"/>
              </a:ext>
            </a:extLst>
          </p:cNvPr>
          <p:cNvSpPr txBox="1"/>
          <p:nvPr/>
        </p:nvSpPr>
        <p:spPr>
          <a:xfrm>
            <a:off x="8278302" y="5917088"/>
            <a:ext cx="1003542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400" dirty="0">
                <a:latin typeface="a펜글씨B" panose="02020600000000000000" pitchFamily="18" charset="-127"/>
                <a:ea typeface="a펜글씨B" panose="02020600000000000000" pitchFamily="18" charset="-127"/>
              </a:rPr>
              <a:t>6</a:t>
            </a:r>
            <a:r>
              <a:rPr lang="ko-KR" altLang="en-US" sz="3400" dirty="0">
                <a:latin typeface="a펜글씨B" panose="02020600000000000000" pitchFamily="18" charset="-127"/>
                <a:ea typeface="a펜글씨B" panose="02020600000000000000" pitchFamily="18" charset="-127"/>
              </a:rPr>
              <a:t>명의 황족과 </a:t>
            </a:r>
            <a:r>
              <a:rPr lang="en-US" altLang="ko-KR" sz="3400" dirty="0">
                <a:latin typeface="a펜글씨B" panose="02020600000000000000" pitchFamily="18" charset="-127"/>
                <a:ea typeface="a펜글씨B" panose="02020600000000000000" pitchFamily="18" charset="-127"/>
              </a:rPr>
              <a:t>6</a:t>
            </a:r>
            <a:r>
              <a:rPr lang="ko-KR" altLang="en-US" sz="3400" dirty="0">
                <a:latin typeface="a펜글씨B" panose="02020600000000000000" pitchFamily="18" charset="-127"/>
                <a:ea typeface="a펜글씨B" panose="02020600000000000000" pitchFamily="18" charset="-127"/>
              </a:rPr>
              <a:t>명의 관리가 편찬</a:t>
            </a:r>
            <a:r>
              <a:rPr lang="en-US" altLang="ko-KR" sz="3400" dirty="0">
                <a:latin typeface="a펜글씨B" panose="02020600000000000000" pitchFamily="18" charset="-127"/>
                <a:ea typeface="a펜글씨B" panose="02020600000000000000" pitchFamily="18" charset="-127"/>
              </a:rPr>
              <a:t>, </a:t>
            </a:r>
            <a:r>
              <a:rPr lang="ko-KR" altLang="en-US" sz="3400" dirty="0" err="1">
                <a:latin typeface="a펜글씨B" panose="02020600000000000000" pitchFamily="18" charset="-127"/>
                <a:ea typeface="a펜글씨B" panose="02020600000000000000" pitchFamily="18" charset="-127"/>
              </a:rPr>
              <a:t>도네리</a:t>
            </a:r>
            <a:r>
              <a:rPr lang="ko-KR" altLang="en-US" sz="3400" dirty="0">
                <a:latin typeface="a펜글씨B" panose="02020600000000000000" pitchFamily="18" charset="-127"/>
                <a:ea typeface="a펜글씨B" panose="02020600000000000000" pitchFamily="18" charset="-127"/>
              </a:rPr>
              <a:t> 왕자가 완성</a:t>
            </a:r>
          </a:p>
        </p:txBody>
      </p:sp>
      <p:sp>
        <p:nvSpPr>
          <p:cNvPr id="28" name="화살표: 오른쪽 27">
            <a:extLst>
              <a:ext uri="{FF2B5EF4-FFF2-40B4-BE49-F238E27FC236}">
                <a16:creationId xmlns:a16="http://schemas.microsoft.com/office/drawing/2014/main" id="{BDDC9447-878C-46FA-A4E4-209AEE081BC6}"/>
              </a:ext>
            </a:extLst>
          </p:cNvPr>
          <p:cNvSpPr/>
          <p:nvPr/>
        </p:nvSpPr>
        <p:spPr>
          <a:xfrm>
            <a:off x="7199085" y="7105787"/>
            <a:ext cx="899885" cy="798286"/>
          </a:xfrm>
          <a:prstGeom prst="rightArrow">
            <a:avLst/>
          </a:prstGeom>
          <a:solidFill>
            <a:srgbClr val="EBE9E5"/>
          </a:solidFill>
          <a:ln>
            <a:solidFill>
              <a:srgbClr val="EBE9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ECB6411-2B67-497A-A702-B9573AE2E029}"/>
              </a:ext>
            </a:extLst>
          </p:cNvPr>
          <p:cNvSpPr txBox="1"/>
          <p:nvPr/>
        </p:nvSpPr>
        <p:spPr>
          <a:xfrm>
            <a:off x="8325820" y="7144473"/>
            <a:ext cx="1003542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400" dirty="0">
                <a:latin typeface="a펜글씨B" panose="02020600000000000000" pitchFamily="18" charset="-127"/>
                <a:ea typeface="a펜글씨B" panose="02020600000000000000" pitchFamily="18" charset="-127"/>
              </a:rPr>
              <a:t>첫 권은 </a:t>
            </a:r>
            <a:r>
              <a:rPr lang="ko-KR" altLang="en-US" sz="3400" b="1" dirty="0">
                <a:latin typeface="a펜글씨B" panose="02020600000000000000" pitchFamily="18" charset="-127"/>
                <a:ea typeface="a펜글씨B" panose="02020600000000000000" pitchFamily="18" charset="-127"/>
              </a:rPr>
              <a:t>고대 일본의 신화와 전설</a:t>
            </a:r>
            <a:r>
              <a:rPr lang="ko-KR" altLang="en-US" sz="3400" dirty="0">
                <a:latin typeface="a펜글씨B" panose="02020600000000000000" pitchFamily="18" charset="-127"/>
                <a:ea typeface="a펜글씨B" panose="02020600000000000000" pitchFamily="18" charset="-127"/>
              </a:rPr>
              <a:t>을 기록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54E6408B-903E-4155-8313-3B56F33F35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2440" y="3627587"/>
            <a:ext cx="5826123" cy="4722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730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 animBg="1"/>
      <p:bldP spid="2" grpId="0"/>
      <p:bldP spid="26" grpId="0" animBg="1"/>
      <p:bldP spid="27" grpId="0"/>
      <p:bldP spid="28" grpId="0" animBg="1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id="{D8394984-81DB-44C5-8181-AF44D349489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16424" y="69843"/>
            <a:ext cx="18276225" cy="10287001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836E68CB-17BC-456D-A4A2-BA3DFE352E0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-4650" y="44443"/>
            <a:ext cx="18276225" cy="10287001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7D7B796D-31C7-4484-A04F-09CC47B8CDA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-4650" y="19043"/>
            <a:ext cx="18276225" cy="10287001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4327BAE8-9399-4C92-A06B-536FBC8071D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16424" y="19043"/>
            <a:ext cx="18255152" cy="173226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0560C95-4A3A-4A10-B861-C40FDB5DEA9B}"/>
              </a:ext>
            </a:extLst>
          </p:cNvPr>
          <p:cNvSpPr txBox="1"/>
          <p:nvPr/>
        </p:nvSpPr>
        <p:spPr>
          <a:xfrm>
            <a:off x="542440" y="163594"/>
            <a:ext cx="1016688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0" b="1" dirty="0">
                <a:latin typeface="a펜글씨B" panose="02020600000000000000" pitchFamily="18" charset="-127"/>
                <a:ea typeface="a펜글씨B" panose="02020600000000000000" pitchFamily="18" charset="-127"/>
              </a:rPr>
              <a:t>01. </a:t>
            </a:r>
            <a:r>
              <a:rPr lang="ko-KR" altLang="en-US" sz="7000" b="1" dirty="0">
                <a:latin typeface="a펜글씨B" panose="02020600000000000000" pitchFamily="18" charset="-127"/>
                <a:ea typeface="a펜글씨B" panose="02020600000000000000" pitchFamily="18" charset="-127"/>
              </a:rPr>
              <a:t>일본의 전통 문학</a:t>
            </a:r>
          </a:p>
        </p:txBody>
      </p:sp>
      <p:graphicFrame>
        <p:nvGraphicFramePr>
          <p:cNvPr id="8" name="표 11">
            <a:extLst>
              <a:ext uri="{FF2B5EF4-FFF2-40B4-BE49-F238E27FC236}">
                <a16:creationId xmlns:a16="http://schemas.microsoft.com/office/drawing/2014/main" id="{F9B42CB0-5CF1-4C5C-ABE2-3613D52384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4664519"/>
              </p:ext>
            </p:extLst>
          </p:nvPr>
        </p:nvGraphicFramePr>
        <p:xfrm>
          <a:off x="1604159" y="3614294"/>
          <a:ext cx="15100754" cy="60238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93428">
                  <a:extLst>
                    <a:ext uri="{9D8B030D-6E8A-4147-A177-3AD203B41FA5}">
                      <a16:colId xmlns:a16="http://schemas.microsoft.com/office/drawing/2014/main" val="823744007"/>
                    </a:ext>
                  </a:extLst>
                </a:gridCol>
                <a:gridCol w="7807326">
                  <a:extLst>
                    <a:ext uri="{9D8B030D-6E8A-4147-A177-3AD203B41FA5}">
                      <a16:colId xmlns:a16="http://schemas.microsoft.com/office/drawing/2014/main" val="2606796968"/>
                    </a:ext>
                  </a:extLst>
                </a:gridCol>
              </a:tblGrid>
              <a:tr h="86055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600" dirty="0">
                          <a:latin typeface="a자막체" panose="02020600000000000000" pitchFamily="18" charset="-127"/>
                          <a:ea typeface="a자막체" panose="02020600000000000000" pitchFamily="18" charset="-127"/>
                        </a:rPr>
                        <a:t>고사기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600" dirty="0">
                          <a:latin typeface="a자막체" panose="02020600000000000000" pitchFamily="18" charset="-127"/>
                          <a:ea typeface="a자막체" panose="02020600000000000000" pitchFamily="18" charset="-127"/>
                        </a:rPr>
                        <a:t>일본서기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1371387"/>
                  </a:ext>
                </a:extLst>
              </a:tr>
              <a:tr h="516333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3200" b="1" dirty="0">
                          <a:latin typeface="a펜글씨B" panose="02020600000000000000" pitchFamily="18" charset="-127"/>
                          <a:ea typeface="a펜글씨B" panose="02020600000000000000" pitchFamily="18" charset="-127"/>
                        </a:rPr>
                        <a:t>·</a:t>
                      </a:r>
                      <a:r>
                        <a:rPr lang="ko-KR" altLang="en-US" sz="3200" b="1" dirty="0">
                          <a:latin typeface="a펜글씨B" panose="02020600000000000000" pitchFamily="18" charset="-127"/>
                          <a:ea typeface="a펜글씨B" panose="02020600000000000000" pitchFamily="18" charset="-127"/>
                        </a:rPr>
                        <a:t>구성 </a:t>
                      </a:r>
                      <a:r>
                        <a:rPr lang="en-US" altLang="ko-KR" sz="3200" b="1" dirty="0">
                          <a:latin typeface="a펜글씨B" panose="02020600000000000000" pitchFamily="18" charset="-127"/>
                          <a:ea typeface="a펜글씨B" panose="02020600000000000000" pitchFamily="18" charset="-127"/>
                        </a:rPr>
                        <a:t>- </a:t>
                      </a:r>
                      <a:r>
                        <a:rPr lang="ko-KR" altLang="en-US" sz="3200" b="1" dirty="0">
                          <a:latin typeface="a펜글씨B" panose="02020600000000000000" pitchFamily="18" charset="-127"/>
                          <a:ea typeface="a펜글씨B" panose="02020600000000000000" pitchFamily="18" charset="-127"/>
                        </a:rPr>
                        <a:t>전 </a:t>
                      </a:r>
                      <a:r>
                        <a:rPr lang="en-US" altLang="ko-KR" sz="3200" b="1" dirty="0">
                          <a:latin typeface="a펜글씨B" panose="02020600000000000000" pitchFamily="18" charset="-127"/>
                          <a:ea typeface="a펜글씨B" panose="02020600000000000000" pitchFamily="18" charset="-127"/>
                        </a:rPr>
                        <a:t>3</a:t>
                      </a:r>
                      <a:r>
                        <a:rPr lang="ko-KR" altLang="en-US" sz="3200" b="1" dirty="0">
                          <a:latin typeface="a펜글씨B" panose="02020600000000000000" pitchFamily="18" charset="-127"/>
                          <a:ea typeface="a펜글씨B" panose="02020600000000000000" pitchFamily="18" charset="-127"/>
                        </a:rPr>
                        <a:t>권으로 구성</a:t>
                      </a:r>
                      <a:endParaRPr lang="en-US" altLang="ko-KR" sz="3200" b="1" dirty="0">
                        <a:latin typeface="a펜글씨B" panose="02020600000000000000" pitchFamily="18" charset="-127"/>
                        <a:ea typeface="a펜글씨B" panose="02020600000000000000" pitchFamily="18" charset="-127"/>
                      </a:endParaRPr>
                    </a:p>
                    <a:p>
                      <a:pPr latinLnBrk="1"/>
                      <a:endParaRPr lang="en-US" altLang="ko-KR" sz="3200" b="1" dirty="0">
                        <a:latin typeface="a펜글씨B" panose="02020600000000000000" pitchFamily="18" charset="-127"/>
                        <a:ea typeface="a펜글씨B" panose="02020600000000000000" pitchFamily="18" charset="-127"/>
                      </a:endParaRPr>
                    </a:p>
                    <a:p>
                      <a:pPr latinLnBrk="1"/>
                      <a:r>
                        <a:rPr lang="en-US" altLang="ko-KR" sz="3200" b="1" dirty="0">
                          <a:latin typeface="a펜글씨B" panose="02020600000000000000" pitchFamily="18" charset="-127"/>
                          <a:ea typeface="a펜글씨B" panose="02020600000000000000" pitchFamily="18" charset="-127"/>
                        </a:rPr>
                        <a:t>·</a:t>
                      </a:r>
                      <a:r>
                        <a:rPr lang="ko-KR" altLang="en-US" sz="3200" b="1" dirty="0">
                          <a:latin typeface="a펜글씨B" panose="02020600000000000000" pitchFamily="18" charset="-127"/>
                          <a:ea typeface="a펜글씨B" panose="02020600000000000000" pitchFamily="18" charset="-127"/>
                        </a:rPr>
                        <a:t>편찬 </a:t>
                      </a:r>
                      <a:r>
                        <a:rPr lang="en-US" altLang="ko-KR" sz="3200" b="1" dirty="0">
                          <a:latin typeface="a펜글씨B" panose="02020600000000000000" pitchFamily="18" charset="-127"/>
                          <a:ea typeface="a펜글씨B" panose="02020600000000000000" pitchFamily="18" charset="-127"/>
                        </a:rPr>
                        <a:t>- </a:t>
                      </a:r>
                      <a:r>
                        <a:rPr lang="ko-KR" altLang="en-US" sz="3200" b="1" dirty="0" err="1">
                          <a:latin typeface="a펜글씨B" panose="02020600000000000000" pitchFamily="18" charset="-127"/>
                          <a:ea typeface="a펜글씨B" panose="02020600000000000000" pitchFamily="18" charset="-127"/>
                        </a:rPr>
                        <a:t>히에다노아레가</a:t>
                      </a:r>
                      <a:r>
                        <a:rPr lang="ko-KR" altLang="en-US" sz="3200" b="1" dirty="0">
                          <a:latin typeface="a펜글씨B" panose="02020600000000000000" pitchFamily="18" charset="-127"/>
                          <a:ea typeface="a펜글씨B" panose="02020600000000000000" pitchFamily="18" charset="-127"/>
                        </a:rPr>
                        <a:t> 구술</a:t>
                      </a:r>
                      <a:r>
                        <a:rPr lang="en-US" altLang="ko-KR" sz="3200" b="1" dirty="0">
                          <a:latin typeface="a펜글씨B" panose="02020600000000000000" pitchFamily="18" charset="-127"/>
                          <a:ea typeface="a펜글씨B" panose="02020600000000000000" pitchFamily="18" charset="-127"/>
                        </a:rPr>
                        <a:t>,</a:t>
                      </a:r>
                    </a:p>
                    <a:p>
                      <a:pPr latinLnBrk="1"/>
                      <a:r>
                        <a:rPr lang="en-US" altLang="ko-KR" sz="3200" b="1" dirty="0">
                          <a:latin typeface="a펜글씨B" panose="02020600000000000000" pitchFamily="18" charset="-127"/>
                          <a:ea typeface="a펜글씨B" panose="02020600000000000000" pitchFamily="18" charset="-127"/>
                        </a:rPr>
                        <a:t>   </a:t>
                      </a:r>
                      <a:r>
                        <a:rPr lang="ko-KR" altLang="en-US" sz="3200" b="1" dirty="0" err="1">
                          <a:latin typeface="a펜글씨B" panose="02020600000000000000" pitchFamily="18" charset="-127"/>
                          <a:ea typeface="a펜글씨B" panose="02020600000000000000" pitchFamily="18" charset="-127"/>
                        </a:rPr>
                        <a:t>오노야스로마가</a:t>
                      </a:r>
                      <a:r>
                        <a:rPr lang="ko-KR" altLang="en-US" sz="3200" b="1" dirty="0">
                          <a:latin typeface="a펜글씨B" panose="02020600000000000000" pitchFamily="18" charset="-127"/>
                          <a:ea typeface="a펜글씨B" panose="02020600000000000000" pitchFamily="18" charset="-127"/>
                        </a:rPr>
                        <a:t> 집필</a:t>
                      </a:r>
                      <a:endParaRPr lang="en-US" altLang="ko-KR" sz="3200" b="1" dirty="0">
                        <a:latin typeface="a펜글씨B" panose="02020600000000000000" pitchFamily="18" charset="-127"/>
                        <a:ea typeface="a펜글씨B" panose="02020600000000000000" pitchFamily="18" charset="-127"/>
                      </a:endParaRPr>
                    </a:p>
                    <a:p>
                      <a:pPr latinLnBrk="1"/>
                      <a:endParaRPr lang="en-US" altLang="ko-KR" sz="3200" b="1" dirty="0">
                        <a:latin typeface="a펜글씨B" panose="02020600000000000000" pitchFamily="18" charset="-127"/>
                        <a:ea typeface="a펜글씨B" panose="02020600000000000000" pitchFamily="18" charset="-127"/>
                      </a:endParaRPr>
                    </a:p>
                    <a:p>
                      <a:pPr latinLnBrk="1"/>
                      <a:r>
                        <a:rPr lang="en-US" altLang="ko-KR" sz="3200" b="1" dirty="0">
                          <a:latin typeface="a펜글씨B" panose="02020600000000000000" pitchFamily="18" charset="-127"/>
                          <a:ea typeface="a펜글씨B" panose="02020600000000000000" pitchFamily="18" charset="-127"/>
                        </a:rPr>
                        <a:t>·</a:t>
                      </a:r>
                      <a:r>
                        <a:rPr lang="ko-KR" altLang="en-US" sz="3200" b="1" dirty="0">
                          <a:latin typeface="a펜글씨B" panose="02020600000000000000" pitchFamily="18" charset="-127"/>
                          <a:ea typeface="a펜글씨B" panose="02020600000000000000" pitchFamily="18" charset="-127"/>
                        </a:rPr>
                        <a:t>성격 </a:t>
                      </a:r>
                      <a:r>
                        <a:rPr lang="en-US" altLang="ko-KR" sz="3200" b="1" dirty="0">
                          <a:latin typeface="a펜글씨B" panose="02020600000000000000" pitchFamily="18" charset="-127"/>
                          <a:ea typeface="a펜글씨B" panose="02020600000000000000" pitchFamily="18" charset="-127"/>
                        </a:rPr>
                        <a:t>– </a:t>
                      </a:r>
                      <a:r>
                        <a:rPr lang="ko-KR" altLang="en-US" sz="3200" b="1" dirty="0" err="1">
                          <a:latin typeface="a펜글씨B" panose="02020600000000000000" pitchFamily="18" charset="-127"/>
                          <a:ea typeface="a펜글씨B" panose="02020600000000000000" pitchFamily="18" charset="-127"/>
                        </a:rPr>
                        <a:t>천황가의</a:t>
                      </a:r>
                      <a:r>
                        <a:rPr lang="ko-KR" altLang="en-US" sz="3200" b="1" dirty="0">
                          <a:latin typeface="a펜글씨B" panose="02020600000000000000" pitchFamily="18" charset="-127"/>
                          <a:ea typeface="a펜글씨B" panose="02020600000000000000" pitchFamily="18" charset="-127"/>
                        </a:rPr>
                        <a:t> 사적인 역사</a:t>
                      </a:r>
                      <a:endParaRPr lang="en-US" altLang="ko-KR" sz="3200" b="1" dirty="0">
                        <a:latin typeface="a펜글씨B" panose="02020600000000000000" pitchFamily="18" charset="-127"/>
                        <a:ea typeface="a펜글씨B" panose="02020600000000000000" pitchFamily="18" charset="-127"/>
                      </a:endParaRPr>
                    </a:p>
                    <a:p>
                      <a:pPr latinLnBrk="1"/>
                      <a:endParaRPr lang="en-US" altLang="ko-KR" sz="3200" b="1" dirty="0">
                        <a:latin typeface="a펜글씨B" panose="02020600000000000000" pitchFamily="18" charset="-127"/>
                        <a:ea typeface="a펜글씨B" panose="02020600000000000000" pitchFamily="18" charset="-127"/>
                      </a:endParaRPr>
                    </a:p>
                    <a:p>
                      <a:pPr latinLnBrk="1"/>
                      <a:r>
                        <a:rPr lang="en-US" altLang="ko-KR" sz="3200" b="1" dirty="0">
                          <a:latin typeface="a펜글씨B" panose="02020600000000000000" pitchFamily="18" charset="-127"/>
                          <a:ea typeface="a펜글씨B" panose="02020600000000000000" pitchFamily="18" charset="-127"/>
                        </a:rPr>
                        <a:t>·</a:t>
                      </a:r>
                      <a:r>
                        <a:rPr lang="ko-KR" altLang="en-US" sz="3200" b="1" dirty="0">
                          <a:latin typeface="a펜글씨B" panose="02020600000000000000" pitchFamily="18" charset="-127"/>
                          <a:ea typeface="a펜글씨B" panose="02020600000000000000" pitchFamily="18" charset="-127"/>
                        </a:rPr>
                        <a:t>기술 </a:t>
                      </a:r>
                      <a:r>
                        <a:rPr lang="en-US" altLang="ko-KR" sz="3200" b="1" dirty="0">
                          <a:latin typeface="a펜글씨B" panose="02020600000000000000" pitchFamily="18" charset="-127"/>
                          <a:ea typeface="a펜글씨B" panose="02020600000000000000" pitchFamily="18" charset="-127"/>
                        </a:rPr>
                        <a:t>– </a:t>
                      </a:r>
                      <a:r>
                        <a:rPr lang="ko-KR" altLang="en-US" sz="3200" b="1" dirty="0">
                          <a:latin typeface="a펜글씨B" panose="02020600000000000000" pitchFamily="18" charset="-127"/>
                          <a:ea typeface="a펜글씨B" panose="02020600000000000000" pitchFamily="18" charset="-127"/>
                        </a:rPr>
                        <a:t>기전체</a:t>
                      </a:r>
                      <a:endParaRPr lang="ko-KR" altLang="en-US" sz="3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3200" b="1" dirty="0">
                          <a:latin typeface="a펜글씨B" panose="02020600000000000000" pitchFamily="18" charset="-127"/>
                          <a:ea typeface="a펜글씨B" panose="02020600000000000000" pitchFamily="18" charset="-127"/>
                        </a:rPr>
                        <a:t>·</a:t>
                      </a:r>
                      <a:r>
                        <a:rPr lang="ko-KR" altLang="en-US" sz="3200" b="1" dirty="0">
                          <a:latin typeface="a펜글씨B" panose="02020600000000000000" pitchFamily="18" charset="-127"/>
                          <a:ea typeface="a펜글씨B" panose="02020600000000000000" pitchFamily="18" charset="-127"/>
                        </a:rPr>
                        <a:t>전 </a:t>
                      </a:r>
                      <a:r>
                        <a:rPr lang="en-US" altLang="ko-KR" sz="3200" b="1" dirty="0">
                          <a:latin typeface="a펜글씨B" panose="02020600000000000000" pitchFamily="18" charset="-127"/>
                          <a:ea typeface="a펜글씨B" panose="02020600000000000000" pitchFamily="18" charset="-127"/>
                        </a:rPr>
                        <a:t>30</a:t>
                      </a:r>
                      <a:r>
                        <a:rPr lang="ko-KR" altLang="en-US" sz="3200" b="1" dirty="0">
                          <a:latin typeface="a펜글씨B" panose="02020600000000000000" pitchFamily="18" charset="-127"/>
                          <a:ea typeface="a펜글씨B" panose="02020600000000000000" pitchFamily="18" charset="-127"/>
                        </a:rPr>
                        <a:t>권 </a:t>
                      </a:r>
                      <a:r>
                        <a:rPr lang="en-US" altLang="ko-KR" sz="3200" b="1" dirty="0">
                          <a:latin typeface="a펜글씨B" panose="02020600000000000000" pitchFamily="18" charset="-127"/>
                          <a:ea typeface="a펜글씨B" panose="02020600000000000000" pitchFamily="18" charset="-127"/>
                        </a:rPr>
                        <a:t>+ </a:t>
                      </a:r>
                      <a:r>
                        <a:rPr lang="ko-KR" altLang="en-US" sz="3200" b="1" dirty="0">
                          <a:latin typeface="a펜글씨B" panose="02020600000000000000" pitchFamily="18" charset="-127"/>
                          <a:ea typeface="a펜글씨B" panose="02020600000000000000" pitchFamily="18" charset="-127"/>
                        </a:rPr>
                        <a:t>계보 </a:t>
                      </a:r>
                      <a:r>
                        <a:rPr lang="en-US" altLang="ko-KR" sz="3200" b="1" dirty="0">
                          <a:latin typeface="a펜글씨B" panose="02020600000000000000" pitchFamily="18" charset="-127"/>
                          <a:ea typeface="a펜글씨B" panose="02020600000000000000" pitchFamily="18" charset="-127"/>
                        </a:rPr>
                        <a:t>1</a:t>
                      </a:r>
                      <a:r>
                        <a:rPr lang="ko-KR" altLang="en-US" sz="3200" b="1" dirty="0">
                          <a:latin typeface="a펜글씨B" panose="02020600000000000000" pitchFamily="18" charset="-127"/>
                          <a:ea typeface="a펜글씨B" panose="02020600000000000000" pitchFamily="18" charset="-127"/>
                        </a:rPr>
                        <a:t>권 구성</a:t>
                      </a:r>
                      <a:endParaRPr lang="en-US" altLang="ko-KR" sz="3200" b="1" dirty="0">
                        <a:latin typeface="a펜글씨B" panose="02020600000000000000" pitchFamily="18" charset="-127"/>
                        <a:ea typeface="a펜글씨B" panose="02020600000000000000" pitchFamily="18" charset="-127"/>
                      </a:endParaRPr>
                    </a:p>
                    <a:p>
                      <a:pPr latinLnBrk="1"/>
                      <a:endParaRPr lang="en-US" altLang="ko-KR" sz="3200" b="1" dirty="0">
                        <a:latin typeface="a펜글씨B" panose="02020600000000000000" pitchFamily="18" charset="-127"/>
                        <a:ea typeface="a펜글씨B" panose="02020600000000000000" pitchFamily="18" charset="-127"/>
                      </a:endParaRPr>
                    </a:p>
                    <a:p>
                      <a:pPr latinLnBrk="1"/>
                      <a:r>
                        <a:rPr lang="en-US" altLang="ko-KR" sz="3200" b="1" dirty="0">
                          <a:latin typeface="a펜글씨B" panose="02020600000000000000" pitchFamily="18" charset="-127"/>
                          <a:ea typeface="a펜글씨B" panose="02020600000000000000" pitchFamily="18" charset="-127"/>
                        </a:rPr>
                        <a:t>·</a:t>
                      </a:r>
                      <a:r>
                        <a:rPr lang="ko-KR" altLang="en-US" sz="3200" b="1" dirty="0">
                          <a:latin typeface="a펜글씨B" panose="02020600000000000000" pitchFamily="18" charset="-127"/>
                          <a:ea typeface="a펜글씨B" panose="02020600000000000000" pitchFamily="18" charset="-127"/>
                        </a:rPr>
                        <a:t>편찬 </a:t>
                      </a:r>
                      <a:r>
                        <a:rPr lang="en-US" altLang="ko-KR" sz="3200" b="1" dirty="0">
                          <a:latin typeface="a펜글씨B" panose="02020600000000000000" pitchFamily="18" charset="-127"/>
                          <a:ea typeface="a펜글씨B" panose="02020600000000000000" pitchFamily="18" charset="-127"/>
                        </a:rPr>
                        <a:t>- 6</a:t>
                      </a:r>
                      <a:r>
                        <a:rPr lang="ko-KR" altLang="en-US" sz="3200" b="1" dirty="0">
                          <a:latin typeface="a펜글씨B" panose="02020600000000000000" pitchFamily="18" charset="-127"/>
                          <a:ea typeface="a펜글씨B" panose="02020600000000000000" pitchFamily="18" charset="-127"/>
                        </a:rPr>
                        <a:t>명의 황족</a:t>
                      </a:r>
                      <a:r>
                        <a:rPr lang="en-US" altLang="ko-KR" sz="3200" b="1" dirty="0">
                          <a:latin typeface="a펜글씨B" panose="02020600000000000000" pitchFamily="18" charset="-127"/>
                          <a:ea typeface="a펜글씨B" panose="02020600000000000000" pitchFamily="18" charset="-127"/>
                        </a:rPr>
                        <a:t>, 6</a:t>
                      </a:r>
                      <a:r>
                        <a:rPr lang="ko-KR" altLang="en-US" sz="3200" b="1" dirty="0">
                          <a:latin typeface="a펜글씨B" panose="02020600000000000000" pitchFamily="18" charset="-127"/>
                          <a:ea typeface="a펜글씨B" panose="02020600000000000000" pitchFamily="18" charset="-127"/>
                        </a:rPr>
                        <a:t>명의 관리 편찬</a:t>
                      </a:r>
                      <a:r>
                        <a:rPr lang="en-US" altLang="ko-KR" sz="3200" b="1" dirty="0">
                          <a:latin typeface="a펜글씨B" panose="02020600000000000000" pitchFamily="18" charset="-127"/>
                          <a:ea typeface="a펜글씨B" panose="02020600000000000000" pitchFamily="18" charset="-127"/>
                        </a:rPr>
                        <a:t>,</a:t>
                      </a:r>
                    </a:p>
                    <a:p>
                      <a:pPr latinLnBrk="1"/>
                      <a:r>
                        <a:rPr lang="en-US" altLang="ko-KR" sz="3200" b="1" dirty="0">
                          <a:latin typeface="a펜글씨B" panose="02020600000000000000" pitchFamily="18" charset="-127"/>
                          <a:ea typeface="a펜글씨B" panose="02020600000000000000" pitchFamily="18" charset="-127"/>
                        </a:rPr>
                        <a:t>  </a:t>
                      </a:r>
                      <a:r>
                        <a:rPr lang="ko-KR" altLang="en-US" sz="3200" b="1" dirty="0" err="1">
                          <a:latin typeface="a펜글씨B" panose="02020600000000000000" pitchFamily="18" charset="-127"/>
                          <a:ea typeface="a펜글씨B" panose="02020600000000000000" pitchFamily="18" charset="-127"/>
                        </a:rPr>
                        <a:t>도네리왕자가</a:t>
                      </a:r>
                      <a:r>
                        <a:rPr lang="ko-KR" altLang="en-US" sz="3200" b="1" dirty="0">
                          <a:latin typeface="a펜글씨B" panose="02020600000000000000" pitchFamily="18" charset="-127"/>
                          <a:ea typeface="a펜글씨B" panose="02020600000000000000" pitchFamily="18" charset="-127"/>
                        </a:rPr>
                        <a:t> 완성</a:t>
                      </a:r>
                      <a:endParaRPr lang="en-US" altLang="ko-KR" sz="3200" b="1" dirty="0">
                        <a:latin typeface="a펜글씨B" panose="02020600000000000000" pitchFamily="18" charset="-127"/>
                        <a:ea typeface="a펜글씨B" panose="02020600000000000000" pitchFamily="18" charset="-127"/>
                      </a:endParaRPr>
                    </a:p>
                    <a:p>
                      <a:pPr latinLnBrk="1"/>
                      <a:endParaRPr lang="en-US" altLang="ko-KR" sz="3200" b="1" dirty="0">
                        <a:latin typeface="a펜글씨B" panose="02020600000000000000" pitchFamily="18" charset="-127"/>
                        <a:ea typeface="a펜글씨B" panose="02020600000000000000" pitchFamily="18" charset="-127"/>
                      </a:endParaRPr>
                    </a:p>
                    <a:p>
                      <a:pPr latinLnBrk="1"/>
                      <a:r>
                        <a:rPr lang="en-US" altLang="ko-KR" sz="3200" b="1" dirty="0">
                          <a:latin typeface="a펜글씨B" panose="02020600000000000000" pitchFamily="18" charset="-127"/>
                          <a:ea typeface="a펜글씨B" panose="02020600000000000000" pitchFamily="18" charset="-127"/>
                        </a:rPr>
                        <a:t>·</a:t>
                      </a:r>
                      <a:r>
                        <a:rPr lang="ko-KR" altLang="en-US" sz="3200" b="1" dirty="0">
                          <a:latin typeface="a펜글씨B" panose="02020600000000000000" pitchFamily="18" charset="-127"/>
                          <a:ea typeface="a펜글씨B" panose="02020600000000000000" pitchFamily="18" charset="-127"/>
                        </a:rPr>
                        <a:t>성격 </a:t>
                      </a:r>
                      <a:r>
                        <a:rPr lang="en-US" altLang="ko-KR" sz="3200" b="1" dirty="0">
                          <a:latin typeface="a펜글씨B" panose="02020600000000000000" pitchFamily="18" charset="-127"/>
                          <a:ea typeface="a펜글씨B" panose="02020600000000000000" pitchFamily="18" charset="-127"/>
                        </a:rPr>
                        <a:t>– </a:t>
                      </a:r>
                      <a:r>
                        <a:rPr lang="ko-KR" altLang="en-US" sz="3200" b="1" dirty="0">
                          <a:latin typeface="a펜글씨B" panose="02020600000000000000" pitchFamily="18" charset="-127"/>
                          <a:ea typeface="a펜글씨B" panose="02020600000000000000" pitchFamily="18" charset="-127"/>
                        </a:rPr>
                        <a:t>해외에 보여주기 위한 정시 역사</a:t>
                      </a:r>
                      <a:endParaRPr lang="en-US" altLang="ko-KR" sz="3200" b="1" dirty="0">
                        <a:latin typeface="a펜글씨B" panose="02020600000000000000" pitchFamily="18" charset="-127"/>
                        <a:ea typeface="a펜글씨B" panose="02020600000000000000" pitchFamily="18" charset="-127"/>
                      </a:endParaRPr>
                    </a:p>
                    <a:p>
                      <a:pPr latinLnBrk="1"/>
                      <a:endParaRPr lang="en-US" altLang="ko-KR" sz="3200" b="1" dirty="0">
                        <a:latin typeface="a펜글씨B" panose="02020600000000000000" pitchFamily="18" charset="-127"/>
                        <a:ea typeface="a펜글씨B" panose="02020600000000000000" pitchFamily="18" charset="-127"/>
                      </a:endParaRPr>
                    </a:p>
                    <a:p>
                      <a:pPr latinLnBrk="1"/>
                      <a:r>
                        <a:rPr lang="en-US" altLang="ko-KR" sz="3200" b="1" dirty="0">
                          <a:latin typeface="a펜글씨B" panose="02020600000000000000" pitchFamily="18" charset="-127"/>
                          <a:ea typeface="a펜글씨B" panose="02020600000000000000" pitchFamily="18" charset="-127"/>
                        </a:rPr>
                        <a:t>·</a:t>
                      </a:r>
                      <a:r>
                        <a:rPr lang="ko-KR" altLang="en-US" sz="3200" b="1" dirty="0">
                          <a:latin typeface="a펜글씨B" panose="02020600000000000000" pitchFamily="18" charset="-127"/>
                          <a:ea typeface="a펜글씨B" panose="02020600000000000000" pitchFamily="18" charset="-127"/>
                        </a:rPr>
                        <a:t>기술 </a:t>
                      </a:r>
                      <a:r>
                        <a:rPr lang="en-US" altLang="ko-KR" sz="3200" b="1" dirty="0">
                          <a:latin typeface="a펜글씨B" panose="02020600000000000000" pitchFamily="18" charset="-127"/>
                          <a:ea typeface="a펜글씨B" panose="02020600000000000000" pitchFamily="18" charset="-127"/>
                        </a:rPr>
                        <a:t>– </a:t>
                      </a:r>
                      <a:r>
                        <a:rPr lang="ko-KR" altLang="en-US" sz="3200" b="1" dirty="0">
                          <a:latin typeface="a펜글씨B" panose="02020600000000000000" pitchFamily="18" charset="-127"/>
                          <a:ea typeface="a펜글씨B" panose="02020600000000000000" pitchFamily="18" charset="-127"/>
                        </a:rPr>
                        <a:t>편년체</a:t>
                      </a:r>
                      <a:endParaRPr lang="en-US" altLang="ko-KR" sz="3200" b="1" dirty="0">
                        <a:latin typeface="a펜글씨B" panose="02020600000000000000" pitchFamily="18" charset="-127"/>
                        <a:ea typeface="a펜글씨B" panose="02020600000000000000" pitchFamily="18" charset="-127"/>
                      </a:endParaRPr>
                    </a:p>
                    <a:p>
                      <a:pPr latinLnBrk="1"/>
                      <a:r>
                        <a:rPr lang="en-US" altLang="ko-KR" sz="3200" b="1" dirty="0">
                          <a:latin typeface="a펜글씨B" panose="02020600000000000000" pitchFamily="18" charset="-127"/>
                          <a:ea typeface="a펜글씨B" panose="02020600000000000000" pitchFamily="18" charset="-127"/>
                        </a:rPr>
                        <a:t>          : </a:t>
                      </a:r>
                      <a:r>
                        <a:rPr lang="ko-KR" altLang="en-US" sz="3200" b="1" dirty="0">
                          <a:latin typeface="a펜글씨B" panose="02020600000000000000" pitchFamily="18" charset="-127"/>
                          <a:ea typeface="a펜글씨B" panose="02020600000000000000" pitchFamily="18" charset="-127"/>
                        </a:rPr>
                        <a:t>연도별 서술 방식</a:t>
                      </a:r>
                      <a:endParaRPr lang="ko-KR" altLang="en-US" sz="3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2595035"/>
                  </a:ext>
                </a:extLst>
              </a:tr>
            </a:tbl>
          </a:graphicData>
        </a:graphic>
      </p:graphicFrame>
      <p:pic>
        <p:nvPicPr>
          <p:cNvPr id="19" name="그림 18">
            <a:extLst>
              <a:ext uri="{FF2B5EF4-FFF2-40B4-BE49-F238E27FC236}">
                <a16:creationId xmlns:a16="http://schemas.microsoft.com/office/drawing/2014/main" id="{9E8CA9D3-EE7B-4A20-B4A4-9E5402638C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998" y="1889001"/>
            <a:ext cx="3659115" cy="15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777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BF04A285-B0B2-4606-8716-4B855AEBD3D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-4649" y="19043"/>
            <a:ext cx="18276225" cy="10287001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7D7B796D-31C7-4484-A04F-09CC47B8CDA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-4650" y="-47480"/>
            <a:ext cx="18276225" cy="10287001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4327BAE8-9399-4C92-A06B-536FBC8071D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16424" y="-27527"/>
            <a:ext cx="18255152" cy="173226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0560C95-4A3A-4A10-B861-C40FDB5DEA9B}"/>
              </a:ext>
            </a:extLst>
          </p:cNvPr>
          <p:cNvSpPr txBox="1"/>
          <p:nvPr/>
        </p:nvSpPr>
        <p:spPr>
          <a:xfrm>
            <a:off x="542440" y="47479"/>
            <a:ext cx="1016688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0" b="1" dirty="0">
                <a:latin typeface="a펜글씨B" panose="02020600000000000000" pitchFamily="18" charset="-127"/>
                <a:ea typeface="a펜글씨B" panose="02020600000000000000" pitchFamily="18" charset="-127"/>
              </a:rPr>
              <a:t>02. </a:t>
            </a:r>
            <a:r>
              <a:rPr lang="ko-KR" altLang="en-US" sz="7000" b="1" dirty="0">
                <a:latin typeface="a펜글씨B" panose="02020600000000000000" pitchFamily="18" charset="-127"/>
                <a:ea typeface="a펜글씨B" panose="02020600000000000000" pitchFamily="18" charset="-127"/>
              </a:rPr>
              <a:t>일본의 전통 예술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C00792-D126-4C60-AB74-84AD28434DDC}"/>
              </a:ext>
            </a:extLst>
          </p:cNvPr>
          <p:cNvSpPr txBox="1"/>
          <p:nvPr/>
        </p:nvSpPr>
        <p:spPr>
          <a:xfrm>
            <a:off x="8949819" y="3660771"/>
            <a:ext cx="986884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400" dirty="0">
                <a:latin typeface="a펜글씨B" panose="02020600000000000000" pitchFamily="18" charset="-127"/>
                <a:ea typeface="a펜글씨B" panose="02020600000000000000" pitchFamily="18" charset="-127"/>
              </a:rPr>
              <a:t>17</a:t>
            </a:r>
            <a:r>
              <a:rPr lang="ko-KR" altLang="en-US" sz="3400" dirty="0">
                <a:latin typeface="a펜글씨B" panose="02020600000000000000" pitchFamily="18" charset="-127"/>
                <a:ea typeface="a펜글씨B" panose="02020600000000000000" pitchFamily="18" charset="-127"/>
              </a:rPr>
              <a:t>세기 초</a:t>
            </a:r>
            <a:r>
              <a:rPr lang="en-US" altLang="ko-KR" sz="3400" dirty="0">
                <a:latin typeface="a펜글씨B" panose="02020600000000000000" pitchFamily="18" charset="-127"/>
                <a:ea typeface="a펜글씨B" panose="02020600000000000000" pitchFamily="18" charset="-127"/>
              </a:rPr>
              <a:t>, </a:t>
            </a:r>
            <a:r>
              <a:rPr lang="ko-KR" altLang="en-US" sz="3400" dirty="0">
                <a:latin typeface="a펜글씨B" panose="02020600000000000000" pitchFamily="18" charset="-127"/>
                <a:ea typeface="a펜글씨B" panose="02020600000000000000" pitchFamily="18" charset="-127"/>
              </a:rPr>
              <a:t>에도시대부터 전해지는 일본 전통 연극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AA8F4E-DE60-4A91-83E4-7159690DCE34}"/>
              </a:ext>
            </a:extLst>
          </p:cNvPr>
          <p:cNvSpPr txBox="1"/>
          <p:nvPr/>
        </p:nvSpPr>
        <p:spPr>
          <a:xfrm>
            <a:off x="7816749" y="7122067"/>
            <a:ext cx="7310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dirty="0">
                <a:latin typeface="a펜글씨B" panose="02020600000000000000" pitchFamily="18" charset="-127"/>
                <a:ea typeface="a펜글씨B" panose="02020600000000000000" pitchFamily="18" charset="-127"/>
              </a:rPr>
              <a:t>: </a:t>
            </a:r>
            <a:r>
              <a:rPr lang="ko-KR" altLang="en-US" sz="3600" dirty="0">
                <a:latin typeface="a펜글씨B" panose="02020600000000000000" pitchFamily="18" charset="-127"/>
                <a:ea typeface="a펜글씨B" panose="02020600000000000000" pitchFamily="18" charset="-127"/>
              </a:rPr>
              <a:t>남녀 </a:t>
            </a:r>
            <a:r>
              <a:rPr lang="en-US" altLang="ko-KR" sz="3600" dirty="0">
                <a:latin typeface="a펜글씨B" panose="02020600000000000000" pitchFamily="18" charset="-127"/>
                <a:ea typeface="a펜글씨B" panose="02020600000000000000" pitchFamily="18" charset="-127"/>
              </a:rPr>
              <a:t>-&gt; </a:t>
            </a:r>
            <a:r>
              <a:rPr lang="ko-KR" altLang="en-US" sz="3600" dirty="0">
                <a:latin typeface="a펜글씨B" panose="02020600000000000000" pitchFamily="18" charset="-127"/>
                <a:ea typeface="a펜글씨B" panose="02020600000000000000" pitchFamily="18" charset="-127"/>
              </a:rPr>
              <a:t>점차 남성 배우만 공연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EEFFF5-9FB2-41DF-9F65-CB2293DB2E6F}"/>
              </a:ext>
            </a:extLst>
          </p:cNvPr>
          <p:cNvSpPr txBox="1"/>
          <p:nvPr/>
        </p:nvSpPr>
        <p:spPr>
          <a:xfrm>
            <a:off x="7823199" y="8600214"/>
            <a:ext cx="8316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0" i="0" dirty="0">
                <a:solidFill>
                  <a:srgbClr val="333333"/>
                </a:solidFill>
                <a:effectLst/>
                <a:latin typeface="a펜글씨B" panose="02020600000000000000" pitchFamily="18" charset="-127"/>
                <a:ea typeface="a펜글씨B" panose="02020600000000000000" pitchFamily="18" charset="-127"/>
              </a:rPr>
              <a:t>: </a:t>
            </a:r>
            <a:r>
              <a:rPr lang="ko-KR" altLang="en-US" sz="3600" b="0" i="0" dirty="0">
                <a:solidFill>
                  <a:srgbClr val="333333"/>
                </a:solidFill>
                <a:effectLst/>
                <a:latin typeface="a펜글씨B" panose="02020600000000000000" pitchFamily="18" charset="-127"/>
                <a:ea typeface="a펜글씨B" panose="02020600000000000000" pitchFamily="18" charset="-127"/>
              </a:rPr>
              <a:t>여성 배역을 맡는 남성 배우</a:t>
            </a:r>
            <a:endParaRPr lang="ko-KR" altLang="en-US" sz="3600" dirty="0">
              <a:latin typeface="a펜글씨B" panose="02020600000000000000" pitchFamily="18" charset="-127"/>
              <a:ea typeface="a펜글씨B" panose="02020600000000000000" pitchFamily="18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AC0241-3148-480D-A3EB-4C9DFEA20FDD}"/>
              </a:ext>
            </a:extLst>
          </p:cNvPr>
          <p:cNvSpPr txBox="1"/>
          <p:nvPr/>
        </p:nvSpPr>
        <p:spPr>
          <a:xfrm>
            <a:off x="8949819" y="5055963"/>
            <a:ext cx="867556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400" dirty="0">
                <a:latin typeface="a펜글씨B" panose="02020600000000000000" pitchFamily="18" charset="-127"/>
                <a:ea typeface="a펜글씨B" panose="02020600000000000000" pitchFamily="18" charset="-127"/>
              </a:rPr>
              <a:t>주로 역사적 사건</a:t>
            </a:r>
            <a:r>
              <a:rPr lang="en-US" altLang="ko-KR" sz="3400" dirty="0">
                <a:latin typeface="a펜글씨B" panose="02020600000000000000" pitchFamily="18" charset="-127"/>
                <a:ea typeface="a펜글씨B" panose="02020600000000000000" pitchFamily="18" charset="-127"/>
              </a:rPr>
              <a:t>, </a:t>
            </a:r>
            <a:r>
              <a:rPr lang="ko-KR" altLang="en-US" sz="3400" dirty="0">
                <a:latin typeface="a펜글씨B" panose="02020600000000000000" pitchFamily="18" charset="-127"/>
                <a:ea typeface="a펜글씨B" panose="02020600000000000000" pitchFamily="18" charset="-127"/>
              </a:rPr>
              <a:t>남녀 관계의 도덕적 갈등</a:t>
            </a:r>
          </a:p>
        </p:txBody>
      </p:sp>
      <p:sp>
        <p:nvSpPr>
          <p:cNvPr id="10" name="화살표: 오른쪽 9">
            <a:extLst>
              <a:ext uri="{FF2B5EF4-FFF2-40B4-BE49-F238E27FC236}">
                <a16:creationId xmlns:a16="http://schemas.microsoft.com/office/drawing/2014/main" id="{60F3219B-CA77-4800-83F8-C4D28FEE3573}"/>
              </a:ext>
            </a:extLst>
          </p:cNvPr>
          <p:cNvSpPr/>
          <p:nvPr/>
        </p:nvSpPr>
        <p:spPr>
          <a:xfrm>
            <a:off x="7823199" y="3669699"/>
            <a:ext cx="899885" cy="798286"/>
          </a:xfrm>
          <a:prstGeom prst="rightArrow">
            <a:avLst/>
          </a:prstGeom>
          <a:solidFill>
            <a:srgbClr val="EEDCD7"/>
          </a:solidFill>
          <a:ln>
            <a:solidFill>
              <a:srgbClr val="EEDC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9" name="그림 18">
            <a:extLst>
              <a:ext uri="{FF2B5EF4-FFF2-40B4-BE49-F238E27FC236}">
                <a16:creationId xmlns:a16="http://schemas.microsoft.com/office/drawing/2014/main" id="{57686342-455D-43BF-84CA-F4882F7A4D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9111" y="6454860"/>
            <a:ext cx="2028825" cy="600075"/>
          </a:xfrm>
          <a:prstGeom prst="rect">
            <a:avLst/>
          </a:prstGeom>
        </p:spPr>
      </p:pic>
      <p:sp>
        <p:nvSpPr>
          <p:cNvPr id="22" name="화살표: 오른쪽 21">
            <a:extLst>
              <a:ext uri="{FF2B5EF4-FFF2-40B4-BE49-F238E27FC236}">
                <a16:creationId xmlns:a16="http://schemas.microsoft.com/office/drawing/2014/main" id="{FFA73229-C295-4F05-87BB-8BADA5C039DC}"/>
              </a:ext>
            </a:extLst>
          </p:cNvPr>
          <p:cNvSpPr/>
          <p:nvPr/>
        </p:nvSpPr>
        <p:spPr>
          <a:xfrm>
            <a:off x="7816749" y="4990909"/>
            <a:ext cx="899885" cy="798286"/>
          </a:xfrm>
          <a:prstGeom prst="rightArrow">
            <a:avLst/>
          </a:prstGeom>
          <a:solidFill>
            <a:srgbClr val="EEDCD7"/>
          </a:solidFill>
          <a:ln>
            <a:solidFill>
              <a:srgbClr val="EEDC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28" name="그림 27">
            <a:extLst>
              <a:ext uri="{FF2B5EF4-FFF2-40B4-BE49-F238E27FC236}">
                <a16:creationId xmlns:a16="http://schemas.microsoft.com/office/drawing/2014/main" id="{905AE155-1F35-40F4-99A7-877638E226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85773" y="7975323"/>
            <a:ext cx="2095500" cy="685800"/>
          </a:xfrm>
          <a:prstGeom prst="rect">
            <a:avLst/>
          </a:prstGeom>
        </p:spPr>
      </p:pic>
      <p:sp>
        <p:nvSpPr>
          <p:cNvPr id="20" name="타원 19">
            <a:extLst>
              <a:ext uri="{FF2B5EF4-FFF2-40B4-BE49-F238E27FC236}">
                <a16:creationId xmlns:a16="http://schemas.microsoft.com/office/drawing/2014/main" id="{C8BCA1B2-116D-456F-B9FF-42C6D46BD649}"/>
              </a:ext>
            </a:extLst>
          </p:cNvPr>
          <p:cNvSpPr/>
          <p:nvPr/>
        </p:nvSpPr>
        <p:spPr>
          <a:xfrm>
            <a:off x="542440" y="1865605"/>
            <a:ext cx="3946442" cy="153851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2DC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400" dirty="0">
                <a:solidFill>
                  <a:schemeClr val="tx1"/>
                </a:solidFill>
                <a:latin typeface="a자막체" panose="02020600000000000000" pitchFamily="18" charset="-127"/>
                <a:ea typeface="a자막체" panose="02020600000000000000" pitchFamily="18" charset="-127"/>
              </a:rPr>
              <a:t>연극 </a:t>
            </a:r>
            <a:r>
              <a:rPr lang="en-US" altLang="ko-KR" sz="3400" dirty="0">
                <a:solidFill>
                  <a:schemeClr val="tx1"/>
                </a:solidFill>
                <a:latin typeface="a자막체" panose="02020600000000000000" pitchFamily="18" charset="-127"/>
                <a:ea typeface="a자막체" panose="02020600000000000000" pitchFamily="18" charset="-127"/>
              </a:rPr>
              <a:t>- </a:t>
            </a:r>
            <a:r>
              <a:rPr lang="ko-KR" altLang="en-US" sz="3400" dirty="0">
                <a:solidFill>
                  <a:schemeClr val="tx1"/>
                </a:solidFill>
                <a:latin typeface="a자막체" panose="02020600000000000000" pitchFamily="18" charset="-127"/>
                <a:ea typeface="a자막체" panose="02020600000000000000" pitchFamily="18" charset="-127"/>
              </a:rPr>
              <a:t>가부키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CCC3CF21-ACA1-4587-AB76-1A837A8CCA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2614" y="3669698"/>
            <a:ext cx="6486170" cy="5459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294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6" grpId="0"/>
      <p:bldP spid="7" grpId="0"/>
      <p:bldP spid="8" grpId="0"/>
      <p:bldP spid="9" grpId="0"/>
      <p:bldP spid="10" grpId="0" animBg="1"/>
      <p:bldP spid="22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그림 20">
            <a:extLst>
              <a:ext uri="{FF2B5EF4-FFF2-40B4-BE49-F238E27FC236}">
                <a16:creationId xmlns:a16="http://schemas.microsoft.com/office/drawing/2014/main" id="{4917CE09-319D-4D3B-88E1-A828D460BDD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-4649" y="27527"/>
            <a:ext cx="18276225" cy="10287001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BF04A285-B0B2-4606-8716-4B855AEBD3D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-4649" y="19043"/>
            <a:ext cx="18276225" cy="10287001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7D7B796D-31C7-4484-A04F-09CC47B8CDA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-4649" y="0"/>
            <a:ext cx="18276225" cy="10287001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4327BAE8-9399-4C92-A06B-536FBC8071D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18334" y="-29670"/>
            <a:ext cx="18255152" cy="173226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0560C95-4A3A-4A10-B861-C40FDB5DEA9B}"/>
              </a:ext>
            </a:extLst>
          </p:cNvPr>
          <p:cNvSpPr txBox="1"/>
          <p:nvPr/>
        </p:nvSpPr>
        <p:spPr>
          <a:xfrm>
            <a:off x="499483" y="-10654"/>
            <a:ext cx="1016688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0" b="1" dirty="0">
                <a:latin typeface="a펜글씨B" panose="02020600000000000000" pitchFamily="18" charset="-127"/>
                <a:ea typeface="a펜글씨B" panose="02020600000000000000" pitchFamily="18" charset="-127"/>
              </a:rPr>
              <a:t>02. </a:t>
            </a:r>
            <a:r>
              <a:rPr lang="ko-KR" altLang="en-US" sz="7000" b="1" dirty="0">
                <a:latin typeface="a펜글씨B" panose="02020600000000000000" pitchFamily="18" charset="-127"/>
                <a:ea typeface="a펜글씨B" panose="02020600000000000000" pitchFamily="18" charset="-127"/>
              </a:rPr>
              <a:t>일본의 전통 예술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C00792-D126-4C60-AB74-84AD28434DDC}"/>
              </a:ext>
            </a:extLst>
          </p:cNvPr>
          <p:cNvSpPr txBox="1"/>
          <p:nvPr/>
        </p:nvSpPr>
        <p:spPr>
          <a:xfrm>
            <a:off x="8800440" y="3350246"/>
            <a:ext cx="73684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400" dirty="0">
                <a:latin typeface="a펜글씨B" panose="02020600000000000000" pitchFamily="18" charset="-127"/>
                <a:ea typeface="a펜글씨B" panose="02020600000000000000" pitchFamily="18" charset="-127"/>
              </a:rPr>
              <a:t>일본의 대표적인 가면극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EEFFF5-9FB2-41DF-9F65-CB2293DB2E6F}"/>
              </a:ext>
            </a:extLst>
          </p:cNvPr>
          <p:cNvSpPr txBox="1"/>
          <p:nvPr/>
        </p:nvSpPr>
        <p:spPr>
          <a:xfrm>
            <a:off x="7741697" y="8431557"/>
            <a:ext cx="93536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0" i="0" dirty="0">
                <a:solidFill>
                  <a:srgbClr val="333333"/>
                </a:solidFill>
                <a:effectLst/>
                <a:latin typeface="a펜글씨B" panose="02020600000000000000" pitchFamily="18" charset="-127"/>
                <a:ea typeface="a펜글씨B" panose="02020600000000000000" pitchFamily="18" charset="-127"/>
              </a:rPr>
              <a:t>: </a:t>
            </a:r>
            <a:r>
              <a:rPr lang="ko-KR" altLang="en-US" sz="3600" b="0" i="0" dirty="0">
                <a:solidFill>
                  <a:srgbClr val="333333"/>
                </a:solidFill>
                <a:effectLst/>
                <a:latin typeface="a펜글씨B" panose="02020600000000000000" pitchFamily="18" charset="-127"/>
                <a:ea typeface="a펜글씨B" panose="02020600000000000000" pitchFamily="18" charset="-127"/>
              </a:rPr>
              <a:t>노</a:t>
            </a:r>
            <a:r>
              <a:rPr lang="en-US" altLang="ko-KR" sz="2200" b="0" i="0" dirty="0">
                <a:solidFill>
                  <a:srgbClr val="333333"/>
                </a:solidFill>
                <a:effectLst/>
                <a:latin typeface="a펜글씨B" panose="02020600000000000000" pitchFamily="18" charset="-127"/>
                <a:ea typeface="a펜글씨B" panose="02020600000000000000" pitchFamily="18" charset="-127"/>
              </a:rPr>
              <a:t>[</a:t>
            </a:r>
            <a:r>
              <a:rPr lang="ko-KR" altLang="en-US" sz="2200" b="0" i="0" dirty="0">
                <a:solidFill>
                  <a:srgbClr val="333333"/>
                </a:solidFill>
                <a:effectLst/>
                <a:latin typeface="a펜글씨B" panose="02020600000000000000" pitchFamily="18" charset="-127"/>
                <a:ea typeface="a펜글씨B" panose="02020600000000000000" pitchFamily="18" charset="-127"/>
              </a:rPr>
              <a:t>能</a:t>
            </a:r>
            <a:r>
              <a:rPr lang="en-US" altLang="ko-KR" sz="2200" b="0" i="0" dirty="0">
                <a:solidFill>
                  <a:srgbClr val="333333"/>
                </a:solidFill>
                <a:effectLst/>
                <a:latin typeface="a펜글씨B" panose="02020600000000000000" pitchFamily="18" charset="-127"/>
                <a:ea typeface="a펜글씨B" panose="02020600000000000000" pitchFamily="18" charset="-127"/>
              </a:rPr>
              <a:t>, </a:t>
            </a:r>
            <a:r>
              <a:rPr lang="ko-KR" altLang="en-US" sz="2200" b="0" i="0" dirty="0" err="1">
                <a:solidFill>
                  <a:srgbClr val="333333"/>
                </a:solidFill>
                <a:effectLst/>
                <a:latin typeface="a펜글씨B" panose="02020600000000000000" pitchFamily="18" charset="-127"/>
                <a:ea typeface="a펜글씨B" panose="02020600000000000000" pitchFamily="18" charset="-127"/>
              </a:rPr>
              <a:t>のう</a:t>
            </a:r>
            <a:r>
              <a:rPr lang="en-US" altLang="ko-KR" sz="2200" b="0" i="0" dirty="0">
                <a:solidFill>
                  <a:srgbClr val="333333"/>
                </a:solidFill>
                <a:effectLst/>
                <a:latin typeface="a펜글씨B" panose="02020600000000000000" pitchFamily="18" charset="-127"/>
                <a:ea typeface="a펜글씨B" panose="02020600000000000000" pitchFamily="18" charset="-127"/>
              </a:rPr>
              <a:t>]</a:t>
            </a:r>
            <a:r>
              <a:rPr lang="ko-KR" altLang="en-US" sz="3600" b="0" i="0" dirty="0">
                <a:solidFill>
                  <a:srgbClr val="333333"/>
                </a:solidFill>
                <a:effectLst/>
                <a:latin typeface="a펜글씨B" panose="02020600000000000000" pitchFamily="18" charset="-127"/>
                <a:ea typeface="a펜글씨B" panose="02020600000000000000" pitchFamily="18" charset="-127"/>
              </a:rPr>
              <a:t>와 </a:t>
            </a:r>
            <a:r>
              <a:rPr lang="ko-KR" altLang="en-US" sz="3600" b="0" i="0" dirty="0" err="1">
                <a:solidFill>
                  <a:srgbClr val="333333"/>
                </a:solidFill>
                <a:effectLst/>
                <a:latin typeface="a펜글씨B" panose="02020600000000000000" pitchFamily="18" charset="-127"/>
                <a:ea typeface="a펜글씨B" panose="02020600000000000000" pitchFamily="18" charset="-127"/>
              </a:rPr>
              <a:t>교겐</a:t>
            </a:r>
            <a:r>
              <a:rPr lang="en-US" altLang="ko-KR" sz="2200" b="0" i="0" dirty="0">
                <a:solidFill>
                  <a:srgbClr val="333333"/>
                </a:solidFill>
                <a:effectLst/>
                <a:latin typeface="a펜글씨B" panose="02020600000000000000" pitchFamily="18" charset="-127"/>
                <a:ea typeface="a펜글씨B" panose="02020600000000000000" pitchFamily="18" charset="-127"/>
              </a:rPr>
              <a:t>[</a:t>
            </a:r>
            <a:r>
              <a:rPr lang="ko-KR" altLang="en-US" sz="2200" b="0" i="0" dirty="0">
                <a:solidFill>
                  <a:srgbClr val="333333"/>
                </a:solidFill>
                <a:effectLst/>
                <a:latin typeface="a펜글씨B" panose="02020600000000000000" pitchFamily="18" charset="-127"/>
                <a:ea typeface="a펜글씨B" panose="02020600000000000000" pitchFamily="18" charset="-127"/>
              </a:rPr>
              <a:t>狂言</a:t>
            </a:r>
            <a:r>
              <a:rPr lang="en-US" altLang="ko-KR" sz="2200" b="0" i="0" dirty="0">
                <a:solidFill>
                  <a:srgbClr val="333333"/>
                </a:solidFill>
                <a:effectLst/>
                <a:latin typeface="a펜글씨B" panose="02020600000000000000" pitchFamily="18" charset="-127"/>
                <a:ea typeface="a펜글씨B" panose="02020600000000000000" pitchFamily="18" charset="-127"/>
              </a:rPr>
              <a:t>, </a:t>
            </a:r>
            <a:r>
              <a:rPr lang="ko-KR" altLang="en-US" sz="2200" b="0" i="0" dirty="0" err="1">
                <a:solidFill>
                  <a:srgbClr val="333333"/>
                </a:solidFill>
                <a:effectLst/>
                <a:latin typeface="a펜글씨B" panose="02020600000000000000" pitchFamily="18" charset="-127"/>
                <a:ea typeface="a펜글씨B" panose="02020600000000000000" pitchFamily="18" charset="-127"/>
              </a:rPr>
              <a:t>きょうげん</a:t>
            </a:r>
            <a:r>
              <a:rPr lang="en-US" altLang="ko-KR" sz="2200" b="0" i="0" dirty="0">
                <a:solidFill>
                  <a:srgbClr val="333333"/>
                </a:solidFill>
                <a:effectLst/>
                <a:latin typeface="a펜글씨B" panose="02020600000000000000" pitchFamily="18" charset="-127"/>
                <a:ea typeface="a펜글씨B" panose="02020600000000000000" pitchFamily="18" charset="-127"/>
              </a:rPr>
              <a:t>] </a:t>
            </a:r>
            <a:r>
              <a:rPr lang="ko-KR" altLang="en-US" sz="3600" b="0" i="0" dirty="0">
                <a:solidFill>
                  <a:srgbClr val="333333"/>
                </a:solidFill>
                <a:effectLst/>
                <a:latin typeface="a펜글씨B" panose="02020600000000000000" pitchFamily="18" charset="-127"/>
                <a:ea typeface="a펜글씨B" panose="02020600000000000000" pitchFamily="18" charset="-127"/>
              </a:rPr>
              <a:t>두 극이 </a:t>
            </a:r>
            <a:endParaRPr lang="en-US" altLang="ko-KR" sz="3600" b="0" i="0" dirty="0">
              <a:solidFill>
                <a:srgbClr val="333333"/>
              </a:solidFill>
              <a:effectLst/>
              <a:latin typeface="a펜글씨B" panose="02020600000000000000" pitchFamily="18" charset="-127"/>
              <a:ea typeface="a펜글씨B" panose="02020600000000000000" pitchFamily="18" charset="-127"/>
            </a:endParaRPr>
          </a:p>
          <a:p>
            <a:r>
              <a:rPr lang="en-US" altLang="ko-KR" sz="3600" dirty="0">
                <a:solidFill>
                  <a:srgbClr val="333333"/>
                </a:solidFill>
                <a:latin typeface="a펜글씨B" panose="02020600000000000000" pitchFamily="18" charset="-127"/>
                <a:ea typeface="a펜글씨B" panose="02020600000000000000" pitchFamily="18" charset="-127"/>
              </a:rPr>
              <a:t>  </a:t>
            </a:r>
            <a:r>
              <a:rPr lang="ko-KR" altLang="en-US" sz="3600" b="0" i="0" dirty="0">
                <a:solidFill>
                  <a:srgbClr val="333333"/>
                </a:solidFill>
                <a:effectLst/>
                <a:latin typeface="a펜글씨B" panose="02020600000000000000" pitchFamily="18" charset="-127"/>
                <a:ea typeface="a펜글씨B" panose="02020600000000000000" pitchFamily="18" charset="-127"/>
              </a:rPr>
              <a:t>합쳐진 무대공연</a:t>
            </a:r>
            <a:endParaRPr lang="ko-KR" altLang="en-US" sz="3600" dirty="0">
              <a:latin typeface="a펜글씨B" panose="02020600000000000000" pitchFamily="18" charset="-127"/>
              <a:ea typeface="a펜글씨B" panose="02020600000000000000" pitchFamily="18" charset="-127"/>
            </a:endParaRPr>
          </a:p>
        </p:txBody>
      </p:sp>
      <p:sp>
        <p:nvSpPr>
          <p:cNvPr id="10" name="화살표: 오른쪽 9">
            <a:extLst>
              <a:ext uri="{FF2B5EF4-FFF2-40B4-BE49-F238E27FC236}">
                <a16:creationId xmlns:a16="http://schemas.microsoft.com/office/drawing/2014/main" id="{60F3219B-CA77-4800-83F8-C4D28FEE3573}"/>
              </a:ext>
            </a:extLst>
          </p:cNvPr>
          <p:cNvSpPr/>
          <p:nvPr/>
        </p:nvSpPr>
        <p:spPr>
          <a:xfrm>
            <a:off x="7741698" y="3412638"/>
            <a:ext cx="899885" cy="798286"/>
          </a:xfrm>
          <a:prstGeom prst="rightArrow">
            <a:avLst/>
          </a:prstGeom>
          <a:solidFill>
            <a:srgbClr val="EEDCD7"/>
          </a:solidFill>
          <a:ln>
            <a:solidFill>
              <a:srgbClr val="EEDC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2" name="화살표: 오른쪽 21">
            <a:extLst>
              <a:ext uri="{FF2B5EF4-FFF2-40B4-BE49-F238E27FC236}">
                <a16:creationId xmlns:a16="http://schemas.microsoft.com/office/drawing/2014/main" id="{FFA73229-C295-4F05-87BB-8BADA5C039DC}"/>
              </a:ext>
            </a:extLst>
          </p:cNvPr>
          <p:cNvSpPr/>
          <p:nvPr/>
        </p:nvSpPr>
        <p:spPr>
          <a:xfrm rot="5400000">
            <a:off x="9576155" y="6818142"/>
            <a:ext cx="899885" cy="798286"/>
          </a:xfrm>
          <a:prstGeom prst="rightArrow">
            <a:avLst/>
          </a:prstGeom>
          <a:solidFill>
            <a:srgbClr val="EEDCD7"/>
          </a:solidFill>
          <a:ln>
            <a:solidFill>
              <a:srgbClr val="EEDC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8" name="그림 17">
            <a:extLst>
              <a:ext uri="{FF2B5EF4-FFF2-40B4-BE49-F238E27FC236}">
                <a16:creationId xmlns:a16="http://schemas.microsoft.com/office/drawing/2014/main" id="{0F11A771-CCA3-454A-9A30-58683D4A82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1697" y="4940597"/>
            <a:ext cx="2095500" cy="647700"/>
          </a:xfrm>
          <a:prstGeom prst="rect">
            <a:avLst/>
          </a:prstGeom>
        </p:spPr>
      </p:pic>
      <p:pic>
        <p:nvPicPr>
          <p:cNvPr id="32" name="그림 31">
            <a:extLst>
              <a:ext uri="{FF2B5EF4-FFF2-40B4-BE49-F238E27FC236}">
                <a16:creationId xmlns:a16="http://schemas.microsoft.com/office/drawing/2014/main" id="{CE472A3F-B6B1-4926-988F-FC25ED0FCA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41697" y="5915600"/>
            <a:ext cx="4943475" cy="685800"/>
          </a:xfrm>
          <a:prstGeom prst="rect">
            <a:avLst/>
          </a:prstGeom>
        </p:spPr>
      </p:pic>
      <p:pic>
        <p:nvPicPr>
          <p:cNvPr id="34" name="그림 33">
            <a:extLst>
              <a:ext uri="{FF2B5EF4-FFF2-40B4-BE49-F238E27FC236}">
                <a16:creationId xmlns:a16="http://schemas.microsoft.com/office/drawing/2014/main" id="{403B3ADF-915A-4399-B358-E6775182EE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41697" y="7710948"/>
            <a:ext cx="4943475" cy="676275"/>
          </a:xfrm>
          <a:prstGeom prst="rect">
            <a:avLst/>
          </a:prstGeom>
        </p:spPr>
      </p:pic>
      <p:sp>
        <p:nvSpPr>
          <p:cNvPr id="17" name="타원 16">
            <a:extLst>
              <a:ext uri="{FF2B5EF4-FFF2-40B4-BE49-F238E27FC236}">
                <a16:creationId xmlns:a16="http://schemas.microsoft.com/office/drawing/2014/main" id="{3D16EA04-D5F5-4496-A3A5-2CEA8DBBE348}"/>
              </a:ext>
            </a:extLst>
          </p:cNvPr>
          <p:cNvSpPr/>
          <p:nvPr/>
        </p:nvSpPr>
        <p:spPr>
          <a:xfrm>
            <a:off x="756187" y="1874124"/>
            <a:ext cx="3425371" cy="153851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2DC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600" dirty="0">
                <a:solidFill>
                  <a:schemeClr val="tx1"/>
                </a:solidFill>
                <a:latin typeface="a자막체" panose="02020600000000000000" pitchFamily="18" charset="-127"/>
                <a:ea typeface="a자막체" panose="02020600000000000000" pitchFamily="18" charset="-127"/>
              </a:rPr>
              <a:t>연극 </a:t>
            </a:r>
            <a:r>
              <a:rPr lang="en-US" altLang="ko-KR" sz="3600" dirty="0">
                <a:solidFill>
                  <a:schemeClr val="tx1"/>
                </a:solidFill>
                <a:latin typeface="a자막체" panose="02020600000000000000" pitchFamily="18" charset="-127"/>
                <a:ea typeface="a자막체" panose="02020600000000000000" pitchFamily="18" charset="-127"/>
              </a:rPr>
              <a:t>- </a:t>
            </a:r>
            <a:r>
              <a:rPr lang="ko-KR" altLang="en-US" sz="3600" dirty="0">
                <a:solidFill>
                  <a:schemeClr val="tx1"/>
                </a:solidFill>
                <a:latin typeface="a자막체" panose="02020600000000000000" pitchFamily="18" charset="-127"/>
                <a:ea typeface="a자막체" panose="02020600000000000000" pitchFamily="18" charset="-127"/>
              </a:rPr>
              <a:t>노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60C65E7A-F5CD-409B-925A-8B7C3EA79C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1427" y="3579852"/>
            <a:ext cx="5174028" cy="5906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408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6" grpId="0"/>
      <p:bldP spid="8" grpId="0"/>
      <p:bldP spid="10" grpId="0" animBg="1"/>
      <p:bldP spid="22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그림 20">
            <a:extLst>
              <a:ext uri="{FF2B5EF4-FFF2-40B4-BE49-F238E27FC236}">
                <a16:creationId xmlns:a16="http://schemas.microsoft.com/office/drawing/2014/main" id="{4917CE09-319D-4D3B-88E1-A828D460BDD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-4649" y="27527"/>
            <a:ext cx="18276225" cy="10287001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BF04A285-B0B2-4606-8716-4B855AEBD3D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-4649" y="19043"/>
            <a:ext cx="18276225" cy="10287001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7D7B796D-31C7-4484-A04F-09CC47B8CDA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-4649" y="0"/>
            <a:ext cx="18276225" cy="10287001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4327BAE8-9399-4C92-A06B-536FBC8071D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18334" y="-29670"/>
            <a:ext cx="18255152" cy="173226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0560C95-4A3A-4A10-B861-C40FDB5DEA9B}"/>
              </a:ext>
            </a:extLst>
          </p:cNvPr>
          <p:cNvSpPr txBox="1"/>
          <p:nvPr/>
        </p:nvSpPr>
        <p:spPr>
          <a:xfrm>
            <a:off x="499483" y="47403"/>
            <a:ext cx="1016688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0" b="1" dirty="0">
                <a:latin typeface="a펜글씨B" panose="02020600000000000000" pitchFamily="18" charset="-127"/>
                <a:ea typeface="a펜글씨B" panose="02020600000000000000" pitchFamily="18" charset="-127"/>
              </a:rPr>
              <a:t>02. </a:t>
            </a:r>
            <a:r>
              <a:rPr lang="ko-KR" altLang="en-US" sz="7000" b="1" dirty="0">
                <a:latin typeface="a펜글씨B" panose="02020600000000000000" pitchFamily="18" charset="-127"/>
                <a:ea typeface="a펜글씨B" panose="02020600000000000000" pitchFamily="18" charset="-127"/>
              </a:rPr>
              <a:t>일본의 전통 예술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EEFFF5-9FB2-41DF-9F65-CB2293DB2E6F}"/>
              </a:ext>
            </a:extLst>
          </p:cNvPr>
          <p:cNvSpPr txBox="1"/>
          <p:nvPr/>
        </p:nvSpPr>
        <p:spPr>
          <a:xfrm>
            <a:off x="7569135" y="5038740"/>
            <a:ext cx="9353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0" i="0" dirty="0">
                <a:solidFill>
                  <a:srgbClr val="333333"/>
                </a:solidFill>
                <a:effectLst/>
                <a:latin typeface="a펜글씨B" panose="02020600000000000000" pitchFamily="18" charset="-127"/>
                <a:ea typeface="a펜글씨B" panose="02020600000000000000" pitchFamily="18" charset="-127"/>
              </a:rPr>
              <a:t>: </a:t>
            </a:r>
            <a:r>
              <a:rPr lang="ko-KR" altLang="en-US" sz="3600" b="0" i="0" dirty="0">
                <a:solidFill>
                  <a:srgbClr val="333333"/>
                </a:solidFill>
                <a:effectLst/>
                <a:latin typeface="a펜글씨B" panose="02020600000000000000" pitchFamily="18" charset="-127"/>
                <a:ea typeface="a펜글씨B" panose="02020600000000000000" pitchFamily="18" charset="-127"/>
              </a:rPr>
              <a:t>일본의 대표적인 서민을 위한 성인용 전통 인형극</a:t>
            </a:r>
            <a:endParaRPr lang="ko-KR" altLang="en-US" sz="3600" dirty="0">
              <a:latin typeface="a펜글씨B" panose="02020600000000000000" pitchFamily="18" charset="-127"/>
              <a:ea typeface="a펜글씨B" panose="02020600000000000000" pitchFamily="18" charset="-127"/>
            </a:endParaRPr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0A800F2F-CCA8-42CB-9C91-49F735D86A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3602" y="5889813"/>
            <a:ext cx="9015847" cy="2488073"/>
          </a:xfrm>
          <a:prstGeom prst="rect">
            <a:avLst/>
          </a:prstGeom>
        </p:spPr>
      </p:pic>
      <p:pic>
        <p:nvPicPr>
          <p:cNvPr id="33" name="그림 32">
            <a:extLst>
              <a:ext uri="{FF2B5EF4-FFF2-40B4-BE49-F238E27FC236}">
                <a16:creationId xmlns:a16="http://schemas.microsoft.com/office/drawing/2014/main" id="{4392DE03-2916-4E50-A996-BF1C0B4483F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01467" y="9057854"/>
            <a:ext cx="8436530" cy="95314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AD992068-0A2E-4D34-8BE3-F35827DEBE74}"/>
              </a:ext>
            </a:extLst>
          </p:cNvPr>
          <p:cNvSpPr txBox="1"/>
          <p:nvPr/>
        </p:nvSpPr>
        <p:spPr>
          <a:xfrm>
            <a:off x="696575" y="9230406"/>
            <a:ext cx="9144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2800" dirty="0">
                <a:latin typeface="a펜글씨B" panose="02020600000000000000" pitchFamily="18" charset="-127"/>
                <a:ea typeface="a펜글씨B" panose="02020600000000000000" pitchFamily="18" charset="-127"/>
                <a:hlinkClick r:id="rId5"/>
              </a:rPr>
              <a:t>https://www.youtube.com/watch?v=0hoK3RFvxwM</a:t>
            </a:r>
            <a:endParaRPr lang="en-US" altLang="ko-KR" sz="2800" dirty="0">
              <a:latin typeface="a펜글씨B" panose="02020600000000000000" pitchFamily="18" charset="-127"/>
              <a:ea typeface="a펜글씨B" panose="02020600000000000000" pitchFamily="18" charset="-127"/>
            </a:endParaRPr>
          </a:p>
          <a:p>
            <a:endParaRPr lang="ko-KR" altLang="en-US" sz="2800" dirty="0">
              <a:latin typeface="a펜글씨B" panose="02020600000000000000" pitchFamily="18" charset="-127"/>
              <a:ea typeface="a펜글씨B" panose="02020600000000000000" pitchFamily="18" charset="-127"/>
            </a:endParaRPr>
          </a:p>
        </p:txBody>
      </p:sp>
      <p:pic>
        <p:nvPicPr>
          <p:cNvPr id="19" name="그림 18">
            <a:extLst>
              <a:ext uri="{FF2B5EF4-FFF2-40B4-BE49-F238E27FC236}">
                <a16:creationId xmlns:a16="http://schemas.microsoft.com/office/drawing/2014/main" id="{B292515A-F5E8-40B3-899D-11B634AFC1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96565" y="4155270"/>
            <a:ext cx="2143125" cy="714375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8C5BE668-0C3D-43D4-ACE1-DA9ED48AD1B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13978"/>
          <a:stretch/>
        </p:blipFill>
        <p:spPr>
          <a:xfrm flipH="1">
            <a:off x="16326227" y="8396929"/>
            <a:ext cx="1795323" cy="1571458"/>
          </a:xfrm>
          <a:prstGeom prst="rect">
            <a:avLst/>
          </a:prstGeom>
        </p:spPr>
      </p:pic>
      <p:sp>
        <p:nvSpPr>
          <p:cNvPr id="18" name="타원 17">
            <a:extLst>
              <a:ext uri="{FF2B5EF4-FFF2-40B4-BE49-F238E27FC236}">
                <a16:creationId xmlns:a16="http://schemas.microsoft.com/office/drawing/2014/main" id="{420EEFED-E3C1-4585-8960-DDDBA92D0439}"/>
              </a:ext>
            </a:extLst>
          </p:cNvPr>
          <p:cNvSpPr/>
          <p:nvPr/>
        </p:nvSpPr>
        <p:spPr>
          <a:xfrm>
            <a:off x="499483" y="1896922"/>
            <a:ext cx="3999946" cy="153851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2DC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400" dirty="0">
                <a:solidFill>
                  <a:schemeClr val="tx1"/>
                </a:solidFill>
                <a:latin typeface="a자막체" panose="02020600000000000000" pitchFamily="18" charset="-127"/>
                <a:ea typeface="a자막체" panose="02020600000000000000" pitchFamily="18" charset="-127"/>
              </a:rPr>
              <a:t>연극 </a:t>
            </a:r>
            <a:r>
              <a:rPr lang="en-US" altLang="ko-KR" sz="3400" dirty="0">
                <a:solidFill>
                  <a:schemeClr val="tx1"/>
                </a:solidFill>
                <a:latin typeface="a자막체" panose="02020600000000000000" pitchFamily="18" charset="-127"/>
                <a:ea typeface="a자막체" panose="02020600000000000000" pitchFamily="18" charset="-127"/>
              </a:rPr>
              <a:t>- </a:t>
            </a:r>
            <a:r>
              <a:rPr lang="ko-KR" altLang="en-US" sz="3400" dirty="0" err="1">
                <a:solidFill>
                  <a:schemeClr val="tx1"/>
                </a:solidFill>
                <a:latin typeface="a자막체" panose="02020600000000000000" pitchFamily="18" charset="-127"/>
                <a:ea typeface="a자막체" panose="02020600000000000000" pitchFamily="18" charset="-127"/>
              </a:rPr>
              <a:t>분라쿠</a:t>
            </a:r>
            <a:endParaRPr lang="ko-KR" altLang="en-US" sz="3400" dirty="0">
              <a:solidFill>
                <a:schemeClr val="tx1"/>
              </a:solidFill>
              <a:latin typeface="a자막체" panose="02020600000000000000" pitchFamily="18" charset="-127"/>
              <a:ea typeface="a자막체" panose="02020600000000000000" pitchFamily="18" charset="-127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412FAB03-6068-4F87-97D3-F386EF27FC9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1467" y="4029046"/>
            <a:ext cx="6503292" cy="4367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417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8" grpId="0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>
            <a:extLst>
              <a:ext uri="{FF2B5EF4-FFF2-40B4-BE49-F238E27FC236}">
                <a16:creationId xmlns:a16="http://schemas.microsoft.com/office/drawing/2014/main" id="{7D7B796D-31C7-4484-A04F-09CC47B8CDA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-4650" y="19043"/>
            <a:ext cx="18276225" cy="10287001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4FC44E0E-1235-49C9-89CC-79878ECFD77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-4651" y="913"/>
            <a:ext cx="18276225" cy="10287001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4327BAE8-9399-4C92-A06B-536FBC8071D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16424" y="19043"/>
            <a:ext cx="18255152" cy="173226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0560C95-4A3A-4A10-B861-C40FDB5DEA9B}"/>
              </a:ext>
            </a:extLst>
          </p:cNvPr>
          <p:cNvSpPr txBox="1"/>
          <p:nvPr/>
        </p:nvSpPr>
        <p:spPr>
          <a:xfrm>
            <a:off x="542440" y="163594"/>
            <a:ext cx="1016688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0" b="1" dirty="0">
                <a:latin typeface="a펜글씨B" panose="02020600000000000000" pitchFamily="18" charset="-127"/>
                <a:ea typeface="a펜글씨B" panose="02020600000000000000" pitchFamily="18" charset="-127"/>
              </a:rPr>
              <a:t>03. </a:t>
            </a:r>
            <a:r>
              <a:rPr lang="ko-KR" altLang="en-US" sz="7000" b="1" dirty="0">
                <a:latin typeface="a펜글씨B" panose="02020600000000000000" pitchFamily="18" charset="-127"/>
                <a:ea typeface="a펜글씨B" panose="02020600000000000000" pitchFamily="18" charset="-127"/>
              </a:rPr>
              <a:t>일본의 전통 의상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EE7603-7B06-48C1-8956-C23D2AC296D7}"/>
              </a:ext>
            </a:extLst>
          </p:cNvPr>
          <p:cNvSpPr txBox="1"/>
          <p:nvPr/>
        </p:nvSpPr>
        <p:spPr>
          <a:xfrm>
            <a:off x="9144000" y="4870872"/>
            <a:ext cx="80514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latin typeface="a펜글씨B" panose="02020600000000000000" pitchFamily="18" charset="-127"/>
                <a:ea typeface="a펜글씨B" panose="02020600000000000000" pitchFamily="18" charset="-127"/>
              </a:rPr>
              <a:t>·</a:t>
            </a:r>
            <a:r>
              <a:rPr lang="ko-KR" altLang="en-US" sz="2800" dirty="0">
                <a:latin typeface="a펜글씨B" panose="02020600000000000000" pitchFamily="18" charset="-127"/>
                <a:ea typeface="a펜글씨B" panose="02020600000000000000" pitchFamily="18" charset="-127"/>
              </a:rPr>
              <a:t>길고 넓은 소매가 달려 있고 깃이 있는 일직선으로 된</a:t>
            </a:r>
            <a:endParaRPr lang="en-US" altLang="ko-KR" sz="2800" dirty="0">
              <a:latin typeface="a펜글씨B" panose="02020600000000000000" pitchFamily="18" charset="-127"/>
              <a:ea typeface="a펜글씨B" panose="02020600000000000000" pitchFamily="18" charset="-127"/>
            </a:endParaRPr>
          </a:p>
          <a:p>
            <a:r>
              <a:rPr lang="en-US" altLang="ko-KR" sz="2800" dirty="0">
                <a:latin typeface="a펜글씨B" panose="02020600000000000000" pitchFamily="18" charset="-127"/>
                <a:ea typeface="a펜글씨B" panose="02020600000000000000" pitchFamily="18" charset="-127"/>
              </a:rPr>
              <a:t>  </a:t>
            </a:r>
            <a:r>
              <a:rPr lang="ko-KR" altLang="en-US" sz="2800" dirty="0">
                <a:latin typeface="a펜글씨B" panose="02020600000000000000" pitchFamily="18" charset="-127"/>
                <a:ea typeface="a펜글씨B" panose="02020600000000000000" pitchFamily="18" charset="-127"/>
              </a:rPr>
              <a:t> </a:t>
            </a:r>
            <a:r>
              <a:rPr lang="en-US" altLang="ko-KR" sz="2800" dirty="0">
                <a:latin typeface="a펜글씨B" panose="02020600000000000000" pitchFamily="18" charset="-127"/>
                <a:ea typeface="a펜글씨B" panose="02020600000000000000" pitchFamily="18" charset="-127"/>
              </a:rPr>
              <a:t>T</a:t>
            </a:r>
            <a:r>
              <a:rPr lang="ko-KR" altLang="en-US" sz="2800" dirty="0">
                <a:latin typeface="a펜글씨B" panose="02020600000000000000" pitchFamily="18" charset="-127"/>
                <a:ea typeface="a펜글씨B" panose="02020600000000000000" pitchFamily="18" charset="-127"/>
              </a:rPr>
              <a:t>자 형의 겉옷</a:t>
            </a:r>
            <a:r>
              <a:rPr lang="en-US" altLang="ko-KR" sz="2800" dirty="0">
                <a:latin typeface="a펜글씨B" panose="02020600000000000000" pitchFamily="18" charset="-127"/>
                <a:ea typeface="a펜글씨B" panose="02020600000000000000" pitchFamily="18" charset="-127"/>
              </a:rPr>
              <a:t>,</a:t>
            </a:r>
            <a:r>
              <a:rPr lang="ko-KR" altLang="en-US" sz="2800" dirty="0">
                <a:latin typeface="a펜글씨B" panose="02020600000000000000" pitchFamily="18" charset="-127"/>
                <a:ea typeface="a펜글씨B" panose="02020600000000000000" pitchFamily="18" charset="-127"/>
              </a:rPr>
              <a:t> 발목까지 오는 옷단</a:t>
            </a:r>
          </a:p>
        </p:txBody>
      </p:sp>
      <p:pic>
        <p:nvPicPr>
          <p:cNvPr id="21" name="그림 20">
            <a:extLst>
              <a:ext uri="{FF2B5EF4-FFF2-40B4-BE49-F238E27FC236}">
                <a16:creationId xmlns:a16="http://schemas.microsoft.com/office/drawing/2014/main" id="{B26267AC-6EE7-4EC8-884A-C1F7988379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4141407"/>
            <a:ext cx="2028825" cy="628650"/>
          </a:xfrm>
          <a:prstGeom prst="rect">
            <a:avLst/>
          </a:prstGeom>
        </p:spPr>
      </p:pic>
      <p:sp>
        <p:nvSpPr>
          <p:cNvPr id="22" name="화살표: 오른쪽 21">
            <a:extLst>
              <a:ext uri="{FF2B5EF4-FFF2-40B4-BE49-F238E27FC236}">
                <a16:creationId xmlns:a16="http://schemas.microsoft.com/office/drawing/2014/main" id="{EC941E04-17CC-4882-ADC3-6A512A0E08FA}"/>
              </a:ext>
            </a:extLst>
          </p:cNvPr>
          <p:cNvSpPr/>
          <p:nvPr/>
        </p:nvSpPr>
        <p:spPr>
          <a:xfrm>
            <a:off x="11611430" y="6226077"/>
            <a:ext cx="782393" cy="520778"/>
          </a:xfrm>
          <a:prstGeom prst="rightArrow">
            <a:avLst/>
          </a:prstGeom>
          <a:solidFill>
            <a:srgbClr val="EBEAF0"/>
          </a:solidFill>
          <a:ln>
            <a:solidFill>
              <a:srgbClr val="EBEA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5F2A43B-1F2B-4E12-87B7-797F1FD3FE60}"/>
              </a:ext>
            </a:extLst>
          </p:cNvPr>
          <p:cNvSpPr txBox="1"/>
          <p:nvPr/>
        </p:nvSpPr>
        <p:spPr>
          <a:xfrm>
            <a:off x="9162646" y="6211664"/>
            <a:ext cx="2448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latin typeface="a펜글씨B" panose="02020600000000000000" pitchFamily="18" charset="-127"/>
                <a:ea typeface="a펜글씨B" panose="02020600000000000000" pitchFamily="18" charset="-127"/>
              </a:rPr>
              <a:t>·</a:t>
            </a:r>
            <a:r>
              <a:rPr lang="ko-KR" altLang="en-US" sz="2800" dirty="0">
                <a:latin typeface="a펜글씨B" panose="02020600000000000000" pitchFamily="18" charset="-127"/>
                <a:ea typeface="a펜글씨B" panose="02020600000000000000" pitchFamily="18" charset="-127"/>
              </a:rPr>
              <a:t>성별 구분 </a:t>
            </a:r>
            <a:r>
              <a:rPr lang="en-US" altLang="ko-KR" sz="2800" dirty="0">
                <a:latin typeface="a펜글씨B" panose="02020600000000000000" pitchFamily="18" charset="-127"/>
                <a:ea typeface="a펜글씨B" panose="02020600000000000000" pitchFamily="18" charset="-127"/>
              </a:rPr>
              <a:t>X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4DA7733-6624-496D-802F-927D198A99D4}"/>
              </a:ext>
            </a:extLst>
          </p:cNvPr>
          <p:cNvSpPr txBox="1"/>
          <p:nvPr/>
        </p:nvSpPr>
        <p:spPr>
          <a:xfrm>
            <a:off x="9162645" y="7121569"/>
            <a:ext cx="8286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latin typeface="a펜글씨B" panose="02020600000000000000" pitchFamily="18" charset="-127"/>
                <a:ea typeface="a펜글씨B" panose="02020600000000000000" pitchFamily="18" charset="-127"/>
              </a:rPr>
              <a:t>·</a:t>
            </a:r>
            <a:r>
              <a:rPr lang="ko-KR" altLang="en-US" sz="2800" dirty="0">
                <a:latin typeface="a펜글씨B" panose="02020600000000000000" pitchFamily="18" charset="-127"/>
                <a:ea typeface="a펜글씨B" panose="02020600000000000000" pitchFamily="18" charset="-127"/>
              </a:rPr>
              <a:t>시신 매장할 때 제외하고는 항상 왼쪽 부분이</a:t>
            </a:r>
            <a:endParaRPr lang="en-US" altLang="ko-KR" sz="2800" dirty="0">
              <a:latin typeface="a펜글씨B" panose="02020600000000000000" pitchFamily="18" charset="-127"/>
              <a:ea typeface="a펜글씨B" panose="02020600000000000000" pitchFamily="18" charset="-127"/>
            </a:endParaRPr>
          </a:p>
          <a:p>
            <a:r>
              <a:rPr lang="en-US" altLang="ko-KR" sz="2800" dirty="0">
                <a:latin typeface="a펜글씨B" panose="02020600000000000000" pitchFamily="18" charset="-127"/>
                <a:ea typeface="a펜글씨B" panose="02020600000000000000" pitchFamily="18" charset="-127"/>
              </a:rPr>
              <a:t>  </a:t>
            </a:r>
            <a:r>
              <a:rPr lang="ko-KR" altLang="en-US" sz="2800" dirty="0">
                <a:latin typeface="a펜글씨B" panose="02020600000000000000" pitchFamily="18" charset="-127"/>
                <a:ea typeface="a펜글씨B" panose="02020600000000000000" pitchFamily="18" charset="-127"/>
              </a:rPr>
              <a:t> 오른쪽 부분을 여미도록 입음</a:t>
            </a:r>
            <a:endParaRPr lang="en-US" altLang="ko-KR" sz="2800" dirty="0">
              <a:latin typeface="a펜글씨B" panose="02020600000000000000" pitchFamily="18" charset="-127"/>
              <a:ea typeface="a펜글씨B" panose="02020600000000000000" pitchFamily="18" charset="-127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C901CB7-3DDF-44FB-A5D5-A0F8F816991F}"/>
              </a:ext>
            </a:extLst>
          </p:cNvPr>
          <p:cNvSpPr txBox="1"/>
          <p:nvPr/>
        </p:nvSpPr>
        <p:spPr>
          <a:xfrm>
            <a:off x="9162645" y="8273321"/>
            <a:ext cx="75792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latin typeface="a펜글씨B" panose="02020600000000000000" pitchFamily="18" charset="-127"/>
                <a:ea typeface="a펜글씨B" panose="02020600000000000000" pitchFamily="18" charset="-127"/>
              </a:rPr>
              <a:t>·</a:t>
            </a:r>
            <a:r>
              <a:rPr lang="ko-KR" altLang="en-US" sz="2800" dirty="0">
                <a:latin typeface="a펜글씨B" panose="02020600000000000000" pitchFamily="18" charset="-127"/>
                <a:ea typeface="a펜글씨B" panose="02020600000000000000" pitchFamily="18" charset="-127"/>
              </a:rPr>
              <a:t>현대 </a:t>
            </a:r>
            <a:r>
              <a:rPr lang="en-US" altLang="ko-KR" sz="2800" dirty="0">
                <a:latin typeface="a펜글씨B" panose="02020600000000000000" pitchFamily="18" charset="-127"/>
                <a:ea typeface="a펜글씨B" panose="02020600000000000000" pitchFamily="18" charset="-127"/>
              </a:rPr>
              <a:t>– </a:t>
            </a:r>
            <a:r>
              <a:rPr lang="ko-KR" altLang="en-US" sz="2800" dirty="0">
                <a:latin typeface="a펜글씨B" panose="02020600000000000000" pitchFamily="18" charset="-127"/>
                <a:ea typeface="a펜글씨B" panose="02020600000000000000" pitchFamily="18" charset="-127"/>
              </a:rPr>
              <a:t>주로 여성들이 의례나 결혼식 등에서 입음</a:t>
            </a:r>
            <a:endParaRPr lang="en-US" altLang="ko-KR" sz="2800" dirty="0">
              <a:latin typeface="a펜글씨B" panose="02020600000000000000" pitchFamily="18" charset="-127"/>
              <a:ea typeface="a펜글씨B" panose="02020600000000000000" pitchFamily="18" charset="-127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9C84276-5878-400A-AA2A-826228C403E5}"/>
              </a:ext>
            </a:extLst>
          </p:cNvPr>
          <p:cNvSpPr txBox="1"/>
          <p:nvPr/>
        </p:nvSpPr>
        <p:spPr>
          <a:xfrm>
            <a:off x="12542791" y="6211563"/>
            <a:ext cx="2988873" cy="5207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>
                <a:latin typeface="a펜글씨B" panose="02020600000000000000" pitchFamily="18" charset="-127"/>
                <a:ea typeface="a펜글씨B" panose="02020600000000000000" pitchFamily="18" charset="-127"/>
              </a:rPr>
              <a:t>기모노 사이즈 </a:t>
            </a:r>
            <a:r>
              <a:rPr lang="en-US" altLang="ko-KR" sz="2800" dirty="0">
                <a:latin typeface="a펜글씨B" panose="02020600000000000000" pitchFamily="18" charset="-127"/>
                <a:ea typeface="a펜글씨B" panose="02020600000000000000" pitchFamily="18" charset="-127"/>
              </a:rPr>
              <a:t>X</a:t>
            </a:r>
          </a:p>
        </p:txBody>
      </p:sp>
      <p:pic>
        <p:nvPicPr>
          <p:cNvPr id="23" name="그림 22">
            <a:extLst>
              <a:ext uri="{FF2B5EF4-FFF2-40B4-BE49-F238E27FC236}">
                <a16:creationId xmlns:a16="http://schemas.microsoft.com/office/drawing/2014/main" id="{3B97E35C-B9C2-4C04-9E58-D5BBD83EBA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6590" y="1895860"/>
            <a:ext cx="3312015" cy="1591200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41234753-CF7F-4353-AD44-0FCA5618C8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3412" y="4257521"/>
            <a:ext cx="7525417" cy="4655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308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0" grpId="0"/>
      <p:bldP spid="22" grpId="0" animBg="1"/>
      <p:bldP spid="24" grpId="0"/>
      <p:bldP spid="25" grpId="0"/>
      <p:bldP spid="26" grpId="0"/>
      <p:bldP spid="2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1680</TotalTime>
  <Words>811</Words>
  <Application>Microsoft Office PowerPoint</Application>
  <PresentationFormat>사용자 지정</PresentationFormat>
  <Paragraphs>134</Paragraphs>
  <Slides>21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21</vt:i4>
      </vt:variant>
    </vt:vector>
  </HeadingPairs>
  <TitlesOfParts>
    <vt:vector size="28" baseType="lpstr">
      <vt:lpstr>a자막체</vt:lpstr>
      <vt:lpstr>맑은 고딕</vt:lpstr>
      <vt:lpstr>백종열필</vt:lpstr>
      <vt:lpstr>Arial</vt:lpstr>
      <vt:lpstr>a펜글씨B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officegen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officegen</dc:creator>
  <cp:lastModifiedBy>지우 김</cp:lastModifiedBy>
  <cp:revision>18</cp:revision>
  <dcterms:created xsi:type="dcterms:W3CDTF">2021-05-14T14:28:48Z</dcterms:created>
  <dcterms:modified xsi:type="dcterms:W3CDTF">2021-12-26T11:57:12Z</dcterms:modified>
</cp:coreProperties>
</file>