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70" r:id="rId2"/>
    <p:sldId id="275" r:id="rId3"/>
    <p:sldId id="286" r:id="rId4"/>
    <p:sldId id="285" r:id="rId5"/>
    <p:sldId id="287" r:id="rId6"/>
    <p:sldId id="288" r:id="rId7"/>
    <p:sldId id="289" r:id="rId8"/>
    <p:sldId id="290" r:id="rId9"/>
    <p:sldId id="291" r:id="rId10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88" autoAdjust="0"/>
  </p:normalViewPr>
  <p:slideViewPr>
    <p:cSldViewPr snapToGrid="0" snapToObjects="1">
      <p:cViewPr varScale="1">
        <p:scale>
          <a:sx n="78" d="100"/>
          <a:sy n="78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CFE44B-5956-4C55-A3A0-57F7FB1A98DC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2022-04-10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F9231D1-02BB-4FB3-AFA4-D79BFC4C88C2}" type="datetime1">
              <a:rPr lang="ko-KR" altLang="en-US" smtClean="0"/>
              <a:pPr/>
              <a:t>2022-04-10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 dirty="0"/>
              <a:t>마스터 텍스트 스타일을 편집하려면 클릭하세요.</a:t>
            </a:r>
          </a:p>
          <a:p>
            <a:pPr lvl="1" rtl="0"/>
            <a:r>
              <a:rPr lang="ko" noProof="0" dirty="0"/>
              <a:t>둘째 수준</a:t>
            </a:r>
          </a:p>
          <a:p>
            <a:pPr lvl="2" rtl="0"/>
            <a:r>
              <a:rPr lang="ko" noProof="0" dirty="0"/>
              <a:t>셋째 수준</a:t>
            </a:r>
          </a:p>
          <a:p>
            <a:pPr lvl="3" rtl="0"/>
            <a:r>
              <a:rPr lang="ko" noProof="0" dirty="0"/>
              <a:t>넷째 수준</a:t>
            </a:r>
          </a:p>
          <a:p>
            <a:pPr lvl="4" rtl="0"/>
            <a:r>
              <a:rPr lang="ko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2022-04-10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C132CA-450F-4415-883F-AF2F9F4125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2BE3C31-83FA-4EBB-8764-CD3F62A7A620}" type="datetime1">
              <a:rPr lang="ko-KR" altLang="en-US" noProof="0" smtClean="0"/>
              <a:t>2022-04-10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043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C3A927-B57F-4FF9-B06C-1522423AE67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7448ACE-8DF4-4123-9DBA-FC2266CDA343}" type="datetime1">
              <a:rPr lang="ko-KR" altLang="en-US" noProof="0" smtClean="0"/>
              <a:t>2022-04-10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000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4" name="자유형: 도형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그림 개체 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0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마스터 제목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: 도형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3195" y="2885581"/>
            <a:ext cx="408614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61067" y="2885581"/>
            <a:ext cx="408666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D4527FF-0FB1-43A9-B486-4194ED87A11C}" type="datetime1">
              <a:rPr lang="ko-KR" altLang="en-US" noProof="0" smtClean="0"/>
              <a:t>2022-04-10</a:t>
            </a:fld>
            <a:endParaRPr 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93002F-D6EA-CF48-8F44-2316036B2B8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7513" y="3348038"/>
            <a:ext cx="4559074" cy="3008312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412A6BA-37CB-4200-BFDC-D4E7C46ECB43}" type="datetime1">
              <a:rPr lang="ko-KR" altLang="en-US" smtClean="0"/>
              <a:t>2022-04-10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E75CBB-837C-4076-9928-A2608EB18B9E}" type="datetime1">
              <a:rPr lang="ko-KR" altLang="en-US" smtClean="0"/>
              <a:t>2022-04-10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a3dFDYZhzA?list=TLGGR-NTgsIIzswwOTA0MjAyM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 관광의 현황</a:t>
            </a:r>
            <a:endParaRPr lang="ko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ko" dirty="0"/>
              <a:t>21502829 </a:t>
            </a:r>
            <a:r>
              <a:rPr lang="ko-KR" altLang="en-US" dirty="0"/>
              <a:t>영어영문학과 김찬형</a:t>
            </a:r>
            <a:endParaRPr lang="ko" dirty="0"/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pPr rtl="0"/>
            <a:endParaRPr lang="en-US" altLang="ko-KR" dirty="0"/>
          </a:p>
          <a:p>
            <a:pPr rtl="0"/>
            <a:r>
              <a:rPr lang="ko-KR" altLang="en-US" dirty="0"/>
              <a:t>일본의 외래 </a:t>
            </a:r>
            <a:r>
              <a:rPr lang="en-US" altLang="ko-KR" dirty="0"/>
              <a:t>­</a:t>
            </a:r>
            <a:r>
              <a:rPr lang="ko-KR" altLang="en-US" dirty="0"/>
              <a:t>－국내 관광객 현황</a:t>
            </a:r>
            <a:endParaRPr lang="en-US" altLang="ko-KR" dirty="0"/>
          </a:p>
          <a:p>
            <a:pPr rtl="0"/>
            <a:endParaRPr lang="en-US" altLang="ja-JP" dirty="0"/>
          </a:p>
          <a:p>
            <a:pPr rtl="0"/>
            <a:r>
              <a:rPr lang="ko-KR" altLang="en-US" dirty="0"/>
              <a:t>도쿄의 도시 소개 영상</a:t>
            </a:r>
            <a:endParaRPr lang="en-US" altLang="ja-JP" dirty="0"/>
          </a:p>
          <a:p>
            <a:pPr marL="0" indent="0" rtl="0">
              <a:buNone/>
            </a:pPr>
            <a:endParaRPr lang="en-US" altLang="ja-JP" dirty="0"/>
          </a:p>
          <a:p>
            <a:r>
              <a:rPr lang="ko-KR" altLang="en-US" dirty="0"/>
              <a:t>도쿄의 대표 관광지 </a:t>
            </a:r>
            <a:endParaRPr lang="en-US" altLang="ko-KR" dirty="0"/>
          </a:p>
          <a:p>
            <a:pPr rtl="0"/>
            <a:endParaRPr lang="en-US" altLang="ko-KR" dirty="0"/>
          </a:p>
          <a:p>
            <a:pPr rtl="0"/>
            <a:r>
              <a:rPr lang="ko-KR" altLang="en-US" dirty="0"/>
              <a:t>코로나 전 －</a:t>
            </a:r>
            <a:r>
              <a:rPr lang="en-US" altLang="ko-KR" dirty="0"/>
              <a:t> </a:t>
            </a:r>
            <a:r>
              <a:rPr lang="ko-KR" altLang="en-US" dirty="0"/>
              <a:t>후의 차이</a:t>
            </a:r>
            <a:endParaRPr lang="en-US" altLang="ja-JP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목 차</a:t>
            </a:r>
            <a:endParaRPr lang="ko" dirty="0"/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45D60E-5B8F-4DD5-9645-AF5A33C5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일본의 관광객 현황 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7B4F823-9451-481F-9DDA-75FCCCFC8ED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68356" y="1264837"/>
            <a:ext cx="6390006" cy="3455270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017156C-E50A-401A-BDCF-6A797CB51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816" y="2750388"/>
            <a:ext cx="5741828" cy="34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67868" y="3347504"/>
            <a:ext cx="4559075" cy="3008841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dirty="0"/>
              <a:t>도쿄 공식 관광 홈페이지</a:t>
            </a:r>
            <a:endParaRPr lang="en-US" altLang="ko-KR" dirty="0"/>
          </a:p>
          <a:p>
            <a:pPr rtl="0"/>
            <a:endParaRPr lang="en-US" altLang="ko-KR" dirty="0"/>
          </a:p>
          <a:p>
            <a:pPr rtl="0"/>
            <a:r>
              <a:rPr lang="en-US" altLang="ko" dirty="0">
                <a:hlinkClick r:id="rId3"/>
              </a:rPr>
              <a:t>https://youtu.be/5a3dFDYZhzA?list=TLGGR-NTgsIIzswwOTA0MjAyMg</a:t>
            </a:r>
            <a:endParaRPr lang="ko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ko-KR" altLang="en-US" dirty="0"/>
              <a:t>도쿄 소개 영상</a:t>
            </a:r>
            <a:endParaRPr lang="ko" dirty="0"/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54FE80A2-965E-4185-A874-E2C5532D47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>
          <a:xfrm>
            <a:off x="0" y="106480"/>
            <a:ext cx="9298096" cy="6645039"/>
          </a:xfrm>
        </p:spPr>
      </p:pic>
    </p:spTree>
    <p:extLst>
      <p:ext uri="{BB962C8B-B14F-4D97-AF65-F5344CB8AC3E}">
        <p14:creationId xmlns:p14="http://schemas.microsoft.com/office/powerpoint/2010/main" val="39200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8010FE07-C2D0-4F3B-B4F7-1474A1AFF5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4818" r="4818"/>
          <a:stretch>
            <a:fillRect/>
          </a:stretch>
        </p:blipFill>
        <p:spPr/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7A1CB669-4DC8-4706-9EC0-4B51D286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 </a:t>
            </a:r>
            <a:r>
              <a:rPr lang="ko-KR" altLang="en-US" dirty="0" err="1"/>
              <a:t>센소지</a:t>
            </a:r>
            <a:r>
              <a:rPr lang="ko-KR" altLang="en-US" dirty="0"/>
              <a:t> 절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9C0620D-FA26-4A78-A615-1DD3FC56E24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도쿄에선 가장 오래된 절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절까지 뻗어 있는 도로에는 </a:t>
            </a:r>
            <a:r>
              <a:rPr lang="en-US" altLang="ko-KR" dirty="0"/>
              <a:t>90</a:t>
            </a:r>
            <a:r>
              <a:rPr lang="ko-KR" altLang="en-US" dirty="0"/>
              <a:t>여개의 점포들이 들어 와있다</a:t>
            </a:r>
            <a:r>
              <a:rPr lang="en-US" altLang="ko-K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8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개체 틀 11">
            <a:extLst>
              <a:ext uri="{FF2B5EF4-FFF2-40B4-BE49-F238E27FC236}">
                <a16:creationId xmlns:a16="http://schemas.microsoft.com/office/drawing/2014/main" id="{73D2C28D-89EF-4F4B-8954-F9982BA58B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588" r="13588"/>
          <a:stretch>
            <a:fillRect/>
          </a:stretch>
        </p:blipFill>
        <p:spPr/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4A3F8376-D2AA-4051-A3FF-808D4D2F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도쿄 타워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7E4831-633A-4692-BF36-7D1EBE596D9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1985</a:t>
            </a:r>
            <a:r>
              <a:rPr lang="ko-KR" altLang="en-US" dirty="0"/>
              <a:t>년 완공 높이는 </a:t>
            </a:r>
            <a:r>
              <a:rPr lang="en-US" altLang="ko-KR" dirty="0"/>
              <a:t>333m</a:t>
            </a:r>
          </a:p>
          <a:p>
            <a:endParaRPr lang="en-US" altLang="ko-KR" dirty="0"/>
          </a:p>
          <a:p>
            <a:r>
              <a:rPr lang="ko-KR" altLang="en-US" dirty="0"/>
              <a:t>도쿄의 </a:t>
            </a:r>
            <a:r>
              <a:rPr lang="ko-KR" altLang="en-US" dirty="0" err="1"/>
              <a:t>랜드마크이자</a:t>
            </a:r>
            <a:r>
              <a:rPr lang="ko-KR" altLang="en-US" dirty="0"/>
              <a:t> 영화나 만화에서 많이 나온 명소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전망대는 </a:t>
            </a:r>
            <a:r>
              <a:rPr lang="en-US" altLang="ko-KR" dirty="0"/>
              <a:t>150m</a:t>
            </a:r>
            <a:r>
              <a:rPr lang="ko-KR" altLang="en-US" dirty="0"/>
              <a:t>에 위치하고 있으며 날씨가 좋은 날엔 멀리 후지산도 보임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33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9A09781E-A635-4DC6-9C88-E163A66A14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5304" b="5304"/>
          <a:stretch>
            <a:fillRect/>
          </a:stretch>
        </p:blipFill>
        <p:spPr/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70F7D6B7-EA93-42C3-AAA8-4F62D9ED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도쿄 디즈니랜드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C905F7-5AA8-419C-A348-9DB05C02E4F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1985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15</a:t>
            </a:r>
            <a:r>
              <a:rPr lang="ko-KR" altLang="en-US" dirty="0"/>
              <a:t>일 개장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총 </a:t>
            </a:r>
            <a:r>
              <a:rPr lang="en-US" altLang="ko-KR" dirty="0"/>
              <a:t>7</a:t>
            </a:r>
            <a:r>
              <a:rPr lang="ko-KR" altLang="en-US" dirty="0"/>
              <a:t>개의 </a:t>
            </a:r>
            <a:r>
              <a:rPr lang="ko-KR" altLang="en-US" dirty="0" err="1"/>
              <a:t>테마랜드로</a:t>
            </a:r>
            <a:r>
              <a:rPr lang="ko-KR" altLang="en-US" dirty="0"/>
              <a:t> </a:t>
            </a:r>
            <a:r>
              <a:rPr lang="ko-KR" altLang="en-US" dirty="0" err="1"/>
              <a:t>구성되어있고</a:t>
            </a:r>
            <a:r>
              <a:rPr lang="ko-KR" altLang="en-US" dirty="0"/>
              <a:t> 각각 </a:t>
            </a:r>
            <a:r>
              <a:rPr lang="ko-KR" altLang="en-US" dirty="0" err="1"/>
              <a:t>테마랜드</a:t>
            </a:r>
            <a:r>
              <a:rPr lang="ko-KR" altLang="en-US" dirty="0"/>
              <a:t> 마다 테마를 맞춰 놀이기구나 매점이 </a:t>
            </a:r>
            <a:r>
              <a:rPr lang="ko-KR" altLang="en-US" dirty="0" err="1"/>
              <a:t>만들어져있다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72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A5DD8B-35A3-48C7-8F4B-DB2F2194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코로나 전 도쿄 관광객 추이 </a:t>
            </a:r>
            <a:r>
              <a:rPr lang="en-US" altLang="ko-KR" dirty="0"/>
              <a:t>( 2018 )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66157C2-FCBD-4714-8013-9464EFF2431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49411" y="2273304"/>
            <a:ext cx="10084339" cy="2311391"/>
          </a:xfrm>
        </p:spPr>
      </p:pic>
    </p:spTree>
    <p:extLst>
      <p:ext uri="{BB962C8B-B14F-4D97-AF65-F5344CB8AC3E}">
        <p14:creationId xmlns:p14="http://schemas.microsoft.com/office/powerpoint/2010/main" val="21594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E10E50-CC3C-48B0-86BF-421BD6F1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코로나 후의 도쿄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5F1728-A99A-4AB8-A082-49198B7397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코로나 후의 도쿄는 국내여행 하는 국내인이 늘어남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하지만 국내여행을 하던 국내인들도 점차 줄어 불경기를 맞이하고 있음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그러자 코로나로 인해 일자리에 대한 불안감이나 주거비에 대한 부담감을 느끼고 도쿄를 떠나는 사람이 더 많아지고 있음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513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창의적 그라데이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0_TF11176810" id="{92003175-AFFD-4F79-9585-AAC82676176E}" vid="{86F791FD-9DBF-499A-92ED-A4D7611EAA7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{C38D6234-B0A0-479F-B0CA-4BA16C5A0937}tf11176810_win32</Template>
  <TotalTime>368</TotalTime>
  <Words>166</Words>
  <Application>Microsoft Office PowerPoint</Application>
  <PresentationFormat>와이드스크린</PresentationFormat>
  <Paragraphs>49</Paragraphs>
  <Slides>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Meiryo UI</vt:lpstr>
      <vt:lpstr>Malgun Gothic</vt:lpstr>
      <vt:lpstr>Arial</vt:lpstr>
      <vt:lpstr>Calibri</vt:lpstr>
      <vt:lpstr>창의적 그라데이션 </vt:lpstr>
      <vt:lpstr>일본 관광의 현황</vt:lpstr>
      <vt:lpstr>목 차</vt:lpstr>
      <vt:lpstr>일본의 관광객 현황 </vt:lpstr>
      <vt:lpstr>도쿄 소개 영상</vt:lpstr>
      <vt:lpstr> 센소지 절</vt:lpstr>
      <vt:lpstr>도쿄 타워</vt:lpstr>
      <vt:lpstr>도쿄 디즈니랜드</vt:lpstr>
      <vt:lpstr>코로나 전 도쿄 관광객 추이 ( 2018 )</vt:lpstr>
      <vt:lpstr>코로나 후의 도쿄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</dc:title>
  <dc:creator>Korea</dc:creator>
  <cp:lastModifiedBy>김 찬형</cp:lastModifiedBy>
  <cp:revision>5</cp:revision>
  <dcterms:created xsi:type="dcterms:W3CDTF">2022-03-31T09:03:59Z</dcterms:created>
  <dcterms:modified xsi:type="dcterms:W3CDTF">2022-04-10T10:13:46Z</dcterms:modified>
</cp:coreProperties>
</file>