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8" Type="http://schemas.openxmlformats.org/officeDocument/2006/relationships/image" Target="../media/image64.png"/><Relationship Id="rId9" Type="http://schemas.openxmlformats.org/officeDocument/2006/relationships/image" Target="../media/image65.png"/><Relationship Id="rId10" Type="http://schemas.openxmlformats.org/officeDocument/2006/relationships/image" Target="../media/image66.png"/><Relationship Id="rId11" Type="http://schemas.openxmlformats.org/officeDocument/2006/relationships/image" Target="../media/image67.png"/><Relationship Id="rId12" Type="http://schemas.openxmlformats.org/officeDocument/2006/relationships/image" Target="../media/image68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image" Target="../media/image38.png"/><Relationship Id="rId12" Type="http://schemas.openxmlformats.org/officeDocument/2006/relationships/image" Target="../media/image39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0" Type="http://schemas.openxmlformats.org/officeDocument/2006/relationships/image" Target="../media/image48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9" Type="http://schemas.openxmlformats.org/officeDocument/2006/relationships/image" Target="../media/image56.png"/><Relationship Id="rId10" Type="http://schemas.openxmlformats.org/officeDocument/2006/relationships/image" Target="../media/image5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883794" y="-1517407"/>
            <a:ext cx="15488986" cy="13320528"/>
            <a:chOff x="3883794" y="-1517407"/>
            <a:chExt cx="15488986" cy="1332052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3794" y="-1517407"/>
              <a:ext cx="15488986" cy="13320528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9431" y="3820050"/>
            <a:ext cx="3500905" cy="2434791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57411" y="8492144"/>
            <a:ext cx="2601119" cy="53446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2567587" y="-140084"/>
            <a:ext cx="11709833" cy="10070456"/>
            <a:chOff x="12567587" y="-140084"/>
            <a:chExt cx="11709833" cy="10070456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67587" y="-140084"/>
              <a:ext cx="11709833" cy="100704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862525" y="0"/>
            <a:ext cx="10742857" cy="10392381"/>
            <a:chOff x="7862525" y="0"/>
            <a:chExt cx="10742857" cy="103923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62525" y="0"/>
              <a:ext cx="10742857" cy="1039238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427" y="695075"/>
            <a:ext cx="6879419" cy="109213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563758" y="1607894"/>
            <a:ext cx="1346667" cy="493714"/>
            <a:chOff x="563758" y="1607894"/>
            <a:chExt cx="1346667" cy="4937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758" y="1607894"/>
              <a:ext cx="1346667" cy="4937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4231564" y="-38095"/>
            <a:ext cx="4120817" cy="2472490"/>
            <a:chOff x="14231564" y="-38095"/>
            <a:chExt cx="4120817" cy="2472490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31564" y="-38095"/>
              <a:ext cx="4120817" cy="247249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4231564" y="2535129"/>
            <a:ext cx="4120817" cy="2472490"/>
            <a:chOff x="14231564" y="2535129"/>
            <a:chExt cx="4120817" cy="2472490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231564" y="2535129"/>
              <a:ext cx="4120817" cy="247249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0025032" y="2535129"/>
            <a:ext cx="4120817" cy="2472490"/>
            <a:chOff x="10025032" y="2535129"/>
            <a:chExt cx="4120817" cy="2472490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25032" y="2535129"/>
              <a:ext cx="4120817" cy="247249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0025032" y="5108052"/>
            <a:ext cx="4120817" cy="2472490"/>
            <a:chOff x="10025032" y="5108052"/>
            <a:chExt cx="4120817" cy="2472490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25032" y="5108052"/>
              <a:ext cx="4120817" cy="2472490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5892023" y="5142857"/>
            <a:ext cx="3941004" cy="2472490"/>
            <a:chOff x="5892023" y="5142857"/>
            <a:chExt cx="3941004" cy="2472490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92023" y="5142857"/>
              <a:ext cx="3941004" cy="2472490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7482" y="2760723"/>
            <a:ext cx="6813582" cy="1553259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7482" y="5246581"/>
            <a:ext cx="4249087" cy="1553259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7482" y="7559066"/>
            <a:ext cx="4765830" cy="11413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0357972" y="-3723706"/>
            <a:ext cx="9405562" cy="14764580"/>
            <a:chOff x="10357972" y="-3723706"/>
            <a:chExt cx="9405562" cy="1476458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8880000">
              <a:off x="10357972" y="-3723706"/>
              <a:ext cx="9405562" cy="14764580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8362" y="2009879"/>
            <a:ext cx="3418913" cy="1134609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65144" y="337543"/>
            <a:ext cx="4456281" cy="970890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2279312" y="3164870"/>
            <a:ext cx="1346667" cy="493714"/>
            <a:chOff x="2279312" y="3164870"/>
            <a:chExt cx="1346667" cy="493714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79312" y="3164870"/>
              <a:ext cx="1346667" cy="49371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643809" y="0"/>
            <a:ext cx="10742857" cy="10392381"/>
            <a:chOff x="7643809" y="0"/>
            <a:chExt cx="10742857" cy="103923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43809" y="0"/>
              <a:ext cx="10742857" cy="1039238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0269" y="1972812"/>
            <a:ext cx="4474561" cy="122032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525029" y="3050584"/>
            <a:ext cx="1286400" cy="493714"/>
            <a:chOff x="1525029" y="3050584"/>
            <a:chExt cx="1286400" cy="4937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5029" y="3050584"/>
              <a:ext cx="1286400" cy="493714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2773" y="4485257"/>
            <a:ext cx="9683106" cy="4803002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0163809" y="342897"/>
            <a:ext cx="7847619" cy="5095374"/>
            <a:chOff x="10163809" y="342897"/>
            <a:chExt cx="7847619" cy="5095374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63809" y="342897"/>
              <a:ext cx="7847619" cy="50953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1923" y="1340954"/>
            <a:ext cx="6203562" cy="1072353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093350" y="2583411"/>
            <a:ext cx="1346667" cy="493714"/>
            <a:chOff x="1093350" y="2583411"/>
            <a:chExt cx="1346667" cy="493714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3350" y="2583411"/>
              <a:ext cx="1346667" cy="493714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9544" y="3697936"/>
            <a:ext cx="7760900" cy="523510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9120000" y="3750315"/>
            <a:ext cx="8905493" cy="5933079"/>
            <a:chOff x="9120000" y="3750315"/>
            <a:chExt cx="8905493" cy="5933079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20000" y="3750315"/>
              <a:ext cx="8905493" cy="59330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208970" y="-68572"/>
            <a:ext cx="3224208" cy="10460952"/>
            <a:chOff x="-208970" y="-68572"/>
            <a:chExt cx="3224208" cy="1046095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08970" y="-68572"/>
              <a:ext cx="3224208" cy="1046095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3735" y="1196041"/>
            <a:ext cx="7172189" cy="1259875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212304" y="2491979"/>
            <a:ext cx="1340077" cy="493714"/>
            <a:chOff x="6212304" y="2491979"/>
            <a:chExt cx="1340077" cy="4937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12304" y="2491979"/>
              <a:ext cx="1340077" cy="4937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403134" y="76190"/>
            <a:ext cx="3988572" cy="10316190"/>
            <a:chOff x="1403134" y="76190"/>
            <a:chExt cx="3988572" cy="10316190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3134" y="76190"/>
              <a:ext cx="3988572" cy="1031619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1230219" y="5165076"/>
            <a:ext cx="697142" cy="526991"/>
            <a:chOff x="11230219" y="5165076"/>
            <a:chExt cx="697142" cy="52699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230219" y="5165076"/>
              <a:ext cx="697142" cy="526991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8020" y="3823782"/>
            <a:ext cx="11630137" cy="50620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2864376"/>
            <a:ext cx="18520000" cy="7642290"/>
            <a:chOff x="0" y="2864376"/>
            <a:chExt cx="18520000" cy="764229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864376"/>
              <a:ext cx="18520000" cy="7642290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7527" y="688936"/>
            <a:ext cx="7469618" cy="117124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708001" y="1734580"/>
            <a:ext cx="1340077" cy="493714"/>
            <a:chOff x="1708001" y="1734580"/>
            <a:chExt cx="1340077" cy="4937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8001" y="1734580"/>
              <a:ext cx="1340077" cy="4937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36572" y="3226653"/>
            <a:ext cx="7037499" cy="6215941"/>
            <a:chOff x="336572" y="3226653"/>
            <a:chExt cx="7037499" cy="621594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6572" y="3226653"/>
              <a:ext cx="7037499" cy="6215941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81754" y="3172368"/>
            <a:ext cx="10325071" cy="54244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4726" y="594131"/>
            <a:ext cx="7773990" cy="1220323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103525" y="-83810"/>
            <a:ext cx="4337810" cy="10369524"/>
            <a:chOff x="-103525" y="-83810"/>
            <a:chExt cx="4337810" cy="10369524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03525" y="-83810"/>
              <a:ext cx="4337810" cy="1036952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234285" y="2980147"/>
            <a:ext cx="7089524" cy="7305567"/>
            <a:chOff x="4234285" y="2980147"/>
            <a:chExt cx="7089524" cy="7305567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34285" y="2980147"/>
              <a:ext cx="7089524" cy="730556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1323809" y="2980147"/>
            <a:ext cx="6961905" cy="7328424"/>
            <a:chOff x="11323809" y="2980147"/>
            <a:chExt cx="6961905" cy="7328424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23809" y="2980147"/>
              <a:ext cx="6961905" cy="732842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619485" y="1676644"/>
            <a:ext cx="1340077" cy="493714"/>
            <a:chOff x="4619485" y="1676644"/>
            <a:chExt cx="1340077" cy="49371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19485" y="1676644"/>
              <a:ext cx="1340077" cy="493714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14366" y="2918244"/>
            <a:ext cx="2766194" cy="750841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536192" y="2918244"/>
            <a:ext cx="2348441" cy="741318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98535" y="8342720"/>
            <a:ext cx="5005052" cy="1463776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856192" y="8342720"/>
            <a:ext cx="6086861" cy="1482823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5243810" y="4006997"/>
            <a:ext cx="4684524" cy="4049492"/>
            <a:chOff x="5243810" y="4006997"/>
            <a:chExt cx="4684524" cy="4049492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43810" y="4006997"/>
              <a:ext cx="4684524" cy="4049492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2718095" y="4006997"/>
            <a:ext cx="4091200" cy="4049492"/>
            <a:chOff x="12718095" y="4006997"/>
            <a:chExt cx="4091200" cy="4049492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718095" y="4006997"/>
              <a:ext cx="4091200" cy="40494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432381" y="0"/>
            <a:ext cx="10742857" cy="10392381"/>
            <a:chOff x="-6432381" y="0"/>
            <a:chExt cx="10742857" cy="103923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432381" y="0"/>
              <a:ext cx="10742857" cy="1039238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0860" y="925564"/>
            <a:ext cx="5091809" cy="122984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395619" y="2003336"/>
            <a:ext cx="1346667" cy="493714"/>
            <a:chOff x="1395619" y="2003336"/>
            <a:chExt cx="1346667" cy="4937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5619" y="2003336"/>
              <a:ext cx="1346667" cy="4937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17468" y="3035715"/>
            <a:ext cx="5449406" cy="4106798"/>
            <a:chOff x="317468" y="3035715"/>
            <a:chExt cx="5449406" cy="410679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7468" y="3035715"/>
              <a:ext cx="5449406" cy="410679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299180" y="3046638"/>
            <a:ext cx="5556360" cy="4095875"/>
            <a:chOff x="6299180" y="3046638"/>
            <a:chExt cx="5556360" cy="4095875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99180" y="3046638"/>
              <a:ext cx="5556360" cy="4095875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2369752" y="3007512"/>
            <a:ext cx="5528821" cy="4135001"/>
            <a:chOff x="12369752" y="3007512"/>
            <a:chExt cx="5528821" cy="4135001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369752" y="3007512"/>
              <a:ext cx="5528821" cy="4135001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63754" y="7655848"/>
            <a:ext cx="3291232" cy="766975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241783" y="7655848"/>
            <a:ext cx="1839803" cy="766975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84763" y="7678706"/>
            <a:ext cx="2552375" cy="7669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432381" y="0"/>
            <a:ext cx="10742857" cy="10392381"/>
            <a:chOff x="-6432381" y="0"/>
            <a:chExt cx="10742857" cy="103923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432381" y="0"/>
              <a:ext cx="10742857" cy="1039238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0860" y="925564"/>
            <a:ext cx="5091809" cy="122032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395619" y="2003336"/>
            <a:ext cx="1346667" cy="493714"/>
            <a:chOff x="1395619" y="2003336"/>
            <a:chExt cx="1346667" cy="4937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5619" y="2003336"/>
              <a:ext cx="1346667" cy="493714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677063" y="7388544"/>
            <a:ext cx="4550946" cy="766975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79049" y="7388544"/>
            <a:ext cx="2552375" cy="76697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6259087" y="2835054"/>
            <a:ext cx="5662328" cy="4127539"/>
            <a:chOff x="6259087" y="2835054"/>
            <a:chExt cx="5662328" cy="412753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59087" y="2835054"/>
              <a:ext cx="5662328" cy="412753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2387878" y="2857911"/>
            <a:ext cx="5139062" cy="4104682"/>
            <a:chOff x="12387878" y="2857911"/>
            <a:chExt cx="5139062" cy="4104682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387878" y="2857911"/>
              <a:ext cx="5139062" cy="410468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0" y="2871433"/>
            <a:ext cx="6043453" cy="4091161"/>
            <a:chOff x="0" y="2871433"/>
            <a:chExt cx="6043453" cy="4091161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2871433"/>
              <a:ext cx="6043453" cy="4091161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9297" y="7408592"/>
            <a:ext cx="5717385" cy="7192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2023-05-03T22:45:07Z</dcterms:created>
  <dcterms:modified xsi:type="dcterms:W3CDTF">2023-05-03T22:45:07Z</dcterms:modified>
</cp:coreProperties>
</file>