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0.png"/><Relationship Id="rId3" Type="http://schemas.openxmlformats.org/officeDocument/2006/relationships/image" Target="../media/image34.png"/><Relationship Id="rId7" Type="http://schemas.openxmlformats.org/officeDocument/2006/relationships/image" Target="../media/image4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42.png"/><Relationship Id="rId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5.png"/><Relationship Id="rId3" Type="http://schemas.openxmlformats.org/officeDocument/2006/relationships/image" Target="../media/image34.png"/><Relationship Id="rId7" Type="http://schemas.openxmlformats.org/officeDocument/2006/relationships/image" Target="../media/image53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52.png"/><Relationship Id="rId10" Type="http://schemas.openxmlformats.org/officeDocument/2006/relationships/image" Target="../media/image41.png"/><Relationship Id="rId4" Type="http://schemas.openxmlformats.org/officeDocument/2006/relationships/image" Target="../media/image51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1.png"/><Relationship Id="rId3" Type="http://schemas.openxmlformats.org/officeDocument/2006/relationships/image" Target="../media/image34.png"/><Relationship Id="rId7" Type="http://schemas.openxmlformats.org/officeDocument/2006/relationships/image" Target="../media/image59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42.png"/><Relationship Id="rId5" Type="http://schemas.openxmlformats.org/officeDocument/2006/relationships/image" Target="../media/image57.png"/><Relationship Id="rId15" Type="http://schemas.openxmlformats.org/officeDocument/2006/relationships/image" Target="../media/image63.png"/><Relationship Id="rId10" Type="http://schemas.openxmlformats.org/officeDocument/2006/relationships/image" Target="../media/image41.png"/><Relationship Id="rId4" Type="http://schemas.openxmlformats.org/officeDocument/2006/relationships/image" Target="../media/image56.png"/><Relationship Id="rId9" Type="http://schemas.openxmlformats.org/officeDocument/2006/relationships/image" Target="../media/image40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0.png"/><Relationship Id="rId3" Type="http://schemas.openxmlformats.org/officeDocument/2006/relationships/image" Target="../media/image34.png"/><Relationship Id="rId7" Type="http://schemas.openxmlformats.org/officeDocument/2006/relationships/image" Target="../media/image67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5" Type="http://schemas.openxmlformats.org/officeDocument/2006/relationships/image" Target="../media/image71.png"/><Relationship Id="rId10" Type="http://schemas.openxmlformats.org/officeDocument/2006/relationships/image" Target="../media/image41.png"/><Relationship Id="rId4" Type="http://schemas.openxmlformats.org/officeDocument/2006/relationships/image" Target="../media/image64.png"/><Relationship Id="rId9" Type="http://schemas.openxmlformats.org/officeDocument/2006/relationships/image" Target="../media/image40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27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278851" y="5089216"/>
            <a:ext cx="7728012" cy="107283"/>
            <a:chOff x="5278851" y="5089216"/>
            <a:chExt cx="7728012" cy="10728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3500000">
              <a:off x="5278851" y="5089216"/>
              <a:ext cx="7728012" cy="10728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217" y="2741925"/>
            <a:ext cx="6102348" cy="170776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52697" y="7590687"/>
            <a:ext cx="1286802" cy="66544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2014" y="7590687"/>
            <a:ext cx="1901582" cy="6368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27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5724" y="960334"/>
            <a:ext cx="9483714" cy="345882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033" y="9631990"/>
            <a:ext cx="3597240" cy="33254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185601" y="644530"/>
            <a:ext cx="1914512" cy="685395"/>
            <a:chOff x="8185601" y="644530"/>
            <a:chExt cx="1914512" cy="68539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8185601" y="644530"/>
              <a:ext cx="1914512" cy="685395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9896" y="8285626"/>
            <a:ext cx="6194687" cy="178407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3802" y="6437197"/>
            <a:ext cx="7012445" cy="185121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91884" y="5087275"/>
            <a:ext cx="7918959" cy="114010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94026" y="3774492"/>
            <a:ext cx="8453772" cy="1229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27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5724" y="3939223"/>
            <a:ext cx="12334494" cy="345656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3938904" y="2836878"/>
            <a:ext cx="10407907" cy="1193041"/>
            <a:chOff x="3938904" y="2836878"/>
            <a:chExt cx="10407907" cy="119304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8904" y="2836878"/>
              <a:ext cx="10407907" cy="119304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7436" y="2785333"/>
            <a:ext cx="11546485" cy="139161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510714" y="7249240"/>
            <a:ext cx="5264286" cy="818937"/>
            <a:chOff x="6510714" y="7249240"/>
            <a:chExt cx="5264286" cy="818937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0714" y="7249240"/>
              <a:ext cx="5264286" cy="818937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5033" y="9631990"/>
            <a:ext cx="3597240" cy="33254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185601" y="2019048"/>
            <a:ext cx="1914512" cy="685395"/>
            <a:chOff x="8185601" y="2019048"/>
            <a:chExt cx="1914512" cy="68539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8185601" y="2019048"/>
              <a:ext cx="1914512" cy="6853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8A27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112590" y="-218878"/>
            <a:ext cx="20510894" cy="4228401"/>
            <a:chOff x="-1112590" y="-218878"/>
            <a:chExt cx="20510894" cy="42284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112590" y="-218878"/>
              <a:ext cx="20510894" cy="42284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9856" y="956932"/>
            <a:ext cx="5404554" cy="18359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812668" y="2543205"/>
            <a:ext cx="2660378" cy="534324"/>
            <a:chOff x="7812668" y="2543205"/>
            <a:chExt cx="2660378" cy="53432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7812668" y="2543205"/>
              <a:ext cx="2660378" cy="534324"/>
              <a:chOff x="7812668" y="2543205"/>
              <a:chExt cx="2660378" cy="534324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12668" y="2543205"/>
                <a:ext cx="2660378" cy="534324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3241" y="2520120"/>
              <a:ext cx="1527410" cy="61860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102305" y="5315174"/>
            <a:ext cx="1260935" cy="87120"/>
            <a:chOff x="2102305" y="5315174"/>
            <a:chExt cx="1260935" cy="8712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3500000">
              <a:off x="2102305" y="5315174"/>
              <a:ext cx="1260935" cy="8712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7076" y="5387923"/>
            <a:ext cx="4889011" cy="103856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944762" y="5714141"/>
            <a:ext cx="1479422" cy="61778"/>
            <a:chOff x="9944762" y="5714141"/>
            <a:chExt cx="1479422" cy="6177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3500000">
              <a:off x="9944762" y="5714141"/>
              <a:ext cx="1479422" cy="6177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003241" y="5220298"/>
            <a:ext cx="2218159" cy="145249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197644" y="8081958"/>
            <a:ext cx="1347530" cy="61778"/>
            <a:chOff x="2197644" y="8081958"/>
            <a:chExt cx="1347530" cy="6177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3500000">
              <a:off x="2197644" y="8081958"/>
              <a:ext cx="1347530" cy="6177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51798" y="7743245"/>
            <a:ext cx="2306799" cy="143578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0072404" y="8046081"/>
            <a:ext cx="1504654" cy="61778"/>
            <a:chOff x="10072404" y="8046081"/>
            <a:chExt cx="1504654" cy="6177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13500000">
              <a:off x="10072404" y="8046081"/>
              <a:ext cx="1504654" cy="6177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178856" y="7096386"/>
            <a:ext cx="3928002" cy="81953"/>
            <a:chOff x="7178856" y="7096386"/>
            <a:chExt cx="3928002" cy="81953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6200000">
              <a:off x="7178856" y="7096386"/>
              <a:ext cx="3928002" cy="8195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780952" y="7156925"/>
            <a:ext cx="12723810" cy="81953"/>
            <a:chOff x="2780952" y="7156925"/>
            <a:chExt cx="12723810" cy="81953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2780952" y="7156925"/>
              <a:ext cx="5965936" cy="81953"/>
              <a:chOff x="2780952" y="7156925"/>
              <a:chExt cx="5965936" cy="81953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780952" y="7156925"/>
                <a:ext cx="5965936" cy="81953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9538826" y="7156925"/>
              <a:ext cx="5965936" cy="81953"/>
              <a:chOff x="9538826" y="7156925"/>
              <a:chExt cx="5965936" cy="81953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9538826" y="7156925"/>
                <a:ext cx="5965936" cy="81953"/>
              </a:xfrm>
              <a:prstGeom prst="rect">
                <a:avLst/>
              </a:prstGeom>
            </p:spPr>
          </p:pic>
        </p:grpSp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111536" y="7743290"/>
            <a:ext cx="2516163" cy="1405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27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800000" y="0"/>
            <a:ext cx="6523510" cy="10336029"/>
            <a:chOff x="12800000" y="0"/>
            <a:chExt cx="6523510" cy="103360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0000" y="0"/>
              <a:ext cx="6523510" cy="103360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2755" y="340115"/>
            <a:ext cx="9541869" cy="188046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155" y="2393028"/>
            <a:ext cx="12628956" cy="126945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536" y="3928376"/>
            <a:ext cx="6226271" cy="67389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972" y="5117057"/>
            <a:ext cx="10920002" cy="66544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536" y="6594084"/>
            <a:ext cx="11510794" cy="67389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448" y="8101295"/>
            <a:ext cx="10116668" cy="67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55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304762" y="-914286"/>
            <a:ext cx="10914286" cy="10876190"/>
            <a:chOff x="8304762" y="-914286"/>
            <a:chExt cx="10914286" cy="108761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4762" y="-914286"/>
              <a:ext cx="10914286" cy="1087619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1006115"/>
            <a:ext cx="3724796" cy="3724796"/>
            <a:chOff x="0" y="1006115"/>
            <a:chExt cx="3724796" cy="372479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06115"/>
              <a:ext cx="3724796" cy="372479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7983" y="25749"/>
            <a:ext cx="5435557" cy="152451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872532" y="1828178"/>
            <a:ext cx="4432230" cy="2952973"/>
            <a:chOff x="3872532" y="1828178"/>
            <a:chExt cx="4432230" cy="295297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2532" y="1828178"/>
              <a:ext cx="4432230" cy="295297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5665812"/>
            <a:ext cx="3724796" cy="4619903"/>
            <a:chOff x="0" y="5665812"/>
            <a:chExt cx="3724796" cy="461990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665812"/>
              <a:ext cx="3724796" cy="461990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187262" y="4781151"/>
            <a:ext cx="4117500" cy="5504564"/>
            <a:chOff x="4187262" y="4781151"/>
            <a:chExt cx="4117500" cy="550456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7262" y="4781151"/>
              <a:ext cx="4117500" cy="5504564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57935" y="2156186"/>
            <a:ext cx="3120244" cy="48057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433997" y="-425517"/>
            <a:ext cx="21153709" cy="6368374"/>
            <a:chOff x="-1433997" y="-425517"/>
            <a:chExt cx="21153709" cy="63683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33997" y="-425517"/>
              <a:ext cx="21153709" cy="636837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33997" y="9942857"/>
            <a:ext cx="21153709" cy="1898525"/>
            <a:chOff x="-1433997" y="9942857"/>
            <a:chExt cx="21153709" cy="18985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33997" y="9942857"/>
              <a:ext cx="21153709" cy="189852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5519" y="388782"/>
            <a:ext cx="5991839" cy="215129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364361" y="2695377"/>
            <a:ext cx="2599861" cy="2599861"/>
            <a:chOff x="6364361" y="2695377"/>
            <a:chExt cx="2599861" cy="259986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361" y="2695377"/>
              <a:ext cx="2599861" cy="25998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321492" y="2695377"/>
            <a:ext cx="2599861" cy="2599861"/>
            <a:chOff x="9321492" y="2695377"/>
            <a:chExt cx="2599861" cy="259986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1492" y="2695377"/>
              <a:ext cx="2599861" cy="259986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46429" y="6866925"/>
            <a:ext cx="7297835" cy="51194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28822" y="6870063"/>
            <a:ext cx="6796064" cy="91535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78367" y="7379143"/>
            <a:ext cx="1163396" cy="80381"/>
            <a:chOff x="1378367" y="7379143"/>
            <a:chExt cx="1163396" cy="8038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1378367" y="7379143"/>
              <a:ext cx="1163396" cy="8038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71132" y="6506299"/>
            <a:ext cx="1030465" cy="132073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451622" y="7078888"/>
            <a:ext cx="1163396" cy="80381"/>
            <a:chOff x="9451622" y="7078888"/>
            <a:chExt cx="1163396" cy="8038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9451622" y="7078888"/>
              <a:ext cx="1163396" cy="80381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91971" y="6400986"/>
            <a:ext cx="1078084" cy="13112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8717" y="8217174"/>
            <a:ext cx="1125702" cy="132073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348101" y="9059144"/>
            <a:ext cx="1163396" cy="80381"/>
            <a:chOff x="1348101" y="9059144"/>
            <a:chExt cx="1163396" cy="8038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1348101" y="9059144"/>
              <a:ext cx="1163396" cy="8038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7596" y="8618554"/>
            <a:ext cx="7555297" cy="114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433997" y="-425517"/>
            <a:ext cx="21153709" cy="6368374"/>
            <a:chOff x="-1433997" y="-425517"/>
            <a:chExt cx="21153709" cy="63683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33997" y="-425517"/>
              <a:ext cx="21153709" cy="636837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33997" y="9942857"/>
            <a:ext cx="21153709" cy="1898525"/>
            <a:chOff x="-1433997" y="9942857"/>
            <a:chExt cx="21153709" cy="18985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33997" y="9942857"/>
              <a:ext cx="21153709" cy="189852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5519" y="388782"/>
            <a:ext cx="5972696" cy="215459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759546" y="2649045"/>
            <a:ext cx="2599861" cy="2599861"/>
            <a:chOff x="5759546" y="2649045"/>
            <a:chExt cx="2599861" cy="259986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9546" y="2649045"/>
              <a:ext cx="2599861" cy="25998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321492" y="2695377"/>
            <a:ext cx="2599861" cy="2599861"/>
            <a:chOff x="9321492" y="2695377"/>
            <a:chExt cx="2599861" cy="259986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1492" y="2695377"/>
              <a:ext cx="2599861" cy="259986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46429" y="6866925"/>
            <a:ext cx="7278539" cy="99390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28824" y="6938872"/>
            <a:ext cx="6738826" cy="46975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78367" y="7379143"/>
            <a:ext cx="1163396" cy="80381"/>
            <a:chOff x="1378367" y="7379143"/>
            <a:chExt cx="1163396" cy="8038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1378367" y="7379143"/>
              <a:ext cx="1163396" cy="8038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71132" y="6506299"/>
            <a:ext cx="1030465" cy="132073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451622" y="7078888"/>
            <a:ext cx="1163396" cy="80381"/>
            <a:chOff x="9451622" y="7078888"/>
            <a:chExt cx="1163396" cy="8038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9451622" y="7078888"/>
              <a:ext cx="1163396" cy="80381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91971" y="6400986"/>
            <a:ext cx="1078084" cy="13112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8717" y="8217174"/>
            <a:ext cx="1125702" cy="132073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348101" y="9059144"/>
            <a:ext cx="1163396" cy="80381"/>
            <a:chOff x="1348101" y="9059144"/>
            <a:chExt cx="1163396" cy="8038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1348101" y="9059144"/>
              <a:ext cx="1163396" cy="8038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02002" y="8456581"/>
            <a:ext cx="7531634" cy="125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433997" y="-425517"/>
            <a:ext cx="21153709" cy="6368374"/>
            <a:chOff x="-1433997" y="-425517"/>
            <a:chExt cx="21153709" cy="63683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33997" y="-425517"/>
              <a:ext cx="21153709" cy="636837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33997" y="9942857"/>
            <a:ext cx="21153709" cy="1898525"/>
            <a:chOff x="-1433997" y="9942857"/>
            <a:chExt cx="21153709" cy="18985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33997" y="9942857"/>
              <a:ext cx="21153709" cy="189852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5519" y="388782"/>
            <a:ext cx="6438877" cy="215459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869311" y="2649045"/>
            <a:ext cx="3490096" cy="2599861"/>
            <a:chOff x="4869311" y="2649045"/>
            <a:chExt cx="3490096" cy="259986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9311" y="2649045"/>
              <a:ext cx="3490096" cy="25998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321492" y="2695377"/>
            <a:ext cx="2599861" cy="2599861"/>
            <a:chOff x="9321492" y="2695377"/>
            <a:chExt cx="2599861" cy="259986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1492" y="2695377"/>
              <a:ext cx="2599861" cy="259986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46429" y="6866925"/>
            <a:ext cx="7297768" cy="98437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2491" y="6655605"/>
            <a:ext cx="6795979" cy="180903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78367" y="7379143"/>
            <a:ext cx="1163396" cy="80381"/>
            <a:chOff x="1378367" y="7379143"/>
            <a:chExt cx="1163396" cy="8038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1378367" y="7379143"/>
              <a:ext cx="1163396" cy="8038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71132" y="6506299"/>
            <a:ext cx="1030465" cy="132073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451622" y="7078888"/>
            <a:ext cx="1163396" cy="80381"/>
            <a:chOff x="9451622" y="7078888"/>
            <a:chExt cx="1163396" cy="8038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9451622" y="7078888"/>
              <a:ext cx="1163396" cy="80381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91971" y="6400986"/>
            <a:ext cx="1078084" cy="13112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8717" y="8217174"/>
            <a:ext cx="1125702" cy="132073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348101" y="9059144"/>
            <a:ext cx="1163396" cy="80381"/>
            <a:chOff x="1348101" y="9059144"/>
            <a:chExt cx="1163396" cy="8038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1348101" y="9059144"/>
              <a:ext cx="1163396" cy="8038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02001" y="8456582"/>
            <a:ext cx="7541109" cy="1241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433997" y="-425517"/>
            <a:ext cx="21153709" cy="6368374"/>
            <a:chOff x="-1433997" y="-425517"/>
            <a:chExt cx="21153709" cy="63683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33997" y="-425517"/>
              <a:ext cx="21153709" cy="636837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33997" y="9942857"/>
            <a:ext cx="21153709" cy="1898525"/>
            <a:chOff x="-1433997" y="9942857"/>
            <a:chExt cx="21153709" cy="18985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33997" y="9942857"/>
              <a:ext cx="21153709" cy="189852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5519" y="388782"/>
            <a:ext cx="6067935" cy="215459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869311" y="2649045"/>
            <a:ext cx="3490096" cy="2599861"/>
            <a:chOff x="4869311" y="2649045"/>
            <a:chExt cx="3490096" cy="259986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9311" y="2649045"/>
              <a:ext cx="3490096" cy="25998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173745" y="2649045"/>
            <a:ext cx="2747608" cy="2646193"/>
            <a:chOff x="9173745" y="2649045"/>
            <a:chExt cx="2747608" cy="264619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3745" y="2649045"/>
              <a:ext cx="2747608" cy="264619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46429" y="6866925"/>
            <a:ext cx="7249959" cy="51296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19347" y="6931641"/>
            <a:ext cx="6758017" cy="46975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78367" y="7379143"/>
            <a:ext cx="1163396" cy="80381"/>
            <a:chOff x="1378367" y="7379143"/>
            <a:chExt cx="1163396" cy="8038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1378367" y="7379143"/>
              <a:ext cx="1163396" cy="8038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71132" y="6506299"/>
            <a:ext cx="1030465" cy="132073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451622" y="7078888"/>
            <a:ext cx="1163396" cy="80381"/>
            <a:chOff x="9451622" y="7078888"/>
            <a:chExt cx="1163396" cy="8038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9451622" y="7078888"/>
              <a:ext cx="1163396" cy="80381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91971" y="6400986"/>
            <a:ext cx="1078084" cy="131120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8717" y="8217174"/>
            <a:ext cx="1125702" cy="132073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348101" y="9059144"/>
            <a:ext cx="1163396" cy="80381"/>
            <a:chOff x="1348101" y="9059144"/>
            <a:chExt cx="1163396" cy="8038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1348101" y="9059144"/>
              <a:ext cx="1163396" cy="8038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02001" y="8456582"/>
            <a:ext cx="7531681" cy="883700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0899913" y="8933641"/>
            <a:ext cx="1163396" cy="80381"/>
            <a:chOff x="10899913" y="8933641"/>
            <a:chExt cx="1163396" cy="8038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10899913" y="8933641"/>
              <a:ext cx="1163396" cy="80381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563050" y="8076222"/>
            <a:ext cx="1116027" cy="1312236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897512" y="8621570"/>
            <a:ext cx="4828291" cy="748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433997" y="-425517"/>
            <a:ext cx="21153709" cy="6368374"/>
            <a:chOff x="-1433997" y="-425517"/>
            <a:chExt cx="21153709" cy="63683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433997" y="-425517"/>
              <a:ext cx="21153709" cy="636837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33997" y="9942857"/>
            <a:ext cx="21153709" cy="1898525"/>
            <a:chOff x="-1433997" y="9942857"/>
            <a:chExt cx="21153709" cy="189852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33997" y="9942857"/>
              <a:ext cx="21153709" cy="189852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5519" y="388782"/>
            <a:ext cx="5991744" cy="215459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869311" y="2649045"/>
            <a:ext cx="3490096" cy="2599861"/>
            <a:chOff x="4869311" y="2649045"/>
            <a:chExt cx="3490096" cy="259986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9311" y="2649045"/>
              <a:ext cx="3490096" cy="25998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321492" y="2695377"/>
            <a:ext cx="2599861" cy="2599861"/>
            <a:chOff x="9321492" y="2695377"/>
            <a:chExt cx="2599861" cy="259986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1492" y="2695377"/>
              <a:ext cx="2599861" cy="259986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46429" y="6866925"/>
            <a:ext cx="7278720" cy="99390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19347" y="7122326"/>
            <a:ext cx="6758017" cy="46975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378367" y="7379143"/>
            <a:ext cx="1163396" cy="80381"/>
            <a:chOff x="1378367" y="7379143"/>
            <a:chExt cx="1163396" cy="8038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1378367" y="7379143"/>
              <a:ext cx="1163396" cy="8038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71132" y="6506299"/>
            <a:ext cx="1030465" cy="132073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451622" y="7078888"/>
            <a:ext cx="1163396" cy="80381"/>
            <a:chOff x="9451622" y="7078888"/>
            <a:chExt cx="1163396" cy="80381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9451622" y="7078888"/>
              <a:ext cx="1163396" cy="80381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91974" y="6400984"/>
            <a:ext cx="1077931" cy="131223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8717" y="8217174"/>
            <a:ext cx="1125702" cy="132073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348101" y="9059144"/>
            <a:ext cx="1163396" cy="80381"/>
            <a:chOff x="1348101" y="9059144"/>
            <a:chExt cx="1163396" cy="80381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1348101" y="9059144"/>
              <a:ext cx="1163396" cy="8038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60865" y="8502914"/>
            <a:ext cx="7493243" cy="525595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9808588" y="8933641"/>
            <a:ext cx="1163396" cy="80381"/>
            <a:chOff x="9808588" y="8933641"/>
            <a:chExt cx="1163396" cy="8038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3500000">
              <a:off x="9808588" y="8933641"/>
              <a:ext cx="1163396" cy="80381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479336" y="8137565"/>
            <a:ext cx="1116027" cy="1312236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820694" y="8152141"/>
            <a:ext cx="6290690" cy="1634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이 형진</cp:lastModifiedBy>
  <cp:revision>2</cp:revision>
  <dcterms:created xsi:type="dcterms:W3CDTF">2023-05-04T01:26:06Z</dcterms:created>
  <dcterms:modified xsi:type="dcterms:W3CDTF">2023-05-03T16:28:37Z</dcterms:modified>
</cp:coreProperties>
</file>