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9" r:id="rId5"/>
    <p:sldId id="272" r:id="rId6"/>
    <p:sldId id="273" r:id="rId7"/>
    <p:sldId id="307" r:id="rId8"/>
    <p:sldId id="306" r:id="rId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CB8AE-25ED-4B55-A3DF-2D1260E424A7}" v="2" dt="2023-09-26T23:28:5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6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 o" userId="30152ce245ba288d" providerId="LiveId" clId="{C1A7ABCF-6207-4337-A8CB-0B522C122007}"/>
    <pc:docChg chg="delSld">
      <pc:chgData name="Ho o" userId="30152ce245ba288d" providerId="LiveId" clId="{C1A7ABCF-6207-4337-A8CB-0B522C122007}" dt="2023-09-27T08:40:52.021" v="32" actId="47"/>
      <pc:docMkLst>
        <pc:docMk/>
      </pc:docMkLst>
      <pc:sldChg chg="del">
        <pc:chgData name="Ho o" userId="30152ce245ba288d" providerId="LiveId" clId="{C1A7ABCF-6207-4337-A8CB-0B522C122007}" dt="2023-09-27T08:40:52.021" v="32" actId="47"/>
        <pc:sldMkLst>
          <pc:docMk/>
          <pc:sldMk cId="0" sldId="259"/>
        </pc:sldMkLst>
      </pc:sldChg>
      <pc:sldChg chg="del">
        <pc:chgData name="Ho o" userId="30152ce245ba288d" providerId="LiveId" clId="{C1A7ABCF-6207-4337-A8CB-0B522C122007}" dt="2023-09-27T08:40:47.919" v="21" actId="47"/>
        <pc:sldMkLst>
          <pc:docMk/>
          <pc:sldMk cId="0" sldId="260"/>
        </pc:sldMkLst>
      </pc:sldChg>
      <pc:sldChg chg="del">
        <pc:chgData name="Ho o" userId="30152ce245ba288d" providerId="LiveId" clId="{C1A7ABCF-6207-4337-A8CB-0B522C122007}" dt="2023-09-27T08:35:47.049" v="16" actId="47"/>
        <pc:sldMkLst>
          <pc:docMk/>
          <pc:sldMk cId="0" sldId="261"/>
        </pc:sldMkLst>
      </pc:sldChg>
      <pc:sldChg chg="del">
        <pc:chgData name="Ho o" userId="30152ce245ba288d" providerId="LiveId" clId="{C1A7ABCF-6207-4337-A8CB-0B522C122007}" dt="2023-09-27T08:35:45.691" v="10" actId="47"/>
        <pc:sldMkLst>
          <pc:docMk/>
          <pc:sldMk cId="0" sldId="262"/>
        </pc:sldMkLst>
      </pc:sldChg>
      <pc:sldChg chg="del">
        <pc:chgData name="Ho o" userId="30152ce245ba288d" providerId="LiveId" clId="{C1A7ABCF-6207-4337-A8CB-0B522C122007}" dt="2023-09-27T08:35:44.071" v="0" actId="47"/>
        <pc:sldMkLst>
          <pc:docMk/>
          <pc:sldMk cId="0" sldId="266"/>
        </pc:sldMkLst>
      </pc:sldChg>
      <pc:sldChg chg="del">
        <pc:chgData name="Ho o" userId="30152ce245ba288d" providerId="LiveId" clId="{C1A7ABCF-6207-4337-A8CB-0B522C122007}" dt="2023-09-27T08:40:50.903" v="31" actId="47"/>
        <pc:sldMkLst>
          <pc:docMk/>
          <pc:sldMk cId="0" sldId="275"/>
        </pc:sldMkLst>
      </pc:sldChg>
      <pc:sldChg chg="del">
        <pc:chgData name="Ho o" userId="30152ce245ba288d" providerId="LiveId" clId="{C1A7ABCF-6207-4337-A8CB-0B522C122007}" dt="2023-09-27T08:40:50.581" v="30" actId="47"/>
        <pc:sldMkLst>
          <pc:docMk/>
          <pc:sldMk cId="0" sldId="276"/>
        </pc:sldMkLst>
      </pc:sldChg>
      <pc:sldChg chg="del">
        <pc:chgData name="Ho o" userId="30152ce245ba288d" providerId="LiveId" clId="{C1A7ABCF-6207-4337-A8CB-0B522C122007}" dt="2023-09-27T08:40:50.078" v="29" actId="47"/>
        <pc:sldMkLst>
          <pc:docMk/>
          <pc:sldMk cId="0" sldId="277"/>
        </pc:sldMkLst>
      </pc:sldChg>
      <pc:sldChg chg="del">
        <pc:chgData name="Ho o" userId="30152ce245ba288d" providerId="LiveId" clId="{C1A7ABCF-6207-4337-A8CB-0B522C122007}" dt="2023-09-27T08:40:49.346" v="28" actId="47"/>
        <pc:sldMkLst>
          <pc:docMk/>
          <pc:sldMk cId="0" sldId="278"/>
        </pc:sldMkLst>
      </pc:sldChg>
      <pc:sldChg chg="del">
        <pc:chgData name="Ho o" userId="30152ce245ba288d" providerId="LiveId" clId="{C1A7ABCF-6207-4337-A8CB-0B522C122007}" dt="2023-09-27T08:40:49.159" v="27" actId="47"/>
        <pc:sldMkLst>
          <pc:docMk/>
          <pc:sldMk cId="0" sldId="281"/>
        </pc:sldMkLst>
      </pc:sldChg>
      <pc:sldChg chg="del">
        <pc:chgData name="Ho o" userId="30152ce245ba288d" providerId="LiveId" clId="{C1A7ABCF-6207-4337-A8CB-0B522C122007}" dt="2023-09-27T08:40:48.682" v="25" actId="47"/>
        <pc:sldMkLst>
          <pc:docMk/>
          <pc:sldMk cId="0" sldId="283"/>
        </pc:sldMkLst>
      </pc:sldChg>
      <pc:sldChg chg="del">
        <pc:chgData name="Ho o" userId="30152ce245ba288d" providerId="LiveId" clId="{C1A7ABCF-6207-4337-A8CB-0B522C122007}" dt="2023-09-27T08:40:48.891" v="26" actId="47"/>
        <pc:sldMkLst>
          <pc:docMk/>
          <pc:sldMk cId="0" sldId="284"/>
        </pc:sldMkLst>
      </pc:sldChg>
      <pc:sldChg chg="del">
        <pc:chgData name="Ho o" userId="30152ce245ba288d" providerId="LiveId" clId="{C1A7ABCF-6207-4337-A8CB-0B522C122007}" dt="2023-09-27T08:40:47.713" v="20" actId="47"/>
        <pc:sldMkLst>
          <pc:docMk/>
          <pc:sldMk cId="0" sldId="285"/>
        </pc:sldMkLst>
      </pc:sldChg>
      <pc:sldChg chg="del">
        <pc:chgData name="Ho o" userId="30152ce245ba288d" providerId="LiveId" clId="{C1A7ABCF-6207-4337-A8CB-0B522C122007}" dt="2023-09-27T08:40:47.515" v="19" actId="47"/>
        <pc:sldMkLst>
          <pc:docMk/>
          <pc:sldMk cId="0" sldId="286"/>
        </pc:sldMkLst>
      </pc:sldChg>
      <pc:sldChg chg="del">
        <pc:chgData name="Ho o" userId="30152ce245ba288d" providerId="LiveId" clId="{C1A7ABCF-6207-4337-A8CB-0B522C122007}" dt="2023-09-27T08:40:47.289" v="18" actId="47"/>
        <pc:sldMkLst>
          <pc:docMk/>
          <pc:sldMk cId="0" sldId="287"/>
        </pc:sldMkLst>
      </pc:sldChg>
      <pc:sldChg chg="del">
        <pc:chgData name="Ho o" userId="30152ce245ba288d" providerId="LiveId" clId="{C1A7ABCF-6207-4337-A8CB-0B522C122007}" dt="2023-09-27T08:40:47.099" v="17" actId="47"/>
        <pc:sldMkLst>
          <pc:docMk/>
          <pc:sldMk cId="0" sldId="288"/>
        </pc:sldMkLst>
      </pc:sldChg>
      <pc:sldChg chg="del">
        <pc:chgData name="Ho o" userId="30152ce245ba288d" providerId="LiveId" clId="{C1A7ABCF-6207-4337-A8CB-0B522C122007}" dt="2023-09-27T08:35:46.640" v="15" actId="47"/>
        <pc:sldMkLst>
          <pc:docMk/>
          <pc:sldMk cId="0" sldId="289"/>
        </pc:sldMkLst>
      </pc:sldChg>
      <pc:sldChg chg="del">
        <pc:chgData name="Ho o" userId="30152ce245ba288d" providerId="LiveId" clId="{C1A7ABCF-6207-4337-A8CB-0B522C122007}" dt="2023-09-27T08:35:46.417" v="14" actId="47"/>
        <pc:sldMkLst>
          <pc:docMk/>
          <pc:sldMk cId="0" sldId="290"/>
        </pc:sldMkLst>
      </pc:sldChg>
      <pc:sldChg chg="del">
        <pc:chgData name="Ho o" userId="30152ce245ba288d" providerId="LiveId" clId="{C1A7ABCF-6207-4337-A8CB-0B522C122007}" dt="2023-09-27T08:35:46.234" v="13" actId="47"/>
        <pc:sldMkLst>
          <pc:docMk/>
          <pc:sldMk cId="0" sldId="291"/>
        </pc:sldMkLst>
      </pc:sldChg>
      <pc:sldChg chg="del">
        <pc:chgData name="Ho o" userId="30152ce245ba288d" providerId="LiveId" clId="{C1A7ABCF-6207-4337-A8CB-0B522C122007}" dt="2023-09-27T08:35:46.045" v="12" actId="47"/>
        <pc:sldMkLst>
          <pc:docMk/>
          <pc:sldMk cId="0" sldId="292"/>
        </pc:sldMkLst>
      </pc:sldChg>
      <pc:sldChg chg="del">
        <pc:chgData name="Ho o" userId="30152ce245ba288d" providerId="LiveId" clId="{C1A7ABCF-6207-4337-A8CB-0B522C122007}" dt="2023-09-27T08:35:45.867" v="11" actId="47"/>
        <pc:sldMkLst>
          <pc:docMk/>
          <pc:sldMk cId="0" sldId="293"/>
        </pc:sldMkLst>
      </pc:sldChg>
      <pc:sldChg chg="del">
        <pc:chgData name="Ho o" userId="30152ce245ba288d" providerId="LiveId" clId="{C1A7ABCF-6207-4337-A8CB-0B522C122007}" dt="2023-09-27T08:35:45.512" v="9" actId="47"/>
        <pc:sldMkLst>
          <pc:docMk/>
          <pc:sldMk cId="0" sldId="294"/>
        </pc:sldMkLst>
      </pc:sldChg>
      <pc:sldChg chg="del">
        <pc:chgData name="Ho o" userId="30152ce245ba288d" providerId="LiveId" clId="{C1A7ABCF-6207-4337-A8CB-0B522C122007}" dt="2023-09-27T08:35:45.408" v="8" actId="47"/>
        <pc:sldMkLst>
          <pc:docMk/>
          <pc:sldMk cId="0" sldId="295"/>
        </pc:sldMkLst>
      </pc:sldChg>
      <pc:sldChg chg="del">
        <pc:chgData name="Ho o" userId="30152ce245ba288d" providerId="LiveId" clId="{C1A7ABCF-6207-4337-A8CB-0B522C122007}" dt="2023-09-27T08:35:45.212" v="7" actId="47"/>
        <pc:sldMkLst>
          <pc:docMk/>
          <pc:sldMk cId="0" sldId="296"/>
        </pc:sldMkLst>
      </pc:sldChg>
      <pc:sldChg chg="del">
        <pc:chgData name="Ho o" userId="30152ce245ba288d" providerId="LiveId" clId="{C1A7ABCF-6207-4337-A8CB-0B522C122007}" dt="2023-09-27T08:35:45.034" v="6" actId="47"/>
        <pc:sldMkLst>
          <pc:docMk/>
          <pc:sldMk cId="0" sldId="297"/>
        </pc:sldMkLst>
      </pc:sldChg>
      <pc:sldChg chg="del">
        <pc:chgData name="Ho o" userId="30152ce245ba288d" providerId="LiveId" clId="{C1A7ABCF-6207-4337-A8CB-0B522C122007}" dt="2023-09-27T08:35:44.896" v="5" actId="47"/>
        <pc:sldMkLst>
          <pc:docMk/>
          <pc:sldMk cId="0" sldId="298"/>
        </pc:sldMkLst>
      </pc:sldChg>
      <pc:sldChg chg="del">
        <pc:chgData name="Ho o" userId="30152ce245ba288d" providerId="LiveId" clId="{C1A7ABCF-6207-4337-A8CB-0B522C122007}" dt="2023-09-27T08:35:44.741" v="4" actId="47"/>
        <pc:sldMkLst>
          <pc:docMk/>
          <pc:sldMk cId="0" sldId="299"/>
        </pc:sldMkLst>
      </pc:sldChg>
      <pc:sldChg chg="del">
        <pc:chgData name="Ho o" userId="30152ce245ba288d" providerId="LiveId" clId="{C1A7ABCF-6207-4337-A8CB-0B522C122007}" dt="2023-09-27T08:35:44.586" v="3" actId="47"/>
        <pc:sldMkLst>
          <pc:docMk/>
          <pc:sldMk cId="0" sldId="300"/>
        </pc:sldMkLst>
      </pc:sldChg>
      <pc:sldChg chg="del">
        <pc:chgData name="Ho o" userId="30152ce245ba288d" providerId="LiveId" clId="{C1A7ABCF-6207-4337-A8CB-0B522C122007}" dt="2023-09-27T08:35:44.410" v="2" actId="47"/>
        <pc:sldMkLst>
          <pc:docMk/>
          <pc:sldMk cId="0" sldId="301"/>
        </pc:sldMkLst>
      </pc:sldChg>
      <pc:sldChg chg="del">
        <pc:chgData name="Ho o" userId="30152ce245ba288d" providerId="LiveId" clId="{C1A7ABCF-6207-4337-A8CB-0B522C122007}" dt="2023-09-27T08:35:44.276" v="1" actId="47"/>
        <pc:sldMkLst>
          <pc:docMk/>
          <pc:sldMk cId="0" sldId="302"/>
        </pc:sldMkLst>
      </pc:sldChg>
      <pc:sldChg chg="del">
        <pc:chgData name="Ho o" userId="30152ce245ba288d" providerId="LiveId" clId="{C1A7ABCF-6207-4337-A8CB-0B522C122007}" dt="2023-09-27T08:40:48.499" v="24" actId="47"/>
        <pc:sldMkLst>
          <pc:docMk/>
          <pc:sldMk cId="0" sldId="303"/>
        </pc:sldMkLst>
      </pc:sldChg>
      <pc:sldChg chg="del">
        <pc:chgData name="Ho o" userId="30152ce245ba288d" providerId="LiveId" clId="{C1A7ABCF-6207-4337-A8CB-0B522C122007}" dt="2023-09-27T08:40:48.289" v="23" actId="47"/>
        <pc:sldMkLst>
          <pc:docMk/>
          <pc:sldMk cId="0" sldId="304"/>
        </pc:sldMkLst>
      </pc:sldChg>
      <pc:sldChg chg="del">
        <pc:chgData name="Ho o" userId="30152ce245ba288d" providerId="LiveId" clId="{C1A7ABCF-6207-4337-A8CB-0B522C122007}" dt="2023-09-27T08:40:48.115" v="22" actId="47"/>
        <pc:sldMkLst>
          <pc:docMk/>
          <pc:sldMk cId="0" sldId="305"/>
        </pc:sldMkLst>
      </pc:sldChg>
    </pc:docChg>
  </pc:docChgLst>
  <pc:docChgLst>
    <pc:chgData name="Ho o" userId="30152ce245ba288d" providerId="LiveId" clId="{A0ACB8AE-25ED-4B55-A3DF-2D1260E424A7}"/>
    <pc:docChg chg="undo redo custSel modSld">
      <pc:chgData name="Ho o" userId="30152ce245ba288d" providerId="LiveId" clId="{A0ACB8AE-25ED-4B55-A3DF-2D1260E424A7}" dt="2023-09-26T23:32:23.489" v="71" actId="478"/>
      <pc:docMkLst>
        <pc:docMk/>
      </pc:docMkLst>
      <pc:sldChg chg="addSp delSp modSp mod">
        <pc:chgData name="Ho o" userId="30152ce245ba288d" providerId="LiveId" clId="{A0ACB8AE-25ED-4B55-A3DF-2D1260E424A7}" dt="2023-09-26T23:32:23.489" v="71" actId="478"/>
        <pc:sldMkLst>
          <pc:docMk/>
          <pc:sldMk cId="0" sldId="256"/>
        </pc:sldMkLst>
        <pc:spChg chg="add del mod">
          <ac:chgData name="Ho o" userId="30152ce245ba288d" providerId="LiveId" clId="{A0ACB8AE-25ED-4B55-A3DF-2D1260E424A7}" dt="2023-09-26T23:32:23.489" v="71" actId="478"/>
          <ac:spMkLst>
            <pc:docMk/>
            <pc:sldMk cId="0" sldId="256"/>
            <ac:spMk id="4" creationId="{737AE8E5-5D23-942A-EE3A-605CA1116CE2}"/>
          </ac:spMkLst>
        </pc:spChg>
      </pc:sldChg>
      <pc:sldChg chg="modSp mod">
        <pc:chgData name="Ho o" userId="30152ce245ba288d" providerId="LiveId" clId="{A0ACB8AE-25ED-4B55-A3DF-2D1260E424A7}" dt="2023-09-26T04:45:22.594" v="3" actId="1035"/>
        <pc:sldMkLst>
          <pc:docMk/>
          <pc:sldMk cId="0" sldId="289"/>
        </pc:sldMkLst>
        <pc:picChg chg="mod">
          <ac:chgData name="Ho o" userId="30152ce245ba288d" providerId="LiveId" clId="{A0ACB8AE-25ED-4B55-A3DF-2D1260E424A7}" dt="2023-09-26T04:45:22.594" v="3" actId="1035"/>
          <ac:picMkLst>
            <pc:docMk/>
            <pc:sldMk cId="0" sldId="289"/>
            <ac:picMk id="4" creationId="{7B79AD9A-D87F-4695-8837-34A508BD4708}"/>
          </ac:picMkLst>
        </pc:picChg>
      </pc:sldChg>
      <pc:sldChg chg="addSp delSp modSp mod">
        <pc:chgData name="Ho o" userId="30152ce245ba288d" providerId="LiveId" clId="{A0ACB8AE-25ED-4B55-A3DF-2D1260E424A7}" dt="2023-09-26T04:45:31.886" v="5"/>
        <pc:sldMkLst>
          <pc:docMk/>
          <pc:sldMk cId="0" sldId="290"/>
        </pc:sldMkLst>
        <pc:picChg chg="del">
          <ac:chgData name="Ho o" userId="30152ce245ba288d" providerId="LiveId" clId="{A0ACB8AE-25ED-4B55-A3DF-2D1260E424A7}" dt="2023-09-26T04:45:27.892" v="4" actId="478"/>
          <ac:picMkLst>
            <pc:docMk/>
            <pc:sldMk cId="0" sldId="290"/>
            <ac:picMk id="5" creationId="{05FCB4FE-090C-3A78-F83D-1047ED9ED74B}"/>
          </ac:picMkLst>
        </pc:picChg>
        <pc:picChg chg="add mod">
          <ac:chgData name="Ho o" userId="30152ce245ba288d" providerId="LiveId" clId="{A0ACB8AE-25ED-4B55-A3DF-2D1260E424A7}" dt="2023-09-26T04:45:31.886" v="5"/>
          <ac:picMkLst>
            <pc:docMk/>
            <pc:sldMk cId="0" sldId="290"/>
            <ac:picMk id="6" creationId="{8A3195F5-94B4-AC44-8CAD-29121A5C80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6342-60B2-4B34-B000-66D72ED0B009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73782-ECD1-48D3-B75E-36F60B2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6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7.png"/><Relationship Id="rId18" Type="http://schemas.openxmlformats.org/officeDocument/2006/relationships/image" Target="../media/image83.png"/><Relationship Id="rId3" Type="http://schemas.openxmlformats.org/officeDocument/2006/relationships/image" Target="../media/image42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17" Type="http://schemas.openxmlformats.org/officeDocument/2006/relationships/image" Target="../media/image82.png"/><Relationship Id="rId2" Type="http://schemas.openxmlformats.org/officeDocument/2006/relationships/image" Target="../media/image41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6.png"/><Relationship Id="rId19" Type="http://schemas.openxmlformats.org/officeDocument/2006/relationships/image" Target="../media/image84.png"/><Relationship Id="rId4" Type="http://schemas.openxmlformats.org/officeDocument/2006/relationships/image" Target="../media/image43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26.png"/><Relationship Id="rId21" Type="http://schemas.openxmlformats.org/officeDocument/2006/relationships/image" Target="../media/image99.png"/><Relationship Id="rId7" Type="http://schemas.openxmlformats.org/officeDocument/2006/relationships/image" Target="../media/image30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5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89.png"/><Relationship Id="rId5" Type="http://schemas.openxmlformats.org/officeDocument/2006/relationships/image" Target="../media/image28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27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4CE46A4-115B-68AF-DD96-8ED1E45DD48F}"/>
              </a:ext>
            </a:extLst>
          </p:cNvPr>
          <p:cNvGrpSpPr/>
          <p:nvPr/>
        </p:nvGrpSpPr>
        <p:grpSpPr>
          <a:xfrm>
            <a:off x="-1342396" y="-2239524"/>
            <a:ext cx="23407234" cy="14877024"/>
            <a:chOff x="-1342396" y="-2239524"/>
            <a:chExt cx="23407234" cy="14877024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4674141" y="2012951"/>
              <a:ext cx="8773912" cy="2750582"/>
              <a:chOff x="4674141" y="2012951"/>
              <a:chExt cx="8773912" cy="2750582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120000">
                <a:off x="4674141" y="2012951"/>
                <a:ext cx="8773912" cy="2750582"/>
              </a:xfrm>
              <a:prstGeom prst="rect">
                <a:avLst/>
              </a:prstGeom>
            </p:spPr>
          </p:pic>
        </p:grpSp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9000" y="3675057"/>
              <a:ext cx="12157227" cy="4602894"/>
            </a:xfrm>
            <a:prstGeom prst="rect">
              <a:avLst/>
            </a:prstGeom>
          </p:spPr>
        </p:pic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1764" y="2514173"/>
              <a:ext cx="11247117" cy="2619460"/>
            </a:xfrm>
            <a:prstGeom prst="rect">
              <a:avLst/>
            </a:prstGeom>
          </p:spPr>
        </p:pic>
        <p:grpSp>
          <p:nvGrpSpPr>
            <p:cNvPr id="1002" name="그룹 1002"/>
            <p:cNvGrpSpPr/>
            <p:nvPr/>
          </p:nvGrpSpPr>
          <p:grpSpPr>
            <a:xfrm>
              <a:off x="0" y="7493111"/>
              <a:ext cx="8818221" cy="5144389"/>
              <a:chOff x="0" y="7493111"/>
              <a:chExt cx="8818221" cy="5144389"/>
            </a:xfrm>
          </p:grpSpPr>
          <p:grpSp>
            <p:nvGrpSpPr>
              <p:cNvPr id="1003" name="그룹 1003"/>
              <p:cNvGrpSpPr/>
              <p:nvPr/>
            </p:nvGrpSpPr>
            <p:grpSpPr>
              <a:xfrm>
                <a:off x="2887863" y="8366581"/>
                <a:ext cx="5504389" cy="3397450"/>
                <a:chOff x="2887863" y="8366581"/>
                <a:chExt cx="5504389" cy="3397450"/>
              </a:xfrm>
            </p:grpSpPr>
            <p:pic>
              <p:nvPicPr>
                <p:cNvPr id="9" name="Object 8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 rot="-1260000">
                  <a:off x="2887863" y="8366581"/>
                  <a:ext cx="5504389" cy="3397450"/>
                </a:xfrm>
                <a:prstGeom prst="rect">
                  <a:avLst/>
                </a:prstGeom>
              </p:spPr>
            </p:pic>
          </p:grpSp>
          <p:grpSp>
            <p:nvGrpSpPr>
              <p:cNvPr id="1004" name="그룹 1004"/>
              <p:cNvGrpSpPr/>
              <p:nvPr/>
            </p:nvGrpSpPr>
            <p:grpSpPr>
              <a:xfrm>
                <a:off x="0" y="9040009"/>
                <a:ext cx="4761681" cy="2180458"/>
                <a:chOff x="0" y="9040009"/>
                <a:chExt cx="4761681" cy="2180458"/>
              </a:xfrm>
            </p:grpSpPr>
            <p:pic>
              <p:nvPicPr>
                <p:cNvPr id="12" name="Object 11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0" y="9040009"/>
                  <a:ext cx="4761681" cy="21804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05" name="그룹 1005"/>
            <p:cNvGrpSpPr/>
            <p:nvPr/>
          </p:nvGrpSpPr>
          <p:grpSpPr>
            <a:xfrm>
              <a:off x="-1342396" y="6546907"/>
              <a:ext cx="4130612" cy="737728"/>
              <a:chOff x="-1342396" y="6546907"/>
              <a:chExt cx="4130612" cy="737728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-1342396" y="6546907"/>
                <a:ext cx="4130612" cy="737728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15150520" y="1906118"/>
              <a:ext cx="6914318" cy="6534192"/>
              <a:chOff x="15150520" y="1906118"/>
              <a:chExt cx="6914318" cy="6534192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 rotWithShape="1">
              <a:blip r:embed="rId8" cstate="print"/>
              <a:srcRect t="1" b="-4062"/>
              <a:stretch/>
            </p:blipFill>
            <p:spPr>
              <a:xfrm rot="16980000">
                <a:off x="15340583" y="1716055"/>
                <a:ext cx="6534192" cy="6914318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3710806" y="6546907"/>
              <a:ext cx="5679670" cy="4788915"/>
              <a:chOff x="13710806" y="6546907"/>
              <a:chExt cx="5679670" cy="4788915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3710806" y="6546907"/>
                <a:ext cx="5679670" cy="4788915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-843253" y="-2239524"/>
              <a:ext cx="5132019" cy="4413742"/>
              <a:chOff x="-843253" y="-2239524"/>
              <a:chExt cx="5132019" cy="4413742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5480000">
                <a:off x="-843253" y="-2239524"/>
                <a:ext cx="5132019" cy="441374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F7BEA5A-5AF0-060A-2A66-BF9B68102B9C}"/>
              </a:ext>
            </a:extLst>
          </p:cNvPr>
          <p:cNvGrpSpPr/>
          <p:nvPr/>
        </p:nvGrpSpPr>
        <p:grpSpPr>
          <a:xfrm>
            <a:off x="-209524" y="-1050815"/>
            <a:ext cx="19277058" cy="12197457"/>
            <a:chOff x="-209524" y="-1050815"/>
            <a:chExt cx="19277058" cy="12197457"/>
          </a:xfrm>
        </p:grpSpPr>
        <p:grpSp>
          <p:nvGrpSpPr>
            <p:cNvPr id="1001" name="그룹 1001"/>
            <p:cNvGrpSpPr/>
            <p:nvPr/>
          </p:nvGrpSpPr>
          <p:grpSpPr>
            <a:xfrm>
              <a:off x="-209524" y="0"/>
              <a:ext cx="6904762" cy="10380952"/>
              <a:chOff x="-209524" y="0"/>
              <a:chExt cx="6904762" cy="10380952"/>
            </a:xfrm>
          </p:grpSpPr>
          <p:pic>
            <p:nvPicPr>
              <p:cNvPr id="3" name="Object 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209524" y="0"/>
                <a:ext cx="6904762" cy="10380952"/>
              </a:xfrm>
              <a:prstGeom prst="rect">
                <a:avLst/>
              </a:prstGeom>
            </p:spPr>
          </p:pic>
        </p:grpSp>
        <p:grpSp>
          <p:nvGrpSpPr>
            <p:cNvPr id="1002" name="그룹 1002"/>
            <p:cNvGrpSpPr/>
            <p:nvPr/>
          </p:nvGrpSpPr>
          <p:grpSpPr>
            <a:xfrm>
              <a:off x="5937942" y="-1050815"/>
              <a:ext cx="12993327" cy="12197457"/>
              <a:chOff x="5937942" y="-1050815"/>
              <a:chExt cx="12993327" cy="12197457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>
                <a:off x="5937942" y="-1050815"/>
                <a:ext cx="12993327" cy="12197457"/>
              </a:xfrm>
              <a:prstGeom prst="rect">
                <a:avLst/>
              </a:prstGeom>
            </p:spPr>
          </p:pic>
        </p:grpSp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5850" y="44137"/>
              <a:ext cx="2346558" cy="2083843"/>
            </a:xfrm>
            <a:prstGeom prst="rect">
              <a:avLst/>
            </a:prstGeom>
          </p:spPr>
        </p:pic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6423" y="1795337"/>
              <a:ext cx="4845488" cy="1937650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4517" y="3151210"/>
              <a:ext cx="3129685" cy="3172666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4995" y="6197956"/>
              <a:ext cx="3703335" cy="1937650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15982748" y="421293"/>
              <a:ext cx="3084786" cy="2956908"/>
              <a:chOff x="15982748" y="421293"/>
              <a:chExt cx="3084786" cy="2956908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982748" y="421293"/>
                <a:ext cx="3084786" cy="2956908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3466667" y="1288268"/>
              <a:ext cx="3993559" cy="737728"/>
              <a:chOff x="3466667" y="1288268"/>
              <a:chExt cx="3993559" cy="737728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466667" y="1288268"/>
                <a:ext cx="3993559" cy="737728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4516" y="7710794"/>
              <a:ext cx="6363144" cy="18436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7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301478" cy="10309360"/>
            <a:chOff x="0" y="0"/>
            <a:chExt cx="18301478" cy="103093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301478" cy="1030936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49935" y="-2366739"/>
            <a:ext cx="22561988" cy="1594218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095238" y="4979564"/>
            <a:ext cx="6095238" cy="737728"/>
            <a:chOff x="6095238" y="4979564"/>
            <a:chExt cx="6095238" cy="73772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238" y="4979564"/>
              <a:ext cx="6095238" cy="73772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50046" y="7041794"/>
            <a:ext cx="4803254" cy="4795054"/>
            <a:chOff x="2850046" y="7041794"/>
            <a:chExt cx="4803254" cy="47950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046" y="7041794"/>
              <a:ext cx="4803254" cy="4795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797655" y="6473942"/>
            <a:ext cx="2690404" cy="2690404"/>
            <a:chOff x="7797655" y="6473942"/>
            <a:chExt cx="2690404" cy="269040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5382" y="5316168"/>
              <a:ext cx="5380807" cy="5380807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7655" y="6473942"/>
              <a:ext cx="2690404" cy="26904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6653" y="560599"/>
            <a:ext cx="9344501" cy="208307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123810" y="3160714"/>
            <a:ext cx="5209524" cy="6553571"/>
            <a:chOff x="12123810" y="3160714"/>
            <a:chExt cx="5209524" cy="6553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23810" y="3160714"/>
              <a:ext cx="5209524" cy="6553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02381" y="3018155"/>
            <a:ext cx="5316667" cy="6696131"/>
            <a:chOff x="6502381" y="3018155"/>
            <a:chExt cx="5316667" cy="66961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2381" y="3018155"/>
              <a:ext cx="5316667" cy="6696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2381" y="3160714"/>
            <a:ext cx="5178571" cy="6553571"/>
            <a:chOff x="952381" y="3160714"/>
            <a:chExt cx="5178571" cy="6553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381" y="3160714"/>
              <a:ext cx="5178571" cy="6553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59741" y="6362700"/>
            <a:ext cx="6584341" cy="150916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3774" y="7839262"/>
            <a:ext cx="5552114" cy="126663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55357" y="3744079"/>
            <a:ext cx="4208333" cy="2693421"/>
            <a:chOff x="1455357" y="3744079"/>
            <a:chExt cx="4208333" cy="269342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5357" y="3744079"/>
              <a:ext cx="4208333" cy="269342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45298" y="6523155"/>
            <a:ext cx="6537198" cy="150916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65545" y="7566260"/>
            <a:ext cx="5290933" cy="214518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38690" y="3744079"/>
            <a:ext cx="4208333" cy="2693421"/>
            <a:chOff x="7038690" y="3744079"/>
            <a:chExt cx="4208333" cy="269342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8690" y="3744079"/>
              <a:ext cx="4208333" cy="2693421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978717" y="6208870"/>
            <a:ext cx="6460103" cy="1530855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561788" y="6414940"/>
            <a:ext cx="4836057" cy="343086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657738" y="3744079"/>
            <a:ext cx="4208333" cy="2693421"/>
            <a:chOff x="12657738" y="3744079"/>
            <a:chExt cx="4208333" cy="269342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657738" y="3744079"/>
              <a:ext cx="4208333" cy="2693421"/>
            </a:xfrm>
            <a:prstGeom prst="rect">
              <a:avLst/>
            </a:prstGeom>
          </p:spPr>
        </p:pic>
      </p:grpSp>
      <p:pic>
        <p:nvPicPr>
          <p:cNvPr id="3" name="Object 20">
            <a:extLst>
              <a:ext uri="{FF2B5EF4-FFF2-40B4-BE49-F238E27FC236}">
                <a16:creationId xmlns:a16="http://schemas.microsoft.com/office/drawing/2014/main" id="{B5D609A2-2FC9-5D57-D355-7F8C7A535C9E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478000" y="-23324"/>
            <a:ext cx="4129887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0"/>
            <a:ext cx="18537652" cy="4819048"/>
            <a:chOff x="-95238" y="0"/>
            <a:chExt cx="18537652" cy="48190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95238" y="0"/>
              <a:ext cx="18537652" cy="48190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073307" y="2356051"/>
            <a:ext cx="1619729" cy="1552584"/>
            <a:chOff x="15073307" y="2356051"/>
            <a:chExt cx="1619729" cy="15525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040000">
              <a:off x="15073307" y="2356051"/>
              <a:ext cx="1619729" cy="155258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5501" y="589368"/>
            <a:ext cx="9006748" cy="202487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250794" y="7127971"/>
            <a:ext cx="3834921" cy="1001176"/>
            <a:chOff x="7250794" y="7127971"/>
            <a:chExt cx="3834921" cy="100117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0794" y="7127971"/>
              <a:ext cx="3834921" cy="100117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62242" y="2807932"/>
            <a:ext cx="4162966" cy="4022232"/>
            <a:chOff x="1362242" y="2807932"/>
            <a:chExt cx="4162966" cy="402223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2242" y="2807932"/>
              <a:ext cx="4162966" cy="402223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5850" y="7052620"/>
            <a:ext cx="3931535" cy="1076527"/>
            <a:chOff x="1545850" y="7052620"/>
            <a:chExt cx="3931535" cy="107652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5850" y="7052620"/>
              <a:ext cx="3931535" cy="107652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84" y="6945997"/>
            <a:ext cx="5350217" cy="147373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6176" y="8109761"/>
            <a:ext cx="5277506" cy="1356258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66089" y="2772987"/>
            <a:ext cx="4153537" cy="4051657"/>
            <a:chOff x="7066089" y="2772987"/>
            <a:chExt cx="4153537" cy="405165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66089" y="2772987"/>
              <a:ext cx="4153537" cy="405165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88060" y="6945993"/>
            <a:ext cx="5292779" cy="147373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69923" y="8079532"/>
            <a:ext cx="6825134" cy="128118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637199" y="2523396"/>
            <a:ext cx="4306767" cy="4306767"/>
            <a:chOff x="12637199" y="2523396"/>
            <a:chExt cx="4306767" cy="4306767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637199" y="2523396"/>
              <a:ext cx="4306767" cy="430676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760847" y="7048500"/>
            <a:ext cx="3926953" cy="1076527"/>
            <a:chOff x="12620713" y="7127971"/>
            <a:chExt cx="3926953" cy="1076527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10800000">
              <a:off x="12620713" y="7127971"/>
              <a:ext cx="3926953" cy="1076527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091193" y="6972300"/>
            <a:ext cx="4825207" cy="1473731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368040" y="8325884"/>
            <a:ext cx="4886392" cy="1279477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pic>
        <p:nvPicPr>
          <p:cNvPr id="2" name="Object 15">
            <a:extLst>
              <a:ext uri="{FF2B5EF4-FFF2-40B4-BE49-F238E27FC236}">
                <a16:creationId xmlns:a16="http://schemas.microsoft.com/office/drawing/2014/main" id="{E0D9793D-E33D-3F52-D16C-33E3009C32B4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503796" y="-16112"/>
            <a:ext cx="4129887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7920" y="589368"/>
            <a:ext cx="9334338" cy="202487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65688" y="2991369"/>
            <a:ext cx="5817324" cy="2953594"/>
            <a:chOff x="1165688" y="2991369"/>
            <a:chExt cx="5817324" cy="295359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5688" y="2991369"/>
              <a:ext cx="5817324" cy="295359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2641" y="3158460"/>
            <a:ext cx="6444390" cy="92998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1572" y="3665840"/>
            <a:ext cx="6418449" cy="133232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957968" y="6442841"/>
            <a:ext cx="9049571" cy="3157751"/>
            <a:chOff x="7957968" y="6442841"/>
            <a:chExt cx="9049571" cy="315775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57968" y="6442841"/>
              <a:ext cx="9049571" cy="315775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331377" y="6645933"/>
            <a:ext cx="1184241" cy="1187448"/>
            <a:chOff x="8331377" y="6645933"/>
            <a:chExt cx="1184241" cy="118744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8331377" y="6645933"/>
              <a:ext cx="1184241" cy="118744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957968" y="2827910"/>
            <a:ext cx="9207987" cy="2866960"/>
            <a:chOff x="7957968" y="2827910"/>
            <a:chExt cx="9207987" cy="286696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57968" y="2827910"/>
              <a:ext cx="9207987" cy="286696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10949" y="6442841"/>
            <a:ext cx="5772062" cy="3157751"/>
            <a:chOff x="1210949" y="6442841"/>
            <a:chExt cx="5772062" cy="315775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0949" y="6442841"/>
              <a:ext cx="5772062" cy="315775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26603" y="6627382"/>
            <a:ext cx="1605616" cy="128444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28412" y="6486431"/>
            <a:ext cx="6429104" cy="137354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649002" y="7631414"/>
            <a:ext cx="7388896" cy="1772830"/>
          </a:xfrm>
          <a:prstGeom prst="rect">
            <a:avLst/>
          </a:prstGeom>
        </p:spPr>
      </p:pic>
      <p:pic>
        <p:nvPicPr>
          <p:cNvPr id="5" name="Object 15">
            <a:extLst>
              <a:ext uri="{FF2B5EF4-FFF2-40B4-BE49-F238E27FC236}">
                <a16:creationId xmlns:a16="http://schemas.microsoft.com/office/drawing/2014/main" id="{E93E6A8E-50D7-97CB-E364-6C06115A82D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503796" y="-16112"/>
            <a:ext cx="4129887" cy="104239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265746" y="3104470"/>
            <a:ext cx="1200907" cy="1122740"/>
            <a:chOff x="8218223" y="2747090"/>
            <a:chExt cx="1200907" cy="11227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18223" y="2747090"/>
              <a:ext cx="1200907" cy="112274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89309" y="3101979"/>
            <a:ext cx="2159273" cy="13661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38" y="-38100"/>
            <a:ext cx="18537652" cy="4819048"/>
            <a:chOff x="-95238" y="0"/>
            <a:chExt cx="18537652" cy="48190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95238" y="0"/>
              <a:ext cx="18537652" cy="48190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073307" y="2356051"/>
            <a:ext cx="1619729" cy="1552584"/>
            <a:chOff x="15073307" y="2356051"/>
            <a:chExt cx="1619729" cy="15525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040000">
              <a:off x="15073307" y="2356051"/>
              <a:ext cx="1619729" cy="155258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1625" y="571827"/>
            <a:ext cx="9496500" cy="205792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845792" y="6831485"/>
            <a:ext cx="3971651" cy="1001176"/>
            <a:chOff x="11146266" y="7174211"/>
            <a:chExt cx="3971651" cy="100117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6266" y="7174211"/>
              <a:ext cx="3971651" cy="100117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38486" y="2585314"/>
            <a:ext cx="4162966" cy="4022232"/>
            <a:chOff x="1624286" y="2813914"/>
            <a:chExt cx="4162966" cy="402223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4286" y="2813914"/>
              <a:ext cx="4162966" cy="402223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63725" y="6859759"/>
            <a:ext cx="3931535" cy="1076527"/>
            <a:chOff x="1749525" y="7088359"/>
            <a:chExt cx="3931535" cy="107652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9525" y="7088359"/>
              <a:ext cx="3931535" cy="1076527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1068" y="6988332"/>
            <a:ext cx="5037332" cy="104055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797818" y="2476500"/>
            <a:ext cx="4153537" cy="4051657"/>
            <a:chOff x="11098292" y="2819226"/>
            <a:chExt cx="4153537" cy="405165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98292" y="2819226"/>
              <a:ext cx="4153537" cy="4051657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04747" y="6884705"/>
            <a:ext cx="4580218" cy="104055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8364" y="7841113"/>
            <a:ext cx="4917467" cy="85647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97819" y="8504824"/>
            <a:ext cx="6141781" cy="856476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9146" y="8048410"/>
            <a:ext cx="5129914" cy="85647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7545" y="8559970"/>
            <a:ext cx="4762705" cy="856476"/>
          </a:xfrm>
          <a:prstGeom prst="rect">
            <a:avLst/>
          </a:prstGeom>
        </p:spPr>
      </p:pic>
      <p:grpSp>
        <p:nvGrpSpPr>
          <p:cNvPr id="7" name="그룹 1009">
            <a:extLst>
              <a:ext uri="{FF2B5EF4-FFF2-40B4-BE49-F238E27FC236}">
                <a16:creationId xmlns:a16="http://schemas.microsoft.com/office/drawing/2014/main" id="{648FC628-8E10-659D-CFAE-376FF2052E06}"/>
              </a:ext>
            </a:extLst>
          </p:cNvPr>
          <p:cNvGrpSpPr/>
          <p:nvPr/>
        </p:nvGrpSpPr>
        <p:grpSpPr>
          <a:xfrm>
            <a:off x="12202560" y="5753100"/>
            <a:ext cx="5460600" cy="2811971"/>
            <a:chOff x="12808329" y="7052620"/>
            <a:chExt cx="3931535" cy="1076527"/>
          </a:xfrm>
        </p:grpSpPr>
        <p:pic>
          <p:nvPicPr>
            <p:cNvPr id="8" name="Object 30">
              <a:extLst>
                <a:ext uri="{FF2B5EF4-FFF2-40B4-BE49-F238E27FC236}">
                  <a16:creationId xmlns:a16="http://schemas.microsoft.com/office/drawing/2014/main" id="{BF30E49F-983D-8D30-00C0-F3F283E4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12808329" y="7052620"/>
              <a:ext cx="3931535" cy="1076527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235385" y="6550504"/>
            <a:ext cx="5213000" cy="85647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363867" y="7240047"/>
            <a:ext cx="5314533" cy="856476"/>
          </a:xfrm>
          <a:prstGeom prst="rect">
            <a:avLst/>
          </a:prstGeom>
        </p:spPr>
      </p:pic>
      <p:pic>
        <p:nvPicPr>
          <p:cNvPr id="4" name="Object 16">
            <a:extLst>
              <a:ext uri="{FF2B5EF4-FFF2-40B4-BE49-F238E27FC236}">
                <a16:creationId xmlns:a16="http://schemas.microsoft.com/office/drawing/2014/main" id="{5E0F247E-72EB-CE70-FB14-7BC8C24AD893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554200" y="-38100"/>
            <a:ext cx="4158459" cy="10423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32C8EEE-3865-2D9E-7983-20E07D1DDBEC}"/>
              </a:ext>
            </a:extLst>
          </p:cNvPr>
          <p:cNvSpPr/>
          <p:nvPr/>
        </p:nvSpPr>
        <p:spPr>
          <a:xfrm>
            <a:off x="-12832" y="-38100"/>
            <a:ext cx="18300832" cy="10325100"/>
          </a:xfrm>
          <a:prstGeom prst="rect">
            <a:avLst/>
          </a:prstGeom>
          <a:solidFill>
            <a:srgbClr val="7E93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5406" y="571827"/>
            <a:ext cx="9054491" cy="2057929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123810" y="3160714"/>
            <a:ext cx="5209524" cy="6553571"/>
            <a:chOff x="12123810" y="3160714"/>
            <a:chExt cx="5209524" cy="6553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23810" y="3160714"/>
              <a:ext cx="5209524" cy="6553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02381" y="3018155"/>
            <a:ext cx="5316667" cy="6696131"/>
            <a:chOff x="6502381" y="3018155"/>
            <a:chExt cx="5316667" cy="66961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2381" y="3018155"/>
              <a:ext cx="5316667" cy="6696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2381" y="3160714"/>
            <a:ext cx="5178571" cy="6553571"/>
            <a:chOff x="952381" y="3160714"/>
            <a:chExt cx="5178571" cy="6553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381" y="3160714"/>
              <a:ext cx="5178571" cy="6553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56254" y="6758336"/>
            <a:ext cx="6352961" cy="104055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41660" y="8442336"/>
            <a:ext cx="4959304" cy="822676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41326" y="3607094"/>
            <a:ext cx="4422365" cy="2830406"/>
            <a:chOff x="1241326" y="3607094"/>
            <a:chExt cx="4422365" cy="283040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1326" y="3607094"/>
              <a:ext cx="4422365" cy="2830406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01907" y="6758336"/>
            <a:ext cx="5543456" cy="104055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56548" y="3744079"/>
            <a:ext cx="4208333" cy="2693421"/>
            <a:chOff x="7056548" y="3744079"/>
            <a:chExt cx="4208333" cy="2693421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56548" y="3744079"/>
              <a:ext cx="4208333" cy="2693421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475469" y="6758336"/>
            <a:ext cx="5871189" cy="1040551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06279" y="7568945"/>
            <a:ext cx="5856333" cy="82267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657738" y="3744079"/>
            <a:ext cx="4208333" cy="2693421"/>
            <a:chOff x="12657738" y="3744079"/>
            <a:chExt cx="4208333" cy="269342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57738" y="3744079"/>
              <a:ext cx="4208333" cy="2693421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3098" y="7571745"/>
            <a:ext cx="6087628" cy="822676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08583" y="7571745"/>
            <a:ext cx="5474152" cy="822676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643494" y="8003859"/>
            <a:ext cx="6034304" cy="822676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609736" y="8451860"/>
            <a:ext cx="6037590" cy="822676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305298" y="8442336"/>
            <a:ext cx="4982266" cy="822676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941422" y="8001183"/>
            <a:ext cx="5320133" cy="822676"/>
          </a:xfrm>
          <a:prstGeom prst="rect">
            <a:avLst/>
          </a:prstGeom>
        </p:spPr>
      </p:pic>
      <p:pic>
        <p:nvPicPr>
          <p:cNvPr id="5" name="Object 22">
            <a:extLst>
              <a:ext uri="{FF2B5EF4-FFF2-40B4-BE49-F238E27FC236}">
                <a16:creationId xmlns:a16="http://schemas.microsoft.com/office/drawing/2014/main" id="{767AB6BA-92B6-F733-F333-B49C0920E25F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554200" y="-13692"/>
            <a:ext cx="4158459" cy="1042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사용자 지정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Ho o</cp:lastModifiedBy>
  <cp:revision>5</cp:revision>
  <dcterms:created xsi:type="dcterms:W3CDTF">2023-09-26T02:30:49Z</dcterms:created>
  <dcterms:modified xsi:type="dcterms:W3CDTF">2023-09-27T08:41:00Z</dcterms:modified>
</cp:coreProperties>
</file>