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60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7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50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05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51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61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77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1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65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3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93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1F51-6D86-4735-98DE-C489E57FF129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1BF15-CCC1-4F7B-A270-A684AC7FBD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88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564447267" y="1431655765"/>
            <a:ext cx="1431655765" cy="1431655765"/>
            <a:chOff x="-564447267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334" y="2091267"/>
            <a:ext cx="12225867" cy="4826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8800" y="4453467"/>
            <a:ext cx="3242733" cy="9228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9533" y="5139267"/>
            <a:ext cx="38184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267" y="4495800"/>
            <a:ext cx="4461933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8467" y="5139267"/>
            <a:ext cx="4809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5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8600" y="4453467"/>
            <a:ext cx="5554133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533" y="5139267"/>
            <a:ext cx="30564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8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000" y="4453467"/>
            <a:ext cx="5401733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4933" y="5139267"/>
            <a:ext cx="3784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467" y="4453467"/>
            <a:ext cx="5410200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5139267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933" y="4495800"/>
            <a:ext cx="3031067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5139267"/>
            <a:ext cx="20912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467" y="4495800"/>
            <a:ext cx="2895600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1134" y="5139267"/>
            <a:ext cx="362373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5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334" y="4453467"/>
            <a:ext cx="3344333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4267" y="5139267"/>
            <a:ext cx="344593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533" y="2777067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067" y="1913467"/>
            <a:ext cx="2311400" cy="2683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467" y="4588933"/>
            <a:ext cx="3208867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533" y="5139267"/>
            <a:ext cx="30564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0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7267" y="4453467"/>
            <a:ext cx="3217333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7667" y="5139267"/>
            <a:ext cx="2362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067" y="4495800"/>
            <a:ext cx="3183467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7733" y="5139267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867" y="4453467"/>
            <a:ext cx="3403600" cy="9228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7867" y="5139267"/>
            <a:ext cx="423333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67" y="2243667"/>
            <a:ext cx="2667000" cy="223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334" y="4453467"/>
            <a:ext cx="3293533" cy="91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56467" y="601133"/>
            <a:ext cx="15341600" cy="195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534" y="440267"/>
            <a:ext cx="3115733" cy="56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000" y="5139267"/>
            <a:ext cx="3539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1</cp:revision>
  <dcterms:created xsi:type="dcterms:W3CDTF">2024-05-29T12:37:43Z</dcterms:created>
  <dcterms:modified xsi:type="dcterms:W3CDTF">2024-05-29T12:37:50Z</dcterms:modified>
</cp:coreProperties>
</file>