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60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61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62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63.png" Type="http://schemas.openxmlformats.org/officeDocument/2006/relationships/image"/><Relationship Id="rId4" Target="../media/image50.png" Type="http://schemas.openxmlformats.org/officeDocument/2006/relationships/image"/><Relationship Id="rId5" Target="../media/image64.png" Type="http://schemas.openxmlformats.org/officeDocument/2006/relationships/image"/><Relationship Id="rId6" Target="../media/image52.png" Type="http://schemas.openxmlformats.org/officeDocument/2006/relationships/image"/><Relationship Id="rId7" Target="../media/image6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66.png" Type="http://schemas.openxmlformats.org/officeDocument/2006/relationships/image"/><Relationship Id="rId4" Target="../media/image50.png" Type="http://schemas.openxmlformats.org/officeDocument/2006/relationships/image"/><Relationship Id="rId5" Target="../media/image67.png" Type="http://schemas.openxmlformats.org/officeDocument/2006/relationships/image"/><Relationship Id="rId6" Target="../media/image5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68.png" Type="http://schemas.openxmlformats.org/officeDocument/2006/relationships/image"/><Relationship Id="rId4" Target="../media/image50.png" Type="http://schemas.openxmlformats.org/officeDocument/2006/relationships/image"/><Relationship Id="rId5" Target="../media/image69.png" Type="http://schemas.openxmlformats.org/officeDocument/2006/relationships/image"/><Relationship Id="rId6" Target="../media/image52.png" Type="http://schemas.openxmlformats.org/officeDocument/2006/relationships/image"/><Relationship Id="rId7" Target="../media/image7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../media/image27.png" Type="http://schemas.openxmlformats.org/officeDocument/2006/relationships/image"/><Relationship Id="rId16" Target="../media/image28.png" Type="http://schemas.openxmlformats.org/officeDocument/2006/relationships/image"/><Relationship Id="rId17" Target="../media/image29.png" Type="http://schemas.openxmlformats.org/officeDocument/2006/relationships/image"/><Relationship Id="rId18" Target="../media/image30.png" Type="http://schemas.openxmlformats.org/officeDocument/2006/relationships/image"/><Relationship Id="rId19" Target="../media/image31.png" Type="http://schemas.openxmlformats.org/officeDocument/2006/relationships/image"/><Relationship Id="rId2" Target="../media/image14.png" Type="http://schemas.openxmlformats.org/officeDocument/2006/relationships/image"/><Relationship Id="rId20" Target="../media/image32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png" Type="http://schemas.openxmlformats.org/officeDocument/2006/relationships/image"/><Relationship Id="rId12" Target="../media/image43.png" Type="http://schemas.openxmlformats.org/officeDocument/2006/relationships/image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media/image48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35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47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53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54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55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6.png" Type="http://schemas.openxmlformats.org/officeDocument/2006/relationships/image"/><Relationship Id="rId4" Target="../media/image50.png" Type="http://schemas.openxmlformats.org/officeDocument/2006/relationships/image"/><Relationship Id="rId5" Target="../media/image57.png" Type="http://schemas.openxmlformats.org/officeDocument/2006/relationships/image"/><Relationship Id="rId6" Target="../media/image52.png" Type="http://schemas.openxmlformats.org/officeDocument/2006/relationships/image"/><Relationship Id="rId7" Target="../media/image58.png" Type="http://schemas.openxmlformats.org/officeDocument/2006/relationships/image"/><Relationship Id="rId8" Target="../media/image5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201400" y="7454900"/>
            <a:ext cx="3238500" cy="11430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115800" y="5435600"/>
            <a:ext cx="6540500" cy="4343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087600" y="3835400"/>
            <a:ext cx="5156200" cy="16764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98500" y="3454400"/>
            <a:ext cx="2044700" cy="10922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4178300" y="1231900"/>
            <a:ext cx="12509500" cy="4406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216900" y="-1447800"/>
            <a:ext cx="6070600" cy="7531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769600" y="1384300"/>
            <a:ext cx="2476500" cy="25400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78500" y="5194300"/>
            <a:ext cx="6070600" cy="7696200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000500" y="7289800"/>
            <a:ext cx="2755900" cy="9271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880100" y="6413500"/>
            <a:ext cx="1955800" cy="24130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448800" y="3073400"/>
            <a:ext cx="736600" cy="41783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8140700" y="2730500"/>
            <a:ext cx="18542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905500" y="1993900"/>
            <a:ext cx="11214100" cy="495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588000" y="990600"/>
            <a:ext cx="11137900" cy="7315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057900" y="1231900"/>
            <a:ext cx="10744200" cy="7188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00500" y="1485900"/>
            <a:ext cx="5143500" cy="4330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702800" y="1219200"/>
            <a:ext cx="8153400" cy="7251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8100" y="3416300"/>
            <a:ext cx="2120900" cy="5143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873500" y="5981700"/>
            <a:ext cx="55245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9702800" y="4025900"/>
            <a:ext cx="6946900" cy="4864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37000" y="1587500"/>
            <a:ext cx="8242300" cy="643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8100" y="34163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390900" y="3302000"/>
            <a:ext cx="6172200" cy="4102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058400" y="1295400"/>
            <a:ext cx="8013700" cy="7023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08100" y="3416300"/>
            <a:ext cx="2120900" cy="5143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251200" y="1803400"/>
            <a:ext cx="55118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940800" y="6057900"/>
            <a:ext cx="11391900" cy="69596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52700" y="5384800"/>
            <a:ext cx="10909300" cy="6959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69100" y="2794000"/>
            <a:ext cx="4711700" cy="1816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48400" y="3733800"/>
            <a:ext cx="4991100" cy="685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53100" y="3898900"/>
            <a:ext cx="10147300" cy="12636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651500" y="-3746500"/>
            <a:ext cx="10147300" cy="124714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98500" y="3454400"/>
            <a:ext cx="2044700" cy="1092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616700" y="5600700"/>
            <a:ext cx="4876800" cy="1701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349500" y="4749800"/>
            <a:ext cx="571500" cy="914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118600" y="4749800"/>
            <a:ext cx="571500" cy="914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2700" y="5600700"/>
            <a:ext cx="4902200" cy="1676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159000" y="4787900"/>
            <a:ext cx="1041400" cy="965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898900" y="5600700"/>
            <a:ext cx="39243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27700" y="4749800"/>
            <a:ext cx="571500" cy="914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5549900" y="4775200"/>
            <a:ext cx="1041400" cy="977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8928100" y="4775200"/>
            <a:ext cx="1041400" cy="977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642600" y="5600700"/>
            <a:ext cx="3924300" cy="16764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509500" y="4749800"/>
            <a:ext cx="571500" cy="914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319000" y="4775200"/>
            <a:ext cx="1041400" cy="9779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4033500" y="5600700"/>
            <a:ext cx="39243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887700" y="4749800"/>
            <a:ext cx="571500" cy="9144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5709900" y="4775200"/>
            <a:ext cx="1041400" cy="9779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5405100" y="5168900"/>
            <a:ext cx="8128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067300" y="482600"/>
            <a:ext cx="12433300" cy="34671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-3251200" y="8623300"/>
            <a:ext cx="15392400" cy="1663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933700" y="1333500"/>
            <a:ext cx="1905000" cy="5359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143500" y="3632200"/>
            <a:ext cx="2552700" cy="24765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39100" y="3594100"/>
            <a:ext cx="2476500" cy="255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953000" y="6159500"/>
            <a:ext cx="5930900" cy="15367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5138400" y="3594100"/>
            <a:ext cx="2476500" cy="25527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280900" y="3594100"/>
            <a:ext cx="2476500" cy="2552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052300" y="6159500"/>
            <a:ext cx="5930900" cy="1536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914900" y="7759700"/>
            <a:ext cx="122428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054600" y="1117600"/>
            <a:ext cx="8013700" cy="2336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130300" y="6870700"/>
            <a:ext cx="11137900" cy="60452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51700" y="8623300"/>
            <a:ext cx="15392400" cy="1663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33700" y="1333500"/>
            <a:ext cx="1905000" cy="5359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156200" y="2667000"/>
            <a:ext cx="2552700" cy="2476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39100" y="2641600"/>
            <a:ext cx="2476500" cy="255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953000" y="5207000"/>
            <a:ext cx="5930900" cy="1536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138400" y="2641600"/>
            <a:ext cx="2476500" cy="25527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293600" y="2641600"/>
            <a:ext cx="2476500" cy="2552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065000" y="5207000"/>
            <a:ext cx="5930900" cy="15367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899400" y="6692900"/>
            <a:ext cx="100203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575300" y="2997200"/>
            <a:ext cx="11468100" cy="3530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575300" y="2413000"/>
            <a:ext cx="11468100" cy="4699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359400" y="1219200"/>
            <a:ext cx="12090400" cy="6591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092700" y="1689100"/>
            <a:ext cx="12268200" cy="6616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14300" y="7912100"/>
            <a:ext cx="19100800" cy="3759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978400" y="1371600"/>
            <a:ext cx="5511800" cy="49911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137900" y="1371600"/>
            <a:ext cx="6705600" cy="643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908300" y="2311400"/>
            <a:ext cx="2120900" cy="5143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63500" y="7404100"/>
            <a:ext cx="1066800" cy="1905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864100" y="6502400"/>
            <a:ext cx="5829300" cy="207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