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8" d="100"/>
          <a:sy n="18" d="100"/>
        </p:scale>
        <p:origin x="294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42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42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3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45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04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75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12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78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56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950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638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A9B8-E0F8-459D-B1EB-6130E97C5071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2E18-E11F-4487-9B44-F61C40045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02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1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1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1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1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0C807768-F91A-46E2-A642-4576A8C90264}"/>
              </a:ext>
            </a:extLst>
          </p:cNvPr>
          <p:cNvCxnSpPr>
            <a:cxnSpLocks/>
          </p:cNvCxnSpPr>
          <p:nvPr/>
        </p:nvCxnSpPr>
        <p:spPr>
          <a:xfrm>
            <a:off x="2847628" y="13005380"/>
            <a:ext cx="26298872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442B889-2C8B-4089-B189-589E720C3C3D}"/>
              </a:ext>
            </a:extLst>
          </p:cNvPr>
          <p:cNvCxnSpPr>
            <a:cxnSpLocks/>
          </p:cNvCxnSpPr>
          <p:nvPr/>
        </p:nvCxnSpPr>
        <p:spPr>
          <a:xfrm>
            <a:off x="2847628" y="6857952"/>
            <a:ext cx="26298872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758F9DB5-A6C7-4613-BE42-C10BE2AC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7219" y="2167536"/>
            <a:ext cx="20825342" cy="1441882"/>
          </a:xfrm>
        </p:spPr>
        <p:txBody>
          <a:bodyPr>
            <a:normAutofit/>
          </a:bodyPr>
          <a:lstStyle/>
          <a:p>
            <a:r>
              <a:rPr lang="ko-KR" altLang="en-US" sz="8000" b="1" spc="-150" dirty="0">
                <a:solidFill>
                  <a:schemeClr val="accent6">
                    <a:lumMod val="50000"/>
                  </a:schemeClr>
                </a:solidFill>
              </a:rPr>
              <a:t>과제명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B2A67D9-C8AF-40FA-B586-61D8EFCF9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7219" y="4031281"/>
            <a:ext cx="20825342" cy="1062619"/>
          </a:xfrm>
        </p:spPr>
        <p:txBody>
          <a:bodyPr>
            <a:normAutofit/>
          </a:bodyPr>
          <a:lstStyle/>
          <a:p>
            <a:r>
              <a:rPr lang="ko-KR" altLang="en-US" sz="5000" dirty="0" err="1"/>
              <a:t>팀명</a:t>
            </a:r>
            <a:r>
              <a:rPr lang="en-US" altLang="ko-KR" sz="5000" dirty="0"/>
              <a:t>/</a:t>
            </a:r>
            <a:r>
              <a:rPr lang="ko-KR" altLang="en-US" sz="5000" dirty="0"/>
              <a:t>학과</a:t>
            </a:r>
            <a:r>
              <a:rPr lang="en-US" altLang="ko-KR" sz="5000" dirty="0"/>
              <a:t>/</a:t>
            </a:r>
            <a:r>
              <a:rPr lang="ko-KR" altLang="en-US" sz="5000" dirty="0"/>
              <a:t>참가자 이름</a:t>
            </a:r>
            <a:r>
              <a:rPr lang="en-US" altLang="ko-KR" sz="5000" dirty="0"/>
              <a:t>/</a:t>
            </a:r>
            <a:r>
              <a:rPr lang="ko-KR" altLang="en-US" sz="5000" dirty="0"/>
              <a:t>지도교수 이름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44D4E23-E7A4-42C3-A5D2-329EE424536D}"/>
              </a:ext>
            </a:extLst>
          </p:cNvPr>
          <p:cNvSpPr/>
          <p:nvPr/>
        </p:nvSpPr>
        <p:spPr>
          <a:xfrm>
            <a:off x="3114328" y="7782771"/>
            <a:ext cx="26032172" cy="62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2600" dirty="0"/>
              <a:t>배경 및 목적</a:t>
            </a:r>
          </a:p>
        </p:txBody>
      </p:sp>
      <p:sp>
        <p:nvSpPr>
          <p:cNvPr id="16" name="모서리가 둥근 직사각형 127">
            <a:extLst>
              <a:ext uri="{FF2B5EF4-FFF2-40B4-BE49-F238E27FC236}">
                <a16:creationId xmlns:a16="http://schemas.microsoft.com/office/drawing/2014/main" id="{DD0A8D80-4329-4E5A-92CE-14CF632C6299}"/>
              </a:ext>
            </a:extLst>
          </p:cNvPr>
          <p:cNvSpPr/>
          <p:nvPr/>
        </p:nvSpPr>
        <p:spPr>
          <a:xfrm>
            <a:off x="2847628" y="6386155"/>
            <a:ext cx="5059591" cy="9047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Miriam" pitchFamily="34" charset="-79"/>
              </a:rPr>
              <a:t>배경 및 목적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Miriam" pitchFamily="34" charset="-79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1BBEE13-04AC-4EE9-AD3E-99A701B5FE5C}"/>
              </a:ext>
            </a:extLst>
          </p:cNvPr>
          <p:cNvSpPr/>
          <p:nvPr/>
        </p:nvSpPr>
        <p:spPr>
          <a:xfrm>
            <a:off x="3114328" y="13930200"/>
            <a:ext cx="26032172" cy="62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2600" dirty="0"/>
              <a:t>작품소개</a:t>
            </a:r>
          </a:p>
        </p:txBody>
      </p:sp>
      <p:sp>
        <p:nvSpPr>
          <p:cNvPr id="31" name="모서리가 둥근 직사각형 127">
            <a:extLst>
              <a:ext uri="{FF2B5EF4-FFF2-40B4-BE49-F238E27FC236}">
                <a16:creationId xmlns:a16="http://schemas.microsoft.com/office/drawing/2014/main" id="{A819AFB5-696D-48CD-BEA0-5418B1734DD6}"/>
              </a:ext>
            </a:extLst>
          </p:cNvPr>
          <p:cNvSpPr/>
          <p:nvPr/>
        </p:nvSpPr>
        <p:spPr>
          <a:xfrm>
            <a:off x="2847628" y="12533583"/>
            <a:ext cx="5059591" cy="9047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Miriam" pitchFamily="34" charset="-79"/>
              </a:rPr>
              <a:t>작품소개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Miriam" pitchFamily="34" charset="-79"/>
            </a:endParaRPr>
          </a:p>
        </p:txBody>
      </p:sp>
      <p:sp>
        <p:nvSpPr>
          <p:cNvPr id="37" name="모서리가 둥근 직사각형 127">
            <a:extLst>
              <a:ext uri="{FF2B5EF4-FFF2-40B4-BE49-F238E27FC236}">
                <a16:creationId xmlns:a16="http://schemas.microsoft.com/office/drawing/2014/main" id="{DA880A20-E440-45C6-B5C6-4CFF73E8C3EC}"/>
              </a:ext>
            </a:extLst>
          </p:cNvPr>
          <p:cNvSpPr/>
          <p:nvPr/>
        </p:nvSpPr>
        <p:spPr>
          <a:xfrm>
            <a:off x="2847629" y="17351151"/>
            <a:ext cx="5335928" cy="90471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개념 및 설계</a:t>
            </a:r>
            <a:endParaRPr lang="en-US" altLang="ko-KR" sz="3500" b="1" dirty="0">
              <a:solidFill>
                <a:schemeClr val="bg1"/>
              </a:solidFill>
              <a:latin typeface="+mn-ea"/>
              <a:cs typeface="Miriam" pitchFamily="34" charset="-79"/>
            </a:endParaRPr>
          </a:p>
        </p:txBody>
      </p:sp>
      <p:sp>
        <p:nvSpPr>
          <p:cNvPr id="11" name="모서리가 둥근 직사각형 127">
            <a:extLst>
              <a:ext uri="{FF2B5EF4-FFF2-40B4-BE49-F238E27FC236}">
                <a16:creationId xmlns:a16="http://schemas.microsoft.com/office/drawing/2014/main" id="{22785ECE-8618-4350-A4C9-BA00E4990068}"/>
              </a:ext>
            </a:extLst>
          </p:cNvPr>
          <p:cNvSpPr/>
          <p:nvPr/>
        </p:nvSpPr>
        <p:spPr>
          <a:xfrm>
            <a:off x="16314704" y="17351151"/>
            <a:ext cx="5335928" cy="90471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사용기술</a:t>
            </a:r>
            <a:r>
              <a:rPr lang="en-US" altLang="ko-KR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(</a:t>
            </a:r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작동원리</a:t>
            </a:r>
            <a:r>
              <a:rPr lang="en-US" altLang="ko-KR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)</a:t>
            </a:r>
          </a:p>
        </p:txBody>
      </p:sp>
      <p:sp>
        <p:nvSpPr>
          <p:cNvPr id="12" name="모서리가 둥근 직사각형 127">
            <a:extLst>
              <a:ext uri="{FF2B5EF4-FFF2-40B4-BE49-F238E27FC236}">
                <a16:creationId xmlns:a16="http://schemas.microsoft.com/office/drawing/2014/main" id="{BF776C74-2D76-4AB1-A764-F03EDBD64865}"/>
              </a:ext>
            </a:extLst>
          </p:cNvPr>
          <p:cNvSpPr/>
          <p:nvPr/>
        </p:nvSpPr>
        <p:spPr>
          <a:xfrm>
            <a:off x="2847629" y="27079079"/>
            <a:ext cx="5335928" cy="90471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작품 특징</a:t>
            </a:r>
            <a:endParaRPr lang="en-US" altLang="ko-KR" sz="3500" b="1" dirty="0">
              <a:solidFill>
                <a:schemeClr val="bg1"/>
              </a:solidFill>
              <a:latin typeface="+mn-ea"/>
              <a:cs typeface="Miriam" pitchFamily="34" charset="-79"/>
            </a:endParaRPr>
          </a:p>
        </p:txBody>
      </p:sp>
      <p:sp>
        <p:nvSpPr>
          <p:cNvPr id="13" name="모서리가 둥근 직사각형 127">
            <a:extLst>
              <a:ext uri="{FF2B5EF4-FFF2-40B4-BE49-F238E27FC236}">
                <a16:creationId xmlns:a16="http://schemas.microsoft.com/office/drawing/2014/main" id="{0BAE3B68-A62F-49C1-AC55-D495F616777F}"/>
              </a:ext>
            </a:extLst>
          </p:cNvPr>
          <p:cNvSpPr/>
          <p:nvPr/>
        </p:nvSpPr>
        <p:spPr>
          <a:xfrm>
            <a:off x="2847629" y="34450814"/>
            <a:ext cx="5335928" cy="90471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기대효과</a:t>
            </a:r>
            <a:endParaRPr lang="en-US" altLang="ko-KR" sz="3500" b="1" dirty="0">
              <a:solidFill>
                <a:schemeClr val="bg1"/>
              </a:solidFill>
              <a:latin typeface="+mn-ea"/>
              <a:cs typeface="Miriam" pitchFamily="34" charset="-79"/>
            </a:endParaRPr>
          </a:p>
        </p:txBody>
      </p:sp>
      <p:sp>
        <p:nvSpPr>
          <p:cNvPr id="14" name="모서리가 둥근 직사각형 127">
            <a:extLst>
              <a:ext uri="{FF2B5EF4-FFF2-40B4-BE49-F238E27FC236}">
                <a16:creationId xmlns:a16="http://schemas.microsoft.com/office/drawing/2014/main" id="{7ED0150B-D601-43C2-BFC7-782CBEC2C522}"/>
              </a:ext>
            </a:extLst>
          </p:cNvPr>
          <p:cNvSpPr/>
          <p:nvPr/>
        </p:nvSpPr>
        <p:spPr>
          <a:xfrm>
            <a:off x="16314704" y="27079079"/>
            <a:ext cx="5335928" cy="90471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결과물</a:t>
            </a:r>
            <a:r>
              <a:rPr lang="en-US" altLang="ko-KR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(</a:t>
            </a:r>
            <a:r>
              <a:rPr lang="ko-KR" altLang="en-US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사진</a:t>
            </a:r>
            <a:r>
              <a:rPr lang="en-US" altLang="ko-KR" sz="3500" b="1" dirty="0">
                <a:solidFill>
                  <a:schemeClr val="bg1"/>
                </a:solidFill>
                <a:latin typeface="+mn-ea"/>
                <a:cs typeface="Miriam" pitchFamily="34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98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32</Words>
  <Application>Microsoft Office PowerPoint</Application>
  <PresentationFormat>사용자 지정</PresentationFormat>
  <Paragraphs>11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맑은 고딕</vt:lpstr>
      <vt:lpstr>Arial</vt:lpstr>
      <vt:lpstr>Calibri</vt:lpstr>
      <vt:lpstr>Calibri Light</vt:lpstr>
      <vt:lpstr>Office 테마</vt:lpstr>
      <vt:lpstr>과제명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sangyoung</dc:creator>
  <cp:lastModifiedBy>USER</cp:lastModifiedBy>
  <cp:revision>13</cp:revision>
  <dcterms:created xsi:type="dcterms:W3CDTF">2020-08-05T10:28:43Z</dcterms:created>
  <dcterms:modified xsi:type="dcterms:W3CDTF">2020-08-28T02:06:37Z</dcterms:modified>
</cp:coreProperties>
</file>