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4" r:id="rId2"/>
    <p:sldMasterId id="2147483698" r:id="rId3"/>
  </p:sldMasterIdLst>
  <p:sldIdLst>
    <p:sldId id="263" r:id="rId4"/>
    <p:sldId id="350" r:id="rId5"/>
    <p:sldId id="347" r:id="rId6"/>
    <p:sldId id="348" r:id="rId7"/>
    <p:sldId id="349" r:id="rId8"/>
    <p:sldId id="351" r:id="rId9"/>
    <p:sldId id="352" r:id="rId10"/>
    <p:sldId id="353" r:id="rId11"/>
    <p:sldId id="354" r:id="rId12"/>
    <p:sldId id="355" r:id="rId13"/>
    <p:sldId id="345" r:id="rId14"/>
    <p:sldId id="356" r:id="rId15"/>
    <p:sldId id="357" r:id="rId16"/>
    <p:sldId id="358" r:id="rId17"/>
    <p:sldId id="365" r:id="rId18"/>
    <p:sldId id="366" r:id="rId19"/>
    <p:sldId id="367" r:id="rId20"/>
    <p:sldId id="368" r:id="rId21"/>
    <p:sldId id="369" r:id="rId22"/>
    <p:sldId id="375" r:id="rId23"/>
    <p:sldId id="376" r:id="rId24"/>
    <p:sldId id="360" r:id="rId25"/>
    <p:sldId id="361" r:id="rId26"/>
    <p:sldId id="363" r:id="rId27"/>
    <p:sldId id="364" r:id="rId28"/>
    <p:sldId id="373" r:id="rId29"/>
    <p:sldId id="374" r:id="rId30"/>
    <p:sldId id="286" r:id="rId31"/>
  </p:sldIdLst>
  <p:sldSz cx="9721850" cy="756126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66"/>
    <a:srgbClr val="FF99FF"/>
    <a:srgbClr val="FFCC00"/>
    <a:srgbClr val="E4E832"/>
    <a:srgbClr val="307433"/>
    <a:srgbClr val="164A45"/>
    <a:srgbClr val="E818A3"/>
    <a:srgbClr val="9966FF"/>
    <a:srgbClr val="4BB1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745" autoAdjust="0"/>
  </p:normalViewPr>
  <p:slideViewPr>
    <p:cSldViewPr>
      <p:cViewPr>
        <p:scale>
          <a:sx n="75" d="100"/>
          <a:sy n="75" d="100"/>
        </p:scale>
        <p:origin x="-60" y="-282"/>
      </p:cViewPr>
      <p:guideLst>
        <p:guide orient="horz" pos="23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C4ED7-3287-4B00-8884-5E2C2E313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C39D21E-BFA7-4EB0-8599-741FB86FD1A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ctr" rtl="0" latinLnBrk="1"/>
          <a:r>
            <a:rPr lang="ko-KR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소련이 </a:t>
          </a:r>
          <a:r>
            <a:rPr lang="ko-KR" sz="3000" b="0" dirty="0" err="1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센프란시스코</a:t>
          </a:r>
          <a:r>
            <a:rPr lang="ko-KR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 강화조약의 서명거부</a:t>
          </a:r>
          <a:endParaRPr lang="ko-KR" sz="3000" b="0" dirty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</dgm:t>
    </dgm:pt>
    <dgm:pt modelId="{FEE7B9F2-4227-4249-B07B-DC66917A011C}" type="parTrans" cxnId="{AD45A04C-B1E1-4771-8691-EAF4251A555F}">
      <dgm:prSet/>
      <dgm:spPr/>
      <dgm:t>
        <a:bodyPr/>
        <a:lstStyle/>
        <a:p>
          <a:pPr latinLnBrk="1"/>
          <a:endParaRPr lang="ko-KR" altLang="en-US"/>
        </a:p>
      </dgm:t>
    </dgm:pt>
    <dgm:pt modelId="{0388EBE0-01AA-4D0A-9DFE-CE55254F4A28}" type="sibTrans" cxnId="{AD45A04C-B1E1-4771-8691-EAF4251A555F}">
      <dgm:prSet/>
      <dgm:spPr/>
      <dgm:t>
        <a:bodyPr/>
        <a:lstStyle/>
        <a:p>
          <a:pPr latinLnBrk="1"/>
          <a:endParaRPr lang="ko-KR" altLang="en-US"/>
        </a:p>
      </dgm:t>
    </dgm:pt>
    <dgm:pt modelId="{CA7C7A29-B9B1-4090-881D-83194FAA85C2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ctr" rtl="0" latinLnBrk="1"/>
          <a:r>
            <a:rPr lang="en-US" sz="3000" b="0" dirty="0" smtClean="0">
              <a:latin typeface="휴먼모음T" pitchFamily="18" charset="-127"/>
              <a:ea typeface="휴먼모음T" pitchFamily="18" charset="-127"/>
            </a:rPr>
            <a:t> </a:t>
          </a:r>
          <a:r>
            <a:rPr lang="ko-KR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평화조약을 위한 교섭을 실시 </a:t>
          </a:r>
          <a:endParaRPr lang="en-US" altLang="ko-KR" sz="3000" b="0" dirty="0" smtClean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  <a:p>
          <a:pPr algn="ctr" rtl="0" latinLnBrk="1"/>
          <a:r>
            <a:rPr lang="en-US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(</a:t>
          </a:r>
          <a:r>
            <a:rPr lang="ko-KR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일본이 일관되게 북방</a:t>
          </a:r>
          <a:r>
            <a:rPr lang="en-US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4</a:t>
          </a:r>
          <a:r>
            <a:rPr lang="ko-KR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도의 반환을 주장</a:t>
          </a:r>
          <a:r>
            <a:rPr lang="en-US" sz="30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)</a:t>
          </a:r>
          <a:endParaRPr lang="ko-KR" sz="3000" b="0" dirty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</dgm:t>
    </dgm:pt>
    <dgm:pt modelId="{A224B196-9075-44A9-82C1-CE57597D8F57}" type="parTrans" cxnId="{76C8E409-0D90-4EFE-AEF6-02947973985E}">
      <dgm:prSet/>
      <dgm:spPr/>
      <dgm:t>
        <a:bodyPr/>
        <a:lstStyle/>
        <a:p>
          <a:pPr latinLnBrk="1"/>
          <a:endParaRPr lang="ko-KR" altLang="en-US"/>
        </a:p>
      </dgm:t>
    </dgm:pt>
    <dgm:pt modelId="{CCCFC724-1433-486B-AAF9-BF89FD89CF34}" type="sibTrans" cxnId="{76C8E409-0D90-4EFE-AEF6-02947973985E}">
      <dgm:prSet/>
      <dgm:spPr/>
      <dgm:t>
        <a:bodyPr/>
        <a:lstStyle/>
        <a:p>
          <a:pPr latinLnBrk="1"/>
          <a:endParaRPr lang="ko-KR" altLang="en-US"/>
        </a:p>
      </dgm:t>
    </dgm:pt>
    <dgm:pt modelId="{BEC187E3-B6B8-4949-BF61-260B5B7A0396}" type="pres">
      <dgm:prSet presAssocID="{E6AC4ED7-3287-4B00-8884-5E2C2E313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CD6A4C-5C4F-4318-AA8C-C9A218549D33}" type="pres">
      <dgm:prSet presAssocID="{9C39D21E-BFA7-4EB0-8599-741FB86FD1AF}" presName="parentText" presStyleLbl="node1" presStyleIdx="0" presStyleCnt="2" custScaleY="72078" custLinFactY="-177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9F28A6-AA0C-46F2-86A7-EB9AE713220E}" type="pres">
      <dgm:prSet presAssocID="{0388EBE0-01AA-4D0A-9DFE-CE55254F4A28}" presName="spacer" presStyleCnt="0"/>
      <dgm:spPr/>
    </dgm:pt>
    <dgm:pt modelId="{41491D04-3687-4C67-A863-51DAB9BCFF15}" type="pres">
      <dgm:prSet presAssocID="{CA7C7A29-B9B1-4090-881D-83194FAA85C2}" presName="parentText" presStyleLbl="node1" presStyleIdx="1" presStyleCnt="2" custLinFactY="142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FE981F0-99D2-4790-A062-7BFE7A82C2C2}" type="presOf" srcId="{9C39D21E-BFA7-4EB0-8599-741FB86FD1AF}" destId="{5CCD6A4C-5C4F-4318-AA8C-C9A218549D33}" srcOrd="0" destOrd="0" presId="urn:microsoft.com/office/officeart/2005/8/layout/vList2"/>
    <dgm:cxn modelId="{BE6B9234-FEB4-4686-BC45-E7D9D7DECE70}" type="presOf" srcId="{E6AC4ED7-3287-4B00-8884-5E2C2E313E54}" destId="{BEC187E3-B6B8-4949-BF61-260B5B7A0396}" srcOrd="0" destOrd="0" presId="urn:microsoft.com/office/officeart/2005/8/layout/vList2"/>
    <dgm:cxn modelId="{AD45A04C-B1E1-4771-8691-EAF4251A555F}" srcId="{E6AC4ED7-3287-4B00-8884-5E2C2E313E54}" destId="{9C39D21E-BFA7-4EB0-8599-741FB86FD1AF}" srcOrd="0" destOrd="0" parTransId="{FEE7B9F2-4227-4249-B07B-DC66917A011C}" sibTransId="{0388EBE0-01AA-4D0A-9DFE-CE55254F4A28}"/>
    <dgm:cxn modelId="{327CA70C-1945-4209-A314-8E04301ECA05}" type="presOf" srcId="{CA7C7A29-B9B1-4090-881D-83194FAA85C2}" destId="{41491D04-3687-4C67-A863-51DAB9BCFF15}" srcOrd="0" destOrd="0" presId="urn:microsoft.com/office/officeart/2005/8/layout/vList2"/>
    <dgm:cxn modelId="{76C8E409-0D90-4EFE-AEF6-02947973985E}" srcId="{E6AC4ED7-3287-4B00-8884-5E2C2E313E54}" destId="{CA7C7A29-B9B1-4090-881D-83194FAA85C2}" srcOrd="1" destOrd="0" parTransId="{A224B196-9075-44A9-82C1-CE57597D8F57}" sibTransId="{CCCFC724-1433-486B-AAF9-BF89FD89CF34}"/>
    <dgm:cxn modelId="{E5688393-4D23-4BF1-8201-A29829F21839}" type="presParOf" srcId="{BEC187E3-B6B8-4949-BF61-260B5B7A0396}" destId="{5CCD6A4C-5C4F-4318-AA8C-C9A218549D33}" srcOrd="0" destOrd="0" presId="urn:microsoft.com/office/officeart/2005/8/layout/vList2"/>
    <dgm:cxn modelId="{3FAB0B13-4293-45E3-8C90-4FC34B7FB0DE}" type="presParOf" srcId="{BEC187E3-B6B8-4949-BF61-260B5B7A0396}" destId="{BE9F28A6-AA0C-46F2-86A7-EB9AE713220E}" srcOrd="1" destOrd="0" presId="urn:microsoft.com/office/officeart/2005/8/layout/vList2"/>
    <dgm:cxn modelId="{F1625798-131D-41B6-8013-4CF3E0C74FD3}" type="presParOf" srcId="{BEC187E3-B6B8-4949-BF61-260B5B7A0396}" destId="{41491D04-3687-4C67-A863-51DAB9BCFF15}" srcOrd="2" destOrd="0" presId="urn:microsoft.com/office/officeart/2005/8/layout/vList2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B67209-AF7C-4216-915F-116AD25569A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42398FF-80D1-4856-8BC2-52286AF7EF29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6.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일본국회의 </a:t>
          </a:r>
          <a:endParaRPr lang="en-US" altLang="ko-KR" sz="2100" dirty="0" smtClean="0">
            <a:latin typeface="휴먼모음T" pitchFamily="18" charset="-127"/>
            <a:ea typeface="휴먼모음T" pitchFamily="18" charset="-127"/>
          </a:endParaRPr>
        </a:p>
        <a:p>
          <a:pPr latinLnBrk="1"/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“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북방영토의 날” 제정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ADC9DA4C-3BD8-44AA-88FC-3679573949EA}" type="parTrans" cxnId="{AE6FF8D0-F6C2-407D-B5AE-8C4F51B1F6CF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DFF44CC7-F281-4A45-9D48-32474A753A3B}" type="sibTrans" cxnId="{AE6FF8D0-F6C2-407D-B5AE-8C4F51B1F6CF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8ADB15B-0887-4F75-B742-96FB67B4192D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7.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제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3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국 국민의 북방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4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도 입역과 러시아 정부에 대한 항의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87D8D195-9B3B-42B9-B054-7C216309A252}" type="parTrans" cxnId="{C2786021-DC73-4147-B1BF-9218D7DF588B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FC29B79B-EF49-4159-B24B-BBA4EC7D726B}" type="sibTrans" cxnId="{C2786021-DC73-4147-B1BF-9218D7DF588B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64C5CBDC-360E-4061-8903-424A04BE00F0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8.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북방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4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도 주민 지원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E28A0F12-24A2-4E05-9A54-3CAEF05900E9}" type="parTrans" cxnId="{D4A68187-923D-4504-8A0A-ACC36FB9F531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D81B0B61-EA2B-4841-827C-CB48BF780A57}" type="sibTrans" cxnId="{D4A68187-923D-4504-8A0A-ACC36FB9F531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C578CDB-6EFF-438B-AD93-6DCF4C72638D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9. NGO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단체 “</a:t>
          </a:r>
          <a:r>
            <a:rPr lang="ko-KR" altLang="en-US" sz="2100" dirty="0" err="1" smtClean="0">
              <a:latin typeface="휴먼모음T" pitchFamily="18" charset="-127"/>
              <a:ea typeface="휴먼모음T" pitchFamily="18" charset="-127"/>
            </a:rPr>
            <a:t>피이스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 보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-</a:t>
          </a:r>
          <a:r>
            <a:rPr lang="ko-KR" altLang="en-US" sz="2100" dirty="0" err="1" smtClean="0">
              <a:latin typeface="휴먼모음T" pitchFamily="18" charset="-127"/>
              <a:ea typeface="휴먼모음T" pitchFamily="18" charset="-127"/>
            </a:rPr>
            <a:t>트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”의 </a:t>
          </a:r>
          <a:r>
            <a:rPr lang="ko-KR" altLang="en-US" sz="2100" dirty="0" err="1" smtClean="0">
              <a:latin typeface="휴먼모음T" pitchFamily="18" charset="-127"/>
              <a:ea typeface="휴먼모음T" pitchFamily="18" charset="-127"/>
            </a:rPr>
            <a:t>쿠나시리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 상륙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(2002.8.27~29)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D4208B7E-24D0-4F4A-B069-04673D4C74A3}" type="parTrans" cxnId="{7441700D-80DF-4E9A-AB68-6C3C787088CA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61A2E04E-4D06-445D-9F95-35985149D351}" type="sibTrans" cxnId="{7441700D-80DF-4E9A-AB68-6C3C787088CA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EEA29E45-13FC-4963-BB5C-82D45860FE55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10.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국제사법재판소에서의 해결 가능성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48236567-843B-4271-820B-D3CEC7C8CB81}" type="parTrans" cxnId="{3DB9E9EE-D03A-427D-A26C-65360112FDB8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6698DF5-2744-4D6A-8FED-4F98DA94844D}" type="sibTrans" cxnId="{3DB9E9EE-D03A-427D-A26C-65360112FDB8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C34E4390-4153-4355-A5F6-012C4F57226C}" type="pres">
      <dgm:prSet presAssocID="{BCB67209-AF7C-4216-915F-116AD25569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521A1B-8532-4539-9347-7D946799D24B}" type="pres">
      <dgm:prSet presAssocID="{BCB67209-AF7C-4216-915F-116AD25569AA}" presName="cycle" presStyleCnt="0"/>
      <dgm:spPr/>
    </dgm:pt>
    <dgm:pt modelId="{B9F22580-88FC-4E99-A4E8-AAA57B6D6E79}" type="pres">
      <dgm:prSet presAssocID="{E42398FF-80D1-4856-8BC2-52286AF7EF29}" presName="nodeFirstNode" presStyleLbl="node1" presStyleIdx="0" presStyleCnt="5" custScaleX="1230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D75579-F45C-433E-A3DB-2132CA26D50F}" type="pres">
      <dgm:prSet presAssocID="{DFF44CC7-F281-4A45-9D48-32474A753A3B}" presName="sibTransFirstNode" presStyleLbl="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B376216-EDF5-4445-99B8-62B2A21E6B14}" type="pres">
      <dgm:prSet presAssocID="{A8ADB15B-0887-4F75-B742-96FB67B4192D}" presName="nodeFollowingNodes" presStyleLbl="node1" presStyleIdx="1" presStyleCnt="5" custScaleX="103283" custScaleY="1182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B365A2-8DE8-42F0-B716-F3A66F78653C}" type="pres">
      <dgm:prSet presAssocID="{64C5CBDC-360E-4061-8903-424A04BE00F0}" presName="nodeFollowingNodes" presStyleLbl="node1" presStyleIdx="2" presStyleCnt="5" custScaleX="116794" custRadScaleRad="106528" custRadScaleInc="-74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D24DDE-C155-4DDA-99B4-0CD8979C3593}" type="pres">
      <dgm:prSet presAssocID="{AC578CDB-6EFF-438B-AD93-6DCF4C72638D}" presName="nodeFollowingNodes" presStyleLbl="node1" presStyleIdx="3" presStyleCnt="5" custScaleX="114645" custScaleY="122286" custRadScaleRad="103432" custRadScaleInc="91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E88267-9DA6-47F7-929F-0910EE4F5A15}" type="pres">
      <dgm:prSet presAssocID="{EEA29E45-13FC-4963-BB5C-82D45860FE5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E6FF8D0-F6C2-407D-B5AE-8C4F51B1F6CF}" srcId="{BCB67209-AF7C-4216-915F-116AD25569AA}" destId="{E42398FF-80D1-4856-8BC2-52286AF7EF29}" srcOrd="0" destOrd="0" parTransId="{ADC9DA4C-3BD8-44AA-88FC-3679573949EA}" sibTransId="{DFF44CC7-F281-4A45-9D48-32474A753A3B}"/>
    <dgm:cxn modelId="{A356DE34-7537-419A-9E39-C7D25D24D9CB}" type="presOf" srcId="{A8ADB15B-0887-4F75-B742-96FB67B4192D}" destId="{9B376216-EDF5-4445-99B8-62B2A21E6B14}" srcOrd="0" destOrd="0" presId="urn:microsoft.com/office/officeart/2005/8/layout/cycle3"/>
    <dgm:cxn modelId="{7A07C6DB-175C-4C90-B1C9-0865187274E3}" type="presOf" srcId="{DFF44CC7-F281-4A45-9D48-32474A753A3B}" destId="{16D75579-F45C-433E-A3DB-2132CA26D50F}" srcOrd="0" destOrd="0" presId="urn:microsoft.com/office/officeart/2005/8/layout/cycle3"/>
    <dgm:cxn modelId="{D4A68187-923D-4504-8A0A-ACC36FB9F531}" srcId="{BCB67209-AF7C-4216-915F-116AD25569AA}" destId="{64C5CBDC-360E-4061-8903-424A04BE00F0}" srcOrd="2" destOrd="0" parTransId="{E28A0F12-24A2-4E05-9A54-3CAEF05900E9}" sibTransId="{D81B0B61-EA2B-4841-827C-CB48BF780A57}"/>
    <dgm:cxn modelId="{A6E52DEC-C8AA-4A65-93DC-28B6948CB363}" type="presOf" srcId="{E42398FF-80D1-4856-8BC2-52286AF7EF29}" destId="{B9F22580-88FC-4E99-A4E8-AAA57B6D6E79}" srcOrd="0" destOrd="0" presId="urn:microsoft.com/office/officeart/2005/8/layout/cycle3"/>
    <dgm:cxn modelId="{5263FB2B-3A2C-4C3C-9C57-7B25159373BD}" type="presOf" srcId="{EEA29E45-13FC-4963-BB5C-82D45860FE55}" destId="{37E88267-9DA6-47F7-929F-0910EE4F5A15}" srcOrd="0" destOrd="0" presId="urn:microsoft.com/office/officeart/2005/8/layout/cycle3"/>
    <dgm:cxn modelId="{C2786021-DC73-4147-B1BF-9218D7DF588B}" srcId="{BCB67209-AF7C-4216-915F-116AD25569AA}" destId="{A8ADB15B-0887-4F75-B742-96FB67B4192D}" srcOrd="1" destOrd="0" parTransId="{87D8D195-9B3B-42B9-B054-7C216309A252}" sibTransId="{FC29B79B-EF49-4159-B24B-BBA4EC7D726B}"/>
    <dgm:cxn modelId="{9D170D26-44D1-4A4D-94C4-5DBA1A853EB9}" type="presOf" srcId="{BCB67209-AF7C-4216-915F-116AD25569AA}" destId="{C34E4390-4153-4355-A5F6-012C4F57226C}" srcOrd="0" destOrd="0" presId="urn:microsoft.com/office/officeart/2005/8/layout/cycle3"/>
    <dgm:cxn modelId="{E8302978-1B10-4110-83BE-CBA0BCC0BE2D}" type="presOf" srcId="{64C5CBDC-360E-4061-8903-424A04BE00F0}" destId="{A9B365A2-8DE8-42F0-B716-F3A66F78653C}" srcOrd="0" destOrd="0" presId="urn:microsoft.com/office/officeart/2005/8/layout/cycle3"/>
    <dgm:cxn modelId="{3DB9E9EE-D03A-427D-A26C-65360112FDB8}" srcId="{BCB67209-AF7C-4216-915F-116AD25569AA}" destId="{EEA29E45-13FC-4963-BB5C-82D45860FE55}" srcOrd="4" destOrd="0" parTransId="{48236567-843B-4271-820B-D3CEC7C8CB81}" sibTransId="{A6698DF5-2744-4D6A-8FED-4F98DA94844D}"/>
    <dgm:cxn modelId="{7441700D-80DF-4E9A-AB68-6C3C787088CA}" srcId="{BCB67209-AF7C-4216-915F-116AD25569AA}" destId="{AC578CDB-6EFF-438B-AD93-6DCF4C72638D}" srcOrd="3" destOrd="0" parTransId="{D4208B7E-24D0-4F4A-B069-04673D4C74A3}" sibTransId="{61A2E04E-4D06-445D-9F95-35985149D351}"/>
    <dgm:cxn modelId="{80A35AB8-B8E8-44CA-8AC7-8F57025FEAD8}" type="presOf" srcId="{AC578CDB-6EFF-438B-AD93-6DCF4C72638D}" destId="{E4D24DDE-C155-4DDA-99B4-0CD8979C3593}" srcOrd="0" destOrd="0" presId="urn:microsoft.com/office/officeart/2005/8/layout/cycle3"/>
    <dgm:cxn modelId="{DE9F986F-94FD-4B16-B680-330A75496489}" type="presParOf" srcId="{C34E4390-4153-4355-A5F6-012C4F57226C}" destId="{CD521A1B-8532-4539-9347-7D946799D24B}" srcOrd="0" destOrd="0" presId="urn:microsoft.com/office/officeart/2005/8/layout/cycle3"/>
    <dgm:cxn modelId="{E5D8EC28-337F-4914-84AD-B429CE718DE0}" type="presParOf" srcId="{CD521A1B-8532-4539-9347-7D946799D24B}" destId="{B9F22580-88FC-4E99-A4E8-AAA57B6D6E79}" srcOrd="0" destOrd="0" presId="urn:microsoft.com/office/officeart/2005/8/layout/cycle3"/>
    <dgm:cxn modelId="{23FAB8C1-C49E-4C51-A7D4-1B4C3D38CF83}" type="presParOf" srcId="{CD521A1B-8532-4539-9347-7D946799D24B}" destId="{16D75579-F45C-433E-A3DB-2132CA26D50F}" srcOrd="1" destOrd="0" presId="urn:microsoft.com/office/officeart/2005/8/layout/cycle3"/>
    <dgm:cxn modelId="{C77DBEF1-A818-4DF3-81FA-94DD556078FB}" type="presParOf" srcId="{CD521A1B-8532-4539-9347-7D946799D24B}" destId="{9B376216-EDF5-4445-99B8-62B2A21E6B14}" srcOrd="2" destOrd="0" presId="urn:microsoft.com/office/officeart/2005/8/layout/cycle3"/>
    <dgm:cxn modelId="{1B9DE50E-28ED-48A7-B47E-DF51A9BECE5A}" type="presParOf" srcId="{CD521A1B-8532-4539-9347-7D946799D24B}" destId="{A9B365A2-8DE8-42F0-B716-F3A66F78653C}" srcOrd="3" destOrd="0" presId="urn:microsoft.com/office/officeart/2005/8/layout/cycle3"/>
    <dgm:cxn modelId="{99DA52FB-5A9A-4678-8D87-318A8280632E}" type="presParOf" srcId="{CD521A1B-8532-4539-9347-7D946799D24B}" destId="{E4D24DDE-C155-4DDA-99B4-0CD8979C3593}" srcOrd="4" destOrd="0" presId="urn:microsoft.com/office/officeart/2005/8/layout/cycle3"/>
    <dgm:cxn modelId="{7588B579-6847-499B-82BB-BA79055F1546}" type="presParOf" srcId="{CD521A1B-8532-4539-9347-7D946799D24B}" destId="{37E88267-9DA6-47F7-929F-0910EE4F5A15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A12DE-2608-47D4-AF66-0FF4DFC95AD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EA62A59-1B68-499E-80C0-26D161E45003}">
      <dgm:prSet phldrT="[텍스트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latinLnBrk="1"/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쿠나시리와 에토로프섬의 귀속문제에 </a:t>
          </a:r>
          <a:endParaRPr lang="en-US" altLang="ko-KR" sz="3000" dirty="0" smtClean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  <a:p>
          <a:pPr latinLnBrk="1"/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대해 러시아 양보</a:t>
          </a:r>
          <a:r>
            <a:rPr 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X </a:t>
          </a:r>
          <a:endParaRPr lang="ko-KR" altLang="en-US" sz="3000" dirty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</dgm:t>
    </dgm:pt>
    <dgm:pt modelId="{3948920C-E85F-433B-9201-D4D3C24AE8AF}" type="parTrans" cxnId="{720D45C4-0609-4B31-A6BD-F271058225D8}">
      <dgm:prSet/>
      <dgm:spPr/>
      <dgm:t>
        <a:bodyPr/>
        <a:lstStyle/>
        <a:p>
          <a:pPr latinLnBrk="1"/>
          <a:endParaRPr lang="ko-KR" altLang="en-US"/>
        </a:p>
      </dgm:t>
    </dgm:pt>
    <dgm:pt modelId="{02F1E5D8-0F51-47DE-B46A-B36A412299C4}" type="sibTrans" cxnId="{720D45C4-0609-4B31-A6BD-F271058225D8}">
      <dgm:prSet/>
      <dgm:spPr/>
      <dgm:t>
        <a:bodyPr/>
        <a:lstStyle/>
        <a:p>
          <a:pPr latinLnBrk="1"/>
          <a:endParaRPr lang="ko-KR" altLang="en-US"/>
        </a:p>
      </dgm:t>
    </dgm:pt>
    <dgm:pt modelId="{65642D26-9E5D-494E-AC22-4DE186774F03}">
      <dgm:prSet phldrT="[텍스트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latinLnBrk="1"/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일소 공동선언 체결</a:t>
          </a:r>
          <a:r>
            <a:rPr lang="en-US" altLang="ko-KR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(9</a:t>
          </a:r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조</a:t>
          </a:r>
          <a:r>
            <a:rPr lang="en-US" altLang="ko-KR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:</a:t>
          </a:r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하보마이</a:t>
          </a:r>
          <a:r>
            <a:rPr lang="en-US" altLang="ko-KR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,</a:t>
          </a:r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시코탄 </a:t>
          </a:r>
          <a:r>
            <a:rPr lang="en-US" altLang="ko-KR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2</a:t>
          </a:r>
          <a:r>
            <a:rPr lang="ko-KR" altLang="en-US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도는 평화조약이 체결된 후 일본에 인도</a:t>
          </a:r>
          <a:r>
            <a:rPr lang="en-US" altLang="ko-KR" sz="30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)</a:t>
          </a:r>
          <a:endParaRPr lang="ko-KR" altLang="en-US" sz="3000" dirty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</dgm:t>
    </dgm:pt>
    <dgm:pt modelId="{CF090858-DC5B-446C-91C4-632B691B12F5}" type="parTrans" cxnId="{D83BA8AA-F3A9-46B4-B519-24CE62281115}">
      <dgm:prSet/>
      <dgm:spPr/>
      <dgm:t>
        <a:bodyPr/>
        <a:lstStyle/>
        <a:p>
          <a:pPr latinLnBrk="1"/>
          <a:endParaRPr lang="ko-KR" altLang="en-US"/>
        </a:p>
      </dgm:t>
    </dgm:pt>
    <dgm:pt modelId="{4B406B23-34E0-421F-892C-9DCBC2DA52FF}" type="sibTrans" cxnId="{D83BA8AA-F3A9-46B4-B519-24CE62281115}">
      <dgm:prSet/>
      <dgm:spPr/>
      <dgm:t>
        <a:bodyPr/>
        <a:lstStyle/>
        <a:p>
          <a:pPr latinLnBrk="1"/>
          <a:endParaRPr lang="ko-KR" altLang="en-US"/>
        </a:p>
      </dgm:t>
    </dgm:pt>
    <dgm:pt modelId="{085A8493-C708-4AE3-82A0-515D8D525FFF}" type="pres">
      <dgm:prSet presAssocID="{993A12DE-2608-47D4-AF66-0FF4DFC95A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720B07-BCB2-4949-825C-13BA8AE8433D}" type="pres">
      <dgm:prSet presAssocID="{65642D26-9E5D-494E-AC22-4DE186774F03}" presName="boxAndChildren" presStyleCnt="0"/>
      <dgm:spPr/>
    </dgm:pt>
    <dgm:pt modelId="{6D7EE0A2-0EB0-43D2-8CD7-DB1AD63CD9A2}" type="pres">
      <dgm:prSet presAssocID="{65642D26-9E5D-494E-AC22-4DE186774F03}" presName="parentText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055EABB-0954-4FCD-B46E-70D178E1D3F4}" type="pres">
      <dgm:prSet presAssocID="{02F1E5D8-0F51-47DE-B46A-B36A412299C4}" presName="sp" presStyleCnt="0"/>
      <dgm:spPr/>
    </dgm:pt>
    <dgm:pt modelId="{1193CCF9-A817-4DFF-A138-F6CD16313EF6}" type="pres">
      <dgm:prSet presAssocID="{0EA62A59-1B68-499E-80C0-26D161E45003}" presName="arrowAndChildren" presStyleCnt="0"/>
      <dgm:spPr/>
    </dgm:pt>
    <dgm:pt modelId="{CA642A88-5506-462F-829B-CAB128A76CE2}" type="pres">
      <dgm:prSet presAssocID="{0EA62A59-1B68-499E-80C0-26D161E45003}" presName="parentTextArrow" presStyleLbl="node1" presStyleIdx="1" presStyleCnt="2" custLinFactNeighborX="-3307" custLinFactNeighborY="-13647"/>
      <dgm:spPr/>
      <dgm:t>
        <a:bodyPr/>
        <a:lstStyle/>
        <a:p>
          <a:pPr latinLnBrk="1"/>
          <a:endParaRPr lang="ko-KR" altLang="en-US"/>
        </a:p>
      </dgm:t>
    </dgm:pt>
  </dgm:ptLst>
  <dgm:cxnLst>
    <dgm:cxn modelId="{3A60C007-179B-4C39-A8E3-04D3F5583A7E}" type="presOf" srcId="{993A12DE-2608-47D4-AF66-0FF4DFC95AD3}" destId="{085A8493-C708-4AE3-82A0-515D8D525FFF}" srcOrd="0" destOrd="0" presId="urn:microsoft.com/office/officeart/2005/8/layout/process4"/>
    <dgm:cxn modelId="{8D791A5A-E769-4A01-9B7E-5E2ADE968038}" type="presOf" srcId="{65642D26-9E5D-494E-AC22-4DE186774F03}" destId="{6D7EE0A2-0EB0-43D2-8CD7-DB1AD63CD9A2}" srcOrd="0" destOrd="0" presId="urn:microsoft.com/office/officeart/2005/8/layout/process4"/>
    <dgm:cxn modelId="{BC8427CB-4C2D-40CA-82EF-3F33348A41E7}" type="presOf" srcId="{0EA62A59-1B68-499E-80C0-26D161E45003}" destId="{CA642A88-5506-462F-829B-CAB128A76CE2}" srcOrd="0" destOrd="0" presId="urn:microsoft.com/office/officeart/2005/8/layout/process4"/>
    <dgm:cxn modelId="{720D45C4-0609-4B31-A6BD-F271058225D8}" srcId="{993A12DE-2608-47D4-AF66-0FF4DFC95AD3}" destId="{0EA62A59-1B68-499E-80C0-26D161E45003}" srcOrd="0" destOrd="0" parTransId="{3948920C-E85F-433B-9201-D4D3C24AE8AF}" sibTransId="{02F1E5D8-0F51-47DE-B46A-B36A412299C4}"/>
    <dgm:cxn modelId="{D83BA8AA-F3A9-46B4-B519-24CE62281115}" srcId="{993A12DE-2608-47D4-AF66-0FF4DFC95AD3}" destId="{65642D26-9E5D-494E-AC22-4DE186774F03}" srcOrd="1" destOrd="0" parTransId="{CF090858-DC5B-446C-91C4-632B691B12F5}" sibTransId="{4B406B23-34E0-421F-892C-9DCBC2DA52FF}"/>
    <dgm:cxn modelId="{10834208-D530-48A5-9B74-425B4354DF30}" type="presParOf" srcId="{085A8493-C708-4AE3-82A0-515D8D525FFF}" destId="{75720B07-BCB2-4949-825C-13BA8AE8433D}" srcOrd="0" destOrd="0" presId="urn:microsoft.com/office/officeart/2005/8/layout/process4"/>
    <dgm:cxn modelId="{8BE9E797-C593-4474-AD66-5B421006FB06}" type="presParOf" srcId="{75720B07-BCB2-4949-825C-13BA8AE8433D}" destId="{6D7EE0A2-0EB0-43D2-8CD7-DB1AD63CD9A2}" srcOrd="0" destOrd="0" presId="urn:microsoft.com/office/officeart/2005/8/layout/process4"/>
    <dgm:cxn modelId="{D2219AE3-6737-480C-A665-67D2512DEBEA}" type="presParOf" srcId="{085A8493-C708-4AE3-82A0-515D8D525FFF}" destId="{C055EABB-0954-4FCD-B46E-70D178E1D3F4}" srcOrd="1" destOrd="0" presId="urn:microsoft.com/office/officeart/2005/8/layout/process4"/>
    <dgm:cxn modelId="{926E27FB-1E28-4D57-986F-554BA709BEC6}" type="presParOf" srcId="{085A8493-C708-4AE3-82A0-515D8D525FFF}" destId="{1193CCF9-A817-4DFF-A138-F6CD16313EF6}" srcOrd="2" destOrd="0" presId="urn:microsoft.com/office/officeart/2005/8/layout/process4"/>
    <dgm:cxn modelId="{971FCA4C-C3DE-43B2-B81A-35E59FD8A96C}" type="presParOf" srcId="{1193CCF9-A817-4DFF-A138-F6CD16313EF6}" destId="{CA642A88-5506-462F-829B-CAB128A76CE2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B30F9-ED8E-4417-840A-7EAA924AD44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74906F-20CA-4232-BD64-E83CA0523112}">
      <dgm:prSet phldrT="[텍스트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latinLnBrk="1"/>
          <a:r>
            <a:rPr lang="ko-KR" altLang="en-US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일소 양국은 계속해서 </a:t>
          </a:r>
          <a:endParaRPr lang="en-US" altLang="ko-KR" b="0" dirty="0" smtClean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  <a:p>
          <a:pPr latinLnBrk="1"/>
          <a:r>
            <a:rPr lang="ko-KR" altLang="en-US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평화조약 체결교섭</a:t>
          </a:r>
          <a:endParaRPr lang="ko-KR" altLang="en-US" b="0" dirty="0">
            <a:solidFill>
              <a:schemeClr val="tx1"/>
            </a:solidFill>
            <a:latin typeface="휴먼모음T" pitchFamily="18" charset="-127"/>
            <a:ea typeface="휴먼모음T" pitchFamily="18" charset="-127"/>
          </a:endParaRPr>
        </a:p>
      </dgm:t>
    </dgm:pt>
    <dgm:pt modelId="{18D00814-26BE-494D-8492-0434C962B561}" type="parTrans" cxnId="{4FA2E3B3-DD50-432D-A376-459BAAD22669}">
      <dgm:prSet/>
      <dgm:spPr/>
      <dgm:t>
        <a:bodyPr/>
        <a:lstStyle/>
        <a:p>
          <a:pPr latinLnBrk="1"/>
          <a:endParaRPr lang="ko-KR" altLang="en-US"/>
        </a:p>
      </dgm:t>
    </dgm:pt>
    <dgm:pt modelId="{29A68987-9DD6-4ED1-AFDF-F650E195F3A9}" type="sibTrans" cxnId="{4FA2E3B3-DD50-432D-A376-459BAAD22669}">
      <dgm:prSet/>
      <dgm:spPr/>
      <dgm:t>
        <a:bodyPr/>
        <a:lstStyle/>
        <a:p>
          <a:pPr latinLnBrk="1"/>
          <a:endParaRPr lang="ko-KR" altLang="en-US"/>
        </a:p>
      </dgm:t>
    </dgm:pt>
    <dgm:pt modelId="{A550DC8B-6153-4682-A92B-6EBF6C9D71A4}">
      <dgm:prSet phldrT="[텍스트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latinLnBrk="1"/>
          <a:r>
            <a:rPr lang="en-US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UN</a:t>
          </a:r>
          <a:r>
            <a:rPr lang="ko-KR" altLang="en-US" b="1" dirty="0" smtClean="0">
              <a:solidFill>
                <a:schemeClr val="tx1"/>
              </a:solidFill>
            </a:rPr>
            <a:t>에도 등록 되었기 때문에 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en-US" altLang="ko-KR" b="1" dirty="0" smtClean="0">
              <a:solidFill>
                <a:schemeClr val="tx1"/>
              </a:solidFill>
            </a:rPr>
            <a:t>1956~</a:t>
          </a:r>
          <a:r>
            <a:rPr lang="ko-KR" altLang="en-US" b="1" dirty="0" smtClean="0">
              <a:solidFill>
                <a:schemeClr val="tx1"/>
              </a:solidFill>
            </a:rPr>
            <a:t>현재까지 법적 유효</a:t>
          </a:r>
          <a:endParaRPr lang="ko-KR" altLang="en-US" b="1" dirty="0">
            <a:solidFill>
              <a:schemeClr val="tx1"/>
            </a:solidFill>
          </a:endParaRPr>
        </a:p>
      </dgm:t>
    </dgm:pt>
    <dgm:pt modelId="{D82B96D4-058B-4D60-B92D-0967A55E50DA}" type="parTrans" cxnId="{4ECF81E2-087E-40CC-B16C-D552CABB7A21}">
      <dgm:prSet/>
      <dgm:spPr/>
      <dgm:t>
        <a:bodyPr/>
        <a:lstStyle/>
        <a:p>
          <a:pPr latinLnBrk="1"/>
          <a:endParaRPr lang="ko-KR" altLang="en-US"/>
        </a:p>
      </dgm:t>
    </dgm:pt>
    <dgm:pt modelId="{5FC6AF0C-AE3E-49BC-8E0D-2CDFCF86C1A7}" type="sibTrans" cxnId="{4ECF81E2-087E-40CC-B16C-D552CABB7A21}">
      <dgm:prSet/>
      <dgm:spPr/>
      <dgm:t>
        <a:bodyPr/>
        <a:lstStyle/>
        <a:p>
          <a:pPr latinLnBrk="1"/>
          <a:endParaRPr lang="ko-KR" altLang="en-US"/>
        </a:p>
      </dgm:t>
    </dgm:pt>
    <dgm:pt modelId="{189058C7-8B87-42F0-81CF-71E9F6D29C73}" type="pres">
      <dgm:prSet presAssocID="{45FB30F9-ED8E-4417-840A-7EAA924AD4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2A24C3-4BCC-4F16-9D36-558171DA3FB8}" type="pres">
      <dgm:prSet presAssocID="{A550DC8B-6153-4682-A92B-6EBF6C9D71A4}" presName="boxAndChildren" presStyleCnt="0"/>
      <dgm:spPr/>
    </dgm:pt>
    <dgm:pt modelId="{7FDD5E3C-83EC-45E4-B501-EBF0BBAFF8BA}" type="pres">
      <dgm:prSet presAssocID="{A550DC8B-6153-4682-A92B-6EBF6C9D71A4}" presName="parentTextBox" presStyleLbl="node1" presStyleIdx="0" presStyleCnt="2" custLinFactNeighborX="-206" custLinFactNeighborY="-1645"/>
      <dgm:spPr/>
      <dgm:t>
        <a:bodyPr/>
        <a:lstStyle/>
        <a:p>
          <a:pPr latinLnBrk="1"/>
          <a:endParaRPr lang="ko-KR" altLang="en-US"/>
        </a:p>
      </dgm:t>
    </dgm:pt>
    <dgm:pt modelId="{668A88A6-4334-49A4-BCE7-213F062AB6EF}" type="pres">
      <dgm:prSet presAssocID="{29A68987-9DD6-4ED1-AFDF-F650E195F3A9}" presName="sp" presStyleCnt="0"/>
      <dgm:spPr/>
    </dgm:pt>
    <dgm:pt modelId="{BAD498B9-438E-4168-84BB-4AB43272C4EC}" type="pres">
      <dgm:prSet presAssocID="{2374906F-20CA-4232-BD64-E83CA0523112}" presName="arrowAndChildren" presStyleCnt="0"/>
      <dgm:spPr/>
    </dgm:pt>
    <dgm:pt modelId="{E7E11613-88F8-4CA3-AAB5-336C86A0964D}" type="pres">
      <dgm:prSet presAssocID="{2374906F-20CA-4232-BD64-E83CA0523112}" presName="parentTextArrow" presStyleLbl="node1" presStyleIdx="1" presStyleCnt="2" custLinFactNeighborX="5616" custLinFactNeighborY="479"/>
      <dgm:spPr/>
      <dgm:t>
        <a:bodyPr/>
        <a:lstStyle/>
        <a:p>
          <a:pPr latinLnBrk="1"/>
          <a:endParaRPr lang="ko-KR" altLang="en-US"/>
        </a:p>
      </dgm:t>
    </dgm:pt>
  </dgm:ptLst>
  <dgm:cxnLst>
    <dgm:cxn modelId="{E94C432E-D6E7-49AC-8F1B-51C147D4DD67}" type="presOf" srcId="{A550DC8B-6153-4682-A92B-6EBF6C9D71A4}" destId="{7FDD5E3C-83EC-45E4-B501-EBF0BBAFF8BA}" srcOrd="0" destOrd="0" presId="urn:microsoft.com/office/officeart/2005/8/layout/process4"/>
    <dgm:cxn modelId="{4ECF81E2-087E-40CC-B16C-D552CABB7A21}" srcId="{45FB30F9-ED8E-4417-840A-7EAA924AD449}" destId="{A550DC8B-6153-4682-A92B-6EBF6C9D71A4}" srcOrd="1" destOrd="0" parTransId="{D82B96D4-058B-4D60-B92D-0967A55E50DA}" sibTransId="{5FC6AF0C-AE3E-49BC-8E0D-2CDFCF86C1A7}"/>
    <dgm:cxn modelId="{3FC5F286-5ADE-42D9-AA30-36EC48A79308}" type="presOf" srcId="{45FB30F9-ED8E-4417-840A-7EAA924AD449}" destId="{189058C7-8B87-42F0-81CF-71E9F6D29C73}" srcOrd="0" destOrd="0" presId="urn:microsoft.com/office/officeart/2005/8/layout/process4"/>
    <dgm:cxn modelId="{4FA2E3B3-DD50-432D-A376-459BAAD22669}" srcId="{45FB30F9-ED8E-4417-840A-7EAA924AD449}" destId="{2374906F-20CA-4232-BD64-E83CA0523112}" srcOrd="0" destOrd="0" parTransId="{18D00814-26BE-494D-8492-0434C962B561}" sibTransId="{29A68987-9DD6-4ED1-AFDF-F650E195F3A9}"/>
    <dgm:cxn modelId="{41B602B9-C9A4-459B-A8E0-B16AC9D5FDA1}" type="presOf" srcId="{2374906F-20CA-4232-BD64-E83CA0523112}" destId="{E7E11613-88F8-4CA3-AAB5-336C86A0964D}" srcOrd="0" destOrd="0" presId="urn:microsoft.com/office/officeart/2005/8/layout/process4"/>
    <dgm:cxn modelId="{1623E710-0314-478B-A4CA-020AC14E7836}" type="presParOf" srcId="{189058C7-8B87-42F0-81CF-71E9F6D29C73}" destId="{792A24C3-4BCC-4F16-9D36-558171DA3FB8}" srcOrd="0" destOrd="0" presId="urn:microsoft.com/office/officeart/2005/8/layout/process4"/>
    <dgm:cxn modelId="{FD81437F-59FC-4D74-903A-CE69BE442C6A}" type="presParOf" srcId="{792A24C3-4BCC-4F16-9D36-558171DA3FB8}" destId="{7FDD5E3C-83EC-45E4-B501-EBF0BBAFF8BA}" srcOrd="0" destOrd="0" presId="urn:microsoft.com/office/officeart/2005/8/layout/process4"/>
    <dgm:cxn modelId="{E7A3DFE6-64D9-4CCA-B957-899A2A0FA18E}" type="presParOf" srcId="{189058C7-8B87-42F0-81CF-71E9F6D29C73}" destId="{668A88A6-4334-49A4-BCE7-213F062AB6EF}" srcOrd="1" destOrd="0" presId="urn:microsoft.com/office/officeart/2005/8/layout/process4"/>
    <dgm:cxn modelId="{68D7BDF5-95E5-45CE-A333-71DE5D3BDEBA}" type="presParOf" srcId="{189058C7-8B87-42F0-81CF-71E9F6D29C73}" destId="{BAD498B9-438E-4168-84BB-4AB43272C4EC}" srcOrd="2" destOrd="0" presId="urn:microsoft.com/office/officeart/2005/8/layout/process4"/>
    <dgm:cxn modelId="{D0379554-A69B-49B4-91D0-CC425306F3CB}" type="presParOf" srcId="{BAD498B9-438E-4168-84BB-4AB43272C4EC}" destId="{E7E11613-88F8-4CA3-AAB5-336C86A0964D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B052A-1F5D-4BBC-BE5F-63DD8DC495C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977852F-A722-4D41-BEC8-3C6E01586ACB}">
      <dgm:prSet phldrT="[텍스트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r" latinLnBrk="1"/>
          <a:r>
            <a:rPr lang="en-US" altLang="ko-KR" sz="2700" dirty="0" smtClean="0">
              <a:latin typeface="휴먼모음T" pitchFamily="18" charset="-127"/>
              <a:ea typeface="휴먼모음T" pitchFamily="18" charset="-127"/>
            </a:rPr>
            <a:t>1993</a:t>
          </a:r>
          <a:r>
            <a:rPr lang="ko-KR" altLang="en-US" sz="2700" dirty="0" smtClean="0">
              <a:latin typeface="휴먼모음T" pitchFamily="18" charset="-127"/>
              <a:ea typeface="휴먼모음T" pitchFamily="18" charset="-127"/>
            </a:rPr>
            <a:t>년 </a:t>
          </a:r>
          <a:r>
            <a:rPr lang="en-US" altLang="ko-KR" sz="2700" dirty="0" smtClean="0">
              <a:latin typeface="휴먼모음T" pitchFamily="18" charset="-127"/>
              <a:ea typeface="휴먼모음T" pitchFamily="18" charset="-127"/>
            </a:rPr>
            <a:t>10</a:t>
          </a:r>
          <a:r>
            <a:rPr lang="ko-KR" altLang="en-US" sz="2700" dirty="0" smtClean="0">
              <a:latin typeface="휴먼모음T" pitchFamily="18" charset="-127"/>
              <a:ea typeface="휴먼모음T" pitchFamily="18" charset="-127"/>
            </a:rPr>
            <a:t>월 소련 붕괴 이후 러시아  옐친대통령 방일  </a:t>
          </a:r>
          <a:endParaRPr lang="en-US" altLang="ko-KR" sz="2700" dirty="0" smtClean="0">
            <a:latin typeface="휴먼모음T" pitchFamily="18" charset="-127"/>
            <a:ea typeface="휴먼모음T" pitchFamily="18" charset="-127"/>
          </a:endParaRPr>
        </a:p>
        <a:p>
          <a:pPr algn="ctr" latinLnBrk="1"/>
          <a:r>
            <a:rPr lang="en-US" altLang="ko-KR" sz="2700" dirty="0" smtClean="0">
              <a:latin typeface="휴먼모음T" pitchFamily="18" charset="-127"/>
              <a:ea typeface="휴먼모음T" pitchFamily="18" charset="-127"/>
            </a:rPr>
            <a:t>           </a:t>
          </a:r>
          <a:r>
            <a:rPr lang="ko-KR" altLang="en-US" sz="2700" dirty="0" smtClean="0">
              <a:latin typeface="휴먼모음T" pitchFamily="18" charset="-127"/>
              <a:ea typeface="휴먼모음T" pitchFamily="18" charset="-127"/>
            </a:rPr>
            <a:t>“</a:t>
          </a:r>
          <a:r>
            <a:rPr lang="ko-KR" altLang="en-US" sz="27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rPr>
            <a:t>도쿄선언</a:t>
          </a:r>
          <a:r>
            <a:rPr lang="ko-KR" altLang="en-US" sz="2700" dirty="0" smtClean="0">
              <a:latin typeface="휴먼모음T" pitchFamily="18" charset="-127"/>
              <a:ea typeface="휴먼모음T" pitchFamily="18" charset="-127"/>
            </a:rPr>
            <a:t>”합의</a:t>
          </a:r>
          <a:endParaRPr lang="ko-KR" altLang="en-US" sz="2700" dirty="0">
            <a:latin typeface="휴먼모음T" pitchFamily="18" charset="-127"/>
            <a:ea typeface="휴먼모음T" pitchFamily="18" charset="-127"/>
          </a:endParaRPr>
        </a:p>
      </dgm:t>
    </dgm:pt>
    <dgm:pt modelId="{0621E05B-A332-48F4-879E-8DC81CE5BEE7}" type="parTrans" cxnId="{89FF2412-9548-47ED-A0B6-07FA54E0B1AB}">
      <dgm:prSet/>
      <dgm:spPr/>
      <dgm:t>
        <a:bodyPr/>
        <a:lstStyle/>
        <a:p>
          <a:pPr latinLnBrk="1"/>
          <a:endParaRPr lang="ko-KR" altLang="en-US"/>
        </a:p>
      </dgm:t>
    </dgm:pt>
    <dgm:pt modelId="{24D51343-76D3-4F79-AA37-D8C7F4A946DF}" type="sibTrans" cxnId="{89FF2412-9548-47ED-A0B6-07FA54E0B1AB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55BC1815-47A7-4D29-916A-6579FC4AFB2B}">
      <dgm:prSet phldrT="[텍스트]"/>
      <dgm:spPr/>
      <dgm:t>
        <a:bodyPr/>
        <a:lstStyle/>
        <a:p>
          <a:pPr algn="ctr" latinLnBrk="1"/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북방</a:t>
          </a:r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4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도의 문제를 ‘법과 정의 원칙’으로 해결한다는 명확한 교섭 지침 제시</a:t>
          </a:r>
          <a:endParaRPr lang="ko-KR" altLang="en-US" dirty="0">
            <a:latin typeface="휴먼모음T" pitchFamily="18" charset="-127"/>
            <a:ea typeface="휴먼모음T" pitchFamily="18" charset="-127"/>
          </a:endParaRPr>
        </a:p>
      </dgm:t>
    </dgm:pt>
    <dgm:pt modelId="{C5D3F915-9EAE-49A9-87D7-CA219F9B21DF}" type="parTrans" cxnId="{4B7CDA69-C5B9-4C40-B654-AF72FCCCD152}">
      <dgm:prSet/>
      <dgm:spPr/>
      <dgm:t>
        <a:bodyPr/>
        <a:lstStyle/>
        <a:p>
          <a:pPr latinLnBrk="1"/>
          <a:endParaRPr lang="ko-KR" altLang="en-US"/>
        </a:p>
      </dgm:t>
    </dgm:pt>
    <dgm:pt modelId="{8484DE8A-9627-4D97-876F-14C96D16B5BF}" type="sibTrans" cxnId="{4B7CDA69-C5B9-4C40-B654-AF72FCCCD152}">
      <dgm:prSet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72FAB428-2E0C-42DE-A873-B2E275DA7EFD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1997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년 </a:t>
          </a:r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11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월</a:t>
          </a:r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 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크라스노야스크 정상회담 </a:t>
          </a:r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모스크바 선언</a:t>
          </a:r>
          <a:r>
            <a:rPr lang="en-US" altLang="ko-KR" dirty="0" smtClean="0">
              <a:latin typeface="휴먼모음T" pitchFamily="18" charset="-127"/>
              <a:ea typeface="휴먼모음T" pitchFamily="18" charset="-127"/>
            </a:rPr>
            <a:t>)</a:t>
          </a:r>
          <a:r>
            <a:rPr lang="ko-KR" altLang="en-US" dirty="0" smtClean="0">
              <a:latin typeface="휴먼모음T" pitchFamily="18" charset="-127"/>
              <a:ea typeface="휴먼모음T" pitchFamily="18" charset="-127"/>
            </a:rPr>
            <a:t>을 통해 일본은 러시아에게 영토문제의 존재를 인정</a:t>
          </a:r>
          <a:endParaRPr lang="ko-KR" altLang="en-US" dirty="0">
            <a:latin typeface="휴먼모음T" pitchFamily="18" charset="-127"/>
            <a:ea typeface="휴먼모음T" pitchFamily="18" charset="-127"/>
          </a:endParaRPr>
        </a:p>
      </dgm:t>
    </dgm:pt>
    <dgm:pt modelId="{C058CA7F-96F2-4A81-8336-8BF5AB019AF9}" type="parTrans" cxnId="{A5B8090F-1C17-4342-BAE9-DB6B1AFD539F}">
      <dgm:prSet/>
      <dgm:spPr/>
      <dgm:t>
        <a:bodyPr/>
        <a:lstStyle/>
        <a:p>
          <a:pPr latinLnBrk="1"/>
          <a:endParaRPr lang="ko-KR" altLang="en-US"/>
        </a:p>
      </dgm:t>
    </dgm:pt>
    <dgm:pt modelId="{B2C8B2A7-4CA3-4B77-8E6C-FEDC6919F971}" type="sibTrans" cxnId="{A5B8090F-1C17-4342-BAE9-DB6B1AFD539F}">
      <dgm:prSet/>
      <dgm:spPr/>
      <dgm:t>
        <a:bodyPr/>
        <a:lstStyle/>
        <a:p>
          <a:pPr latinLnBrk="1"/>
          <a:endParaRPr lang="ko-KR" altLang="en-US"/>
        </a:p>
      </dgm:t>
    </dgm:pt>
    <dgm:pt modelId="{7C86888F-3027-481E-BEF4-047F618BFF07}" type="pres">
      <dgm:prSet presAssocID="{C2AB052A-1F5D-4BBC-BE5F-63DD8DC495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F3CE5F-1992-47A5-BA7C-6AF6266A198A}" type="pres">
      <dgm:prSet presAssocID="{C2AB052A-1F5D-4BBC-BE5F-63DD8DC495CB}" presName="dummyMaxCanvas" presStyleCnt="0">
        <dgm:presLayoutVars/>
      </dgm:prSet>
      <dgm:spPr/>
    </dgm:pt>
    <dgm:pt modelId="{870CA43B-9AB7-4D1D-9F59-AAFAE9F0AB87}" type="pres">
      <dgm:prSet presAssocID="{C2AB052A-1F5D-4BBC-BE5F-63DD8DC495CB}" presName="ThreeNodes_1" presStyleLbl="node1" presStyleIdx="0" presStyleCnt="3" custScaleX="886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614DE2-21E3-452B-83F7-3B23784BF089}" type="pres">
      <dgm:prSet presAssocID="{C2AB052A-1F5D-4BBC-BE5F-63DD8DC495CB}" presName="ThreeNodes_2" presStyleLbl="node1" presStyleIdx="1" presStyleCnt="3" custScaleX="944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73F2AC-0436-44D6-A3FA-39B46594987A}" type="pres">
      <dgm:prSet presAssocID="{C2AB052A-1F5D-4BBC-BE5F-63DD8DC495CB}" presName="ThreeNodes_3" presStyleLbl="node1" presStyleIdx="2" presStyleCnt="3" custLinFactNeighborX="-1098" custLinFactNeighborY="8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BDD29C-7486-4A8D-B707-6FF53853B978}" type="pres">
      <dgm:prSet presAssocID="{C2AB052A-1F5D-4BBC-BE5F-63DD8DC495C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33D15-9542-4FB3-B317-4D32912FE1A8}" type="pres">
      <dgm:prSet presAssocID="{C2AB052A-1F5D-4BBC-BE5F-63DD8DC495C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CF644E-C382-4EB2-BB72-56098F784BF5}" type="pres">
      <dgm:prSet presAssocID="{C2AB052A-1F5D-4BBC-BE5F-63DD8DC495C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2F1B85-F0A1-471C-8352-7AC499473A67}" type="pres">
      <dgm:prSet presAssocID="{C2AB052A-1F5D-4BBC-BE5F-63DD8DC495C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30E777-A11F-4355-BD74-F891346C8920}" type="pres">
      <dgm:prSet presAssocID="{C2AB052A-1F5D-4BBC-BE5F-63DD8DC495C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19EBEAB-EC7F-4E7E-BBD8-6AA307A510E4}" type="presOf" srcId="{72FAB428-2E0C-42DE-A873-B2E275DA7EFD}" destId="{2630E777-A11F-4355-BD74-F891346C8920}" srcOrd="1" destOrd="0" presId="urn:microsoft.com/office/officeart/2005/8/layout/vProcess5"/>
    <dgm:cxn modelId="{138B65D4-DA4E-42B1-8616-AC82B6303D71}" type="presOf" srcId="{A977852F-A722-4D41-BEC8-3C6E01586ACB}" destId="{870CA43B-9AB7-4D1D-9F59-AAFAE9F0AB87}" srcOrd="0" destOrd="0" presId="urn:microsoft.com/office/officeart/2005/8/layout/vProcess5"/>
    <dgm:cxn modelId="{CD37C4D7-4296-475F-A136-4858CF741FCD}" type="presOf" srcId="{C2AB052A-1F5D-4BBC-BE5F-63DD8DC495CB}" destId="{7C86888F-3027-481E-BEF4-047F618BFF07}" srcOrd="0" destOrd="0" presId="urn:microsoft.com/office/officeart/2005/8/layout/vProcess5"/>
    <dgm:cxn modelId="{89FF2412-9548-47ED-A0B6-07FA54E0B1AB}" srcId="{C2AB052A-1F5D-4BBC-BE5F-63DD8DC495CB}" destId="{A977852F-A722-4D41-BEC8-3C6E01586ACB}" srcOrd="0" destOrd="0" parTransId="{0621E05B-A332-48F4-879E-8DC81CE5BEE7}" sibTransId="{24D51343-76D3-4F79-AA37-D8C7F4A946DF}"/>
    <dgm:cxn modelId="{19DEBC7E-B0A2-49DB-913F-E29396F21E28}" type="presOf" srcId="{8484DE8A-9627-4D97-876F-14C96D16B5BF}" destId="{49733D15-9542-4FB3-B317-4D32912FE1A8}" srcOrd="0" destOrd="0" presId="urn:microsoft.com/office/officeart/2005/8/layout/vProcess5"/>
    <dgm:cxn modelId="{A5B8090F-1C17-4342-BAE9-DB6B1AFD539F}" srcId="{C2AB052A-1F5D-4BBC-BE5F-63DD8DC495CB}" destId="{72FAB428-2E0C-42DE-A873-B2E275DA7EFD}" srcOrd="2" destOrd="0" parTransId="{C058CA7F-96F2-4A81-8336-8BF5AB019AF9}" sibTransId="{B2C8B2A7-4CA3-4B77-8E6C-FEDC6919F971}"/>
    <dgm:cxn modelId="{4B7CDA69-C5B9-4C40-B654-AF72FCCCD152}" srcId="{C2AB052A-1F5D-4BBC-BE5F-63DD8DC495CB}" destId="{55BC1815-47A7-4D29-916A-6579FC4AFB2B}" srcOrd="1" destOrd="0" parTransId="{C5D3F915-9EAE-49A9-87D7-CA219F9B21DF}" sibTransId="{8484DE8A-9627-4D97-876F-14C96D16B5BF}"/>
    <dgm:cxn modelId="{AA121BF1-B11C-4E32-B0E7-D649EA7CFC6E}" type="presOf" srcId="{72FAB428-2E0C-42DE-A873-B2E275DA7EFD}" destId="{4673F2AC-0436-44D6-A3FA-39B46594987A}" srcOrd="0" destOrd="0" presId="urn:microsoft.com/office/officeart/2005/8/layout/vProcess5"/>
    <dgm:cxn modelId="{6A23588B-723A-4815-9DFB-EA616D66D9EA}" type="presOf" srcId="{A977852F-A722-4D41-BEC8-3C6E01586ACB}" destId="{7ECF644E-C382-4EB2-BB72-56098F784BF5}" srcOrd="1" destOrd="0" presId="urn:microsoft.com/office/officeart/2005/8/layout/vProcess5"/>
    <dgm:cxn modelId="{AC98ACB6-7AD7-427D-A7BF-566C0A5C72B4}" type="presOf" srcId="{55BC1815-47A7-4D29-916A-6579FC4AFB2B}" destId="{7E614DE2-21E3-452B-83F7-3B23784BF089}" srcOrd="0" destOrd="0" presId="urn:microsoft.com/office/officeart/2005/8/layout/vProcess5"/>
    <dgm:cxn modelId="{EACE3668-D415-47BD-BF04-EC3E35B74124}" type="presOf" srcId="{55BC1815-47A7-4D29-916A-6579FC4AFB2B}" destId="{972F1B85-F0A1-471C-8352-7AC499473A67}" srcOrd="1" destOrd="0" presId="urn:microsoft.com/office/officeart/2005/8/layout/vProcess5"/>
    <dgm:cxn modelId="{64F6E593-7873-472C-8B49-43E9CC5569D0}" type="presOf" srcId="{24D51343-76D3-4F79-AA37-D8C7F4A946DF}" destId="{0BBDD29C-7486-4A8D-B707-6FF53853B978}" srcOrd="0" destOrd="0" presId="urn:microsoft.com/office/officeart/2005/8/layout/vProcess5"/>
    <dgm:cxn modelId="{C04F7AD4-381D-4568-9CF3-C09578CD1D0A}" type="presParOf" srcId="{7C86888F-3027-481E-BEF4-047F618BFF07}" destId="{92F3CE5F-1992-47A5-BA7C-6AF6266A198A}" srcOrd="0" destOrd="0" presId="urn:microsoft.com/office/officeart/2005/8/layout/vProcess5"/>
    <dgm:cxn modelId="{534E691F-4866-4F9E-8E17-D8C64D71774B}" type="presParOf" srcId="{7C86888F-3027-481E-BEF4-047F618BFF07}" destId="{870CA43B-9AB7-4D1D-9F59-AAFAE9F0AB87}" srcOrd="1" destOrd="0" presId="urn:microsoft.com/office/officeart/2005/8/layout/vProcess5"/>
    <dgm:cxn modelId="{EF50D813-3FB2-4401-873A-A34D66147004}" type="presParOf" srcId="{7C86888F-3027-481E-BEF4-047F618BFF07}" destId="{7E614DE2-21E3-452B-83F7-3B23784BF089}" srcOrd="2" destOrd="0" presId="urn:microsoft.com/office/officeart/2005/8/layout/vProcess5"/>
    <dgm:cxn modelId="{684D466F-62EE-4076-8EB3-94236B29387F}" type="presParOf" srcId="{7C86888F-3027-481E-BEF4-047F618BFF07}" destId="{4673F2AC-0436-44D6-A3FA-39B46594987A}" srcOrd="3" destOrd="0" presId="urn:microsoft.com/office/officeart/2005/8/layout/vProcess5"/>
    <dgm:cxn modelId="{259ED8B5-DF57-439B-B259-8DEAA2B71925}" type="presParOf" srcId="{7C86888F-3027-481E-BEF4-047F618BFF07}" destId="{0BBDD29C-7486-4A8D-B707-6FF53853B978}" srcOrd="4" destOrd="0" presId="urn:microsoft.com/office/officeart/2005/8/layout/vProcess5"/>
    <dgm:cxn modelId="{52322CEC-76AC-45DD-B929-7544BE4A4753}" type="presParOf" srcId="{7C86888F-3027-481E-BEF4-047F618BFF07}" destId="{49733D15-9542-4FB3-B317-4D32912FE1A8}" srcOrd="5" destOrd="0" presId="urn:microsoft.com/office/officeart/2005/8/layout/vProcess5"/>
    <dgm:cxn modelId="{D84E11DE-E3B7-4004-86A5-9C8DE97DEC36}" type="presParOf" srcId="{7C86888F-3027-481E-BEF4-047F618BFF07}" destId="{7ECF644E-C382-4EB2-BB72-56098F784BF5}" srcOrd="6" destOrd="0" presId="urn:microsoft.com/office/officeart/2005/8/layout/vProcess5"/>
    <dgm:cxn modelId="{8626AC19-DF43-4E65-A4A8-95FC56E9F287}" type="presParOf" srcId="{7C86888F-3027-481E-BEF4-047F618BFF07}" destId="{972F1B85-F0A1-471C-8352-7AC499473A67}" srcOrd="7" destOrd="0" presId="urn:microsoft.com/office/officeart/2005/8/layout/vProcess5"/>
    <dgm:cxn modelId="{24370BBC-4C37-4FDB-87D2-AB5DB86FA3A5}" type="presParOf" srcId="{7C86888F-3027-481E-BEF4-047F618BFF07}" destId="{2630E777-A11F-4355-BD74-F891346C8920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C95F2-967A-4997-92E8-652B0AA31A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69E5D1B-7886-47C7-A819-AD2B93F2EC86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1855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92C31E88-7634-46E8-B4C9-7AB627C675AB}" type="par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149489AC-951B-464E-96E3-DCFBE3093845}" type="sib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58461C95-1E55-467D-B816-A97ACB57364C}">
      <dgm:prSet phldrT="[텍스트]" custT="1"/>
      <dgm:spPr/>
      <dgm:t>
        <a:bodyPr/>
        <a:lstStyle/>
        <a:p>
          <a:pPr latinLnBrk="1"/>
          <a:r>
            <a:rPr lang="ko-KR" altLang="en-US" sz="2100" b="1" dirty="0" err="1" smtClean="0"/>
            <a:t>시모다조약</a:t>
          </a:r>
          <a:r>
            <a:rPr lang="en-US" altLang="ko-KR" sz="2100" b="1" dirty="0" smtClean="0"/>
            <a:t>(</a:t>
          </a:r>
          <a:r>
            <a:rPr lang="en-US" sz="2100" b="1" dirty="0" smtClean="0"/>
            <a:t>Treaty of </a:t>
          </a:r>
          <a:r>
            <a:rPr lang="en-US" sz="2100" b="1" dirty="0" err="1" smtClean="0"/>
            <a:t>Shimoda</a:t>
          </a:r>
          <a:r>
            <a:rPr lang="en-US" sz="2100" b="1" dirty="0" smtClean="0"/>
            <a:t>) </a:t>
          </a:r>
          <a:r>
            <a:rPr lang="ko-KR" altLang="en-US" sz="2100" b="1" dirty="0" smtClean="0"/>
            <a:t>체결</a:t>
          </a:r>
          <a:endParaRPr lang="ko-KR" altLang="en-US" sz="2100" dirty="0"/>
        </a:p>
      </dgm:t>
    </dgm:pt>
    <dgm:pt modelId="{93107A73-A46E-44F7-9FFE-8DFDC6C3D2A4}" type="par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BAD4950F-6297-4B49-94EA-6DCA071C7C35}" type="sib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1221E30F-A5BE-406F-A0BF-AFD97FBEF63D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1875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C54A80B5-C372-4AA9-8E9A-A93B491A8E6E}" type="par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A516909E-3353-49D6-802B-7893E0B16E35}" type="sib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4FEDDCB9-4424-45AA-9DC9-73324F3F8CE0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사할린</a:t>
          </a:r>
          <a:r>
            <a:rPr lang="en-US" altLang="ko-KR" sz="2100" b="1" dirty="0" smtClean="0"/>
            <a:t>-</a:t>
          </a:r>
          <a:r>
            <a:rPr lang="ko-KR" altLang="en-US" sz="2100" b="1" dirty="0" smtClean="0"/>
            <a:t>쿠릴 교환조약 </a:t>
          </a:r>
          <a:r>
            <a:rPr lang="en-US" altLang="ko-KR" sz="2100" b="1" dirty="0" smtClean="0"/>
            <a:t>(</a:t>
          </a:r>
          <a:r>
            <a:rPr lang="en-US" sz="2100" b="1" dirty="0" smtClean="0"/>
            <a:t>Treaty of Saint Petersburg)</a:t>
          </a:r>
          <a:endParaRPr lang="ko-KR" altLang="en-US" sz="2100" dirty="0"/>
        </a:p>
      </dgm:t>
    </dgm:pt>
    <dgm:pt modelId="{AF2B6CFB-06ED-4FB1-8B3E-F09D46F24953}" type="par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D94A3534-1B2B-4681-AC75-51A2864AE8C0}" type="sib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716A762F-E319-4FB6-BE48-E5E5A52962B9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1904~1905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FE973879-4830-4163-B1D6-F09866E17D82}" type="par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0EDCBA30-B746-4D03-B695-B48599F1ECF7}" type="sib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53F97BED-7288-41EC-BA1F-6D8210789F3E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러일전쟁 </a:t>
          </a:r>
          <a:r>
            <a:rPr lang="en-US" altLang="ko-KR" sz="2100" b="1" dirty="0" smtClean="0"/>
            <a:t>(</a:t>
          </a:r>
          <a:r>
            <a:rPr lang="en-US" sz="2100" b="1" dirty="0" smtClean="0"/>
            <a:t>The Russo-Japanese war)</a:t>
          </a:r>
          <a:endParaRPr lang="ko-KR" altLang="en-US" sz="2100" dirty="0"/>
        </a:p>
      </dgm:t>
    </dgm:pt>
    <dgm:pt modelId="{33472CFA-C9C6-437C-9D6E-97C57C77C890}" type="par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03214263-974D-46F8-AE74-52B997D9B986}" type="sib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91644137-8879-43DA-9410-1BAC8531B957}" type="pres">
      <dgm:prSet presAssocID="{4A6C95F2-967A-4997-92E8-652B0AA31ADA}" presName="Name0" presStyleCnt="0">
        <dgm:presLayoutVars>
          <dgm:dir/>
          <dgm:animLvl val="lvl"/>
          <dgm:resizeHandles val="exact"/>
        </dgm:presLayoutVars>
      </dgm:prSet>
      <dgm:spPr/>
    </dgm:pt>
    <dgm:pt modelId="{8A62F334-8C79-48E8-8DC3-77D140C13ABF}" type="pres">
      <dgm:prSet presAssocID="{669E5D1B-7886-47C7-A819-AD2B93F2EC86}" presName="linNode" presStyleCnt="0"/>
      <dgm:spPr/>
    </dgm:pt>
    <dgm:pt modelId="{2A41C013-D5F4-4A0C-8366-3AC9A08DE465}" type="pres">
      <dgm:prSet presAssocID="{669E5D1B-7886-47C7-A819-AD2B93F2EC8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0BB9AE-F577-433B-9D3D-A4CD8699AD14}" type="pres">
      <dgm:prSet presAssocID="{669E5D1B-7886-47C7-A819-AD2B93F2EC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5B541-5D08-4AEE-AFD5-145EF0B2282D}" type="pres">
      <dgm:prSet presAssocID="{149489AC-951B-464E-96E3-DCFBE3093845}" presName="sp" presStyleCnt="0"/>
      <dgm:spPr/>
    </dgm:pt>
    <dgm:pt modelId="{F57E01F9-1812-4661-AECA-0FF8614B54B2}" type="pres">
      <dgm:prSet presAssocID="{1221E30F-A5BE-406F-A0BF-AFD97FBEF63D}" presName="linNode" presStyleCnt="0"/>
      <dgm:spPr/>
    </dgm:pt>
    <dgm:pt modelId="{0831A53C-0710-4293-86E8-AEEC776CF5CE}" type="pres">
      <dgm:prSet presAssocID="{1221E30F-A5BE-406F-A0BF-AFD97FBEF6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9EB360-E14C-4DA5-90E8-8179343F8294}" type="pres">
      <dgm:prSet presAssocID="{1221E30F-A5BE-406F-A0BF-AFD97FBEF6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880F2F-ACB6-4950-A471-A358B238C569}" type="pres">
      <dgm:prSet presAssocID="{A516909E-3353-49D6-802B-7893E0B16E35}" presName="sp" presStyleCnt="0"/>
      <dgm:spPr/>
    </dgm:pt>
    <dgm:pt modelId="{9C27B1CA-4A65-4D62-A897-2BBB228E2720}" type="pres">
      <dgm:prSet presAssocID="{716A762F-E319-4FB6-BE48-E5E5A52962B9}" presName="linNode" presStyleCnt="0"/>
      <dgm:spPr/>
    </dgm:pt>
    <dgm:pt modelId="{A7325F72-E6FE-4ADD-81A2-B8279DBD6C41}" type="pres">
      <dgm:prSet presAssocID="{716A762F-E319-4FB6-BE48-E5E5A52962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300D9C-4B37-493D-80AE-2F3AC968F83C}" type="pres">
      <dgm:prSet presAssocID="{716A762F-E319-4FB6-BE48-E5E5A52962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7BC3366-6973-4635-AA18-796D4BC48E54}" srcId="{1221E30F-A5BE-406F-A0BF-AFD97FBEF63D}" destId="{4FEDDCB9-4424-45AA-9DC9-73324F3F8CE0}" srcOrd="0" destOrd="0" parTransId="{AF2B6CFB-06ED-4FB1-8B3E-F09D46F24953}" sibTransId="{D94A3534-1B2B-4681-AC75-51A2864AE8C0}"/>
    <dgm:cxn modelId="{FDCE185C-34BE-40FA-876C-97E2155A5FC4}" srcId="{4A6C95F2-967A-4997-92E8-652B0AA31ADA}" destId="{1221E30F-A5BE-406F-A0BF-AFD97FBEF63D}" srcOrd="1" destOrd="0" parTransId="{C54A80B5-C372-4AA9-8E9A-A93B491A8E6E}" sibTransId="{A516909E-3353-49D6-802B-7893E0B16E35}"/>
    <dgm:cxn modelId="{5630DDF7-6F09-429F-86F6-20E7DE3516C8}" type="presOf" srcId="{58461C95-1E55-467D-B816-A97ACB57364C}" destId="{7D0BB9AE-F577-433B-9D3D-A4CD8699AD14}" srcOrd="0" destOrd="0" presId="urn:microsoft.com/office/officeart/2005/8/layout/vList5"/>
    <dgm:cxn modelId="{4AF9FF4A-C3F5-472D-B4D1-C9AC310BC12E}" srcId="{669E5D1B-7886-47C7-A819-AD2B93F2EC86}" destId="{58461C95-1E55-467D-B816-A97ACB57364C}" srcOrd="0" destOrd="0" parTransId="{93107A73-A46E-44F7-9FFE-8DFDC6C3D2A4}" sibTransId="{BAD4950F-6297-4B49-94EA-6DCA071C7C35}"/>
    <dgm:cxn modelId="{03AF0C2B-73F9-4131-BAF7-F7278DF91EA0}" srcId="{4A6C95F2-967A-4997-92E8-652B0AA31ADA}" destId="{716A762F-E319-4FB6-BE48-E5E5A52962B9}" srcOrd="2" destOrd="0" parTransId="{FE973879-4830-4163-B1D6-F09866E17D82}" sibTransId="{0EDCBA30-B746-4D03-B695-B48599F1ECF7}"/>
    <dgm:cxn modelId="{A2BFBE50-BB23-4F51-A33E-F94580359850}" srcId="{716A762F-E319-4FB6-BE48-E5E5A52962B9}" destId="{53F97BED-7288-41EC-BA1F-6D8210789F3E}" srcOrd="0" destOrd="0" parTransId="{33472CFA-C9C6-437C-9D6E-97C57C77C890}" sibTransId="{03214263-974D-46F8-AE74-52B997D9B986}"/>
    <dgm:cxn modelId="{BE351339-189A-4010-BAED-F2B0ACF873D7}" type="presOf" srcId="{4FEDDCB9-4424-45AA-9DC9-73324F3F8CE0}" destId="{149EB360-E14C-4DA5-90E8-8179343F8294}" srcOrd="0" destOrd="0" presId="urn:microsoft.com/office/officeart/2005/8/layout/vList5"/>
    <dgm:cxn modelId="{A2530887-40B9-4BF8-8C59-93498982C8D4}" srcId="{4A6C95F2-967A-4997-92E8-652B0AA31ADA}" destId="{669E5D1B-7886-47C7-A819-AD2B93F2EC86}" srcOrd="0" destOrd="0" parTransId="{92C31E88-7634-46E8-B4C9-7AB627C675AB}" sibTransId="{149489AC-951B-464E-96E3-DCFBE3093845}"/>
    <dgm:cxn modelId="{65D295A1-3173-4120-B05A-4726B4393CFD}" type="presOf" srcId="{53F97BED-7288-41EC-BA1F-6D8210789F3E}" destId="{1C300D9C-4B37-493D-80AE-2F3AC968F83C}" srcOrd="0" destOrd="0" presId="urn:microsoft.com/office/officeart/2005/8/layout/vList5"/>
    <dgm:cxn modelId="{C02A8388-4A17-4994-858F-03BFF948713D}" type="presOf" srcId="{669E5D1B-7886-47C7-A819-AD2B93F2EC86}" destId="{2A41C013-D5F4-4A0C-8366-3AC9A08DE465}" srcOrd="0" destOrd="0" presId="urn:microsoft.com/office/officeart/2005/8/layout/vList5"/>
    <dgm:cxn modelId="{9A5D8BB9-9E8B-437A-A20C-B2BB247351DE}" type="presOf" srcId="{1221E30F-A5BE-406F-A0BF-AFD97FBEF63D}" destId="{0831A53C-0710-4293-86E8-AEEC776CF5CE}" srcOrd="0" destOrd="0" presId="urn:microsoft.com/office/officeart/2005/8/layout/vList5"/>
    <dgm:cxn modelId="{0646ED43-9D6B-42CD-8B07-C1EB91AB9423}" type="presOf" srcId="{4A6C95F2-967A-4997-92E8-652B0AA31ADA}" destId="{91644137-8879-43DA-9410-1BAC8531B957}" srcOrd="0" destOrd="0" presId="urn:microsoft.com/office/officeart/2005/8/layout/vList5"/>
    <dgm:cxn modelId="{A46EDCAC-E5FD-40C4-91A0-D0D7A54D7673}" type="presOf" srcId="{716A762F-E319-4FB6-BE48-E5E5A52962B9}" destId="{A7325F72-E6FE-4ADD-81A2-B8279DBD6C41}" srcOrd="0" destOrd="0" presId="urn:microsoft.com/office/officeart/2005/8/layout/vList5"/>
    <dgm:cxn modelId="{92042768-ED7A-425B-9774-5ADD545DCA8D}" type="presParOf" srcId="{91644137-8879-43DA-9410-1BAC8531B957}" destId="{8A62F334-8C79-48E8-8DC3-77D140C13ABF}" srcOrd="0" destOrd="0" presId="urn:microsoft.com/office/officeart/2005/8/layout/vList5"/>
    <dgm:cxn modelId="{CC59E3D6-3EF4-430D-BBBC-5895CB546EDF}" type="presParOf" srcId="{8A62F334-8C79-48E8-8DC3-77D140C13ABF}" destId="{2A41C013-D5F4-4A0C-8366-3AC9A08DE465}" srcOrd="0" destOrd="0" presId="urn:microsoft.com/office/officeart/2005/8/layout/vList5"/>
    <dgm:cxn modelId="{EEB93181-0271-467E-8206-9322C48508D4}" type="presParOf" srcId="{8A62F334-8C79-48E8-8DC3-77D140C13ABF}" destId="{7D0BB9AE-F577-433B-9D3D-A4CD8699AD14}" srcOrd="1" destOrd="0" presId="urn:microsoft.com/office/officeart/2005/8/layout/vList5"/>
    <dgm:cxn modelId="{8BA46CCD-5885-4322-B27B-09FB56D26311}" type="presParOf" srcId="{91644137-8879-43DA-9410-1BAC8531B957}" destId="{A7F5B541-5D08-4AEE-AFD5-145EF0B2282D}" srcOrd="1" destOrd="0" presId="urn:microsoft.com/office/officeart/2005/8/layout/vList5"/>
    <dgm:cxn modelId="{F1E6393A-7AAF-45C2-A7D3-E9DB87EB70DC}" type="presParOf" srcId="{91644137-8879-43DA-9410-1BAC8531B957}" destId="{F57E01F9-1812-4661-AECA-0FF8614B54B2}" srcOrd="2" destOrd="0" presId="urn:microsoft.com/office/officeart/2005/8/layout/vList5"/>
    <dgm:cxn modelId="{D34FB15D-65C0-4A75-894A-E0827F675132}" type="presParOf" srcId="{F57E01F9-1812-4661-AECA-0FF8614B54B2}" destId="{0831A53C-0710-4293-86E8-AEEC776CF5CE}" srcOrd="0" destOrd="0" presId="urn:microsoft.com/office/officeart/2005/8/layout/vList5"/>
    <dgm:cxn modelId="{3FAB97F2-E705-4C8B-BF8E-D7E1AF85514B}" type="presParOf" srcId="{F57E01F9-1812-4661-AECA-0FF8614B54B2}" destId="{149EB360-E14C-4DA5-90E8-8179343F8294}" srcOrd="1" destOrd="0" presId="urn:microsoft.com/office/officeart/2005/8/layout/vList5"/>
    <dgm:cxn modelId="{8C657A11-B5B9-4D3E-ACBB-94175E0A0511}" type="presParOf" srcId="{91644137-8879-43DA-9410-1BAC8531B957}" destId="{6B880F2F-ACB6-4950-A471-A358B238C569}" srcOrd="3" destOrd="0" presId="urn:microsoft.com/office/officeart/2005/8/layout/vList5"/>
    <dgm:cxn modelId="{B006D98B-45E6-431F-A6EE-7B5EC54F1429}" type="presParOf" srcId="{91644137-8879-43DA-9410-1BAC8531B957}" destId="{9C27B1CA-4A65-4D62-A897-2BBB228E2720}" srcOrd="4" destOrd="0" presId="urn:microsoft.com/office/officeart/2005/8/layout/vList5"/>
    <dgm:cxn modelId="{867F5448-4F92-4D5C-911C-C2946CCB22C0}" type="presParOf" srcId="{9C27B1CA-4A65-4D62-A897-2BBB228E2720}" destId="{A7325F72-E6FE-4ADD-81A2-B8279DBD6C41}" srcOrd="0" destOrd="0" presId="urn:microsoft.com/office/officeart/2005/8/layout/vList5"/>
    <dgm:cxn modelId="{74FF5542-4C07-4C89-B410-99495F499E9E}" type="presParOf" srcId="{9C27B1CA-4A65-4D62-A897-2BBB228E2720}" destId="{1C300D9C-4B37-493D-80AE-2F3AC968F83C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6C95F2-967A-4997-92E8-652B0AA31A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69E5D1B-7886-47C7-A819-AD2B93F2EC86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1905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92C31E88-7634-46E8-B4C9-7AB627C675AB}" type="par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149489AC-951B-464E-96E3-DCFBE3093845}" type="sib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58461C95-1E55-467D-B816-A97ACB57364C}">
      <dgm:prSet phldrT="[텍스트]" custT="1"/>
      <dgm:spPr/>
      <dgm:t>
        <a:bodyPr/>
        <a:lstStyle/>
        <a:p>
          <a:pPr latinLnBrk="1"/>
          <a:r>
            <a:rPr lang="ko-KR" altLang="en-US" sz="2100" b="1" dirty="0" err="1" smtClean="0"/>
            <a:t>러포츠머스</a:t>
          </a:r>
          <a:r>
            <a:rPr lang="ko-KR" altLang="en-US" sz="2100" b="1" dirty="0" smtClean="0"/>
            <a:t> 조약 </a:t>
          </a:r>
          <a:r>
            <a:rPr lang="en-US" altLang="ko-KR" sz="2100" b="1" dirty="0" smtClean="0"/>
            <a:t>(</a:t>
          </a:r>
          <a:r>
            <a:rPr lang="en-US" sz="2100" b="1" dirty="0" smtClean="0"/>
            <a:t>The Treaty of Portsmouth)</a:t>
          </a:r>
          <a:endParaRPr lang="ko-KR" altLang="en-US" sz="2100" dirty="0"/>
        </a:p>
      </dgm:t>
    </dgm:pt>
    <dgm:pt modelId="{93107A73-A46E-44F7-9FFE-8DFDC6C3D2A4}" type="par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BAD4950F-6297-4B49-94EA-6DCA071C7C35}" type="sib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1221E30F-A5BE-406F-A0BF-AFD97FBEF63D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1943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C54A80B5-C372-4AA9-8E9A-A93B491A8E6E}" type="par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A516909E-3353-49D6-802B-7893E0B16E35}" type="sib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4FEDDCB9-4424-45AA-9DC9-73324F3F8CE0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카이로 선언 </a:t>
          </a:r>
          <a:r>
            <a:rPr lang="en-US" altLang="ko-KR" sz="2100" b="1" dirty="0" smtClean="0"/>
            <a:t>(</a:t>
          </a:r>
          <a:r>
            <a:rPr lang="en-US" sz="2100" b="1" dirty="0" smtClean="0"/>
            <a:t>The Cairo Declaration)</a:t>
          </a:r>
          <a:endParaRPr lang="ko-KR" altLang="en-US" sz="2100" dirty="0"/>
        </a:p>
      </dgm:t>
    </dgm:pt>
    <dgm:pt modelId="{AF2B6CFB-06ED-4FB1-8B3E-F09D46F24953}" type="par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D94A3534-1B2B-4681-AC75-51A2864AE8C0}" type="sib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716A762F-E319-4FB6-BE48-E5E5A52962B9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1945.02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FE973879-4830-4163-B1D6-F09866E17D82}" type="par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0EDCBA30-B746-4D03-B695-B48599F1ECF7}" type="sib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53F97BED-7288-41EC-BA1F-6D8210789F3E}">
      <dgm:prSet phldrT="[텍스트]" custT="1"/>
      <dgm:spPr/>
      <dgm:t>
        <a:bodyPr/>
        <a:lstStyle/>
        <a:p>
          <a:pPr latinLnBrk="1"/>
          <a:r>
            <a:rPr lang="ko-KR" altLang="en-US" sz="2100" b="1" dirty="0" smtClean="0"/>
            <a:t>얄타회담 </a:t>
          </a:r>
          <a:r>
            <a:rPr lang="en-US" altLang="ko-KR" sz="2100" b="1" dirty="0" smtClean="0"/>
            <a:t>(</a:t>
          </a:r>
          <a:r>
            <a:rPr lang="en-US" sz="2100" b="1" dirty="0" smtClean="0"/>
            <a:t>the Yalta agreement)</a:t>
          </a:r>
          <a:endParaRPr lang="ko-KR" altLang="en-US" sz="2100" dirty="0"/>
        </a:p>
      </dgm:t>
    </dgm:pt>
    <dgm:pt modelId="{33472CFA-C9C6-437C-9D6E-97C57C77C890}" type="par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03214263-974D-46F8-AE74-52B997D9B986}" type="sib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91644137-8879-43DA-9410-1BAC8531B957}" type="pres">
      <dgm:prSet presAssocID="{4A6C95F2-967A-4997-92E8-652B0AA31ADA}" presName="Name0" presStyleCnt="0">
        <dgm:presLayoutVars>
          <dgm:dir/>
          <dgm:animLvl val="lvl"/>
          <dgm:resizeHandles val="exact"/>
        </dgm:presLayoutVars>
      </dgm:prSet>
      <dgm:spPr/>
    </dgm:pt>
    <dgm:pt modelId="{8A62F334-8C79-48E8-8DC3-77D140C13ABF}" type="pres">
      <dgm:prSet presAssocID="{669E5D1B-7886-47C7-A819-AD2B93F2EC86}" presName="linNode" presStyleCnt="0"/>
      <dgm:spPr/>
    </dgm:pt>
    <dgm:pt modelId="{2A41C013-D5F4-4A0C-8366-3AC9A08DE465}" type="pres">
      <dgm:prSet presAssocID="{669E5D1B-7886-47C7-A819-AD2B93F2EC8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0BB9AE-F577-433B-9D3D-A4CD8699AD14}" type="pres">
      <dgm:prSet presAssocID="{669E5D1B-7886-47C7-A819-AD2B93F2EC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5B541-5D08-4AEE-AFD5-145EF0B2282D}" type="pres">
      <dgm:prSet presAssocID="{149489AC-951B-464E-96E3-DCFBE3093845}" presName="sp" presStyleCnt="0"/>
      <dgm:spPr/>
    </dgm:pt>
    <dgm:pt modelId="{F57E01F9-1812-4661-AECA-0FF8614B54B2}" type="pres">
      <dgm:prSet presAssocID="{1221E30F-A5BE-406F-A0BF-AFD97FBEF63D}" presName="linNode" presStyleCnt="0"/>
      <dgm:spPr/>
    </dgm:pt>
    <dgm:pt modelId="{0831A53C-0710-4293-86E8-AEEC776CF5CE}" type="pres">
      <dgm:prSet presAssocID="{1221E30F-A5BE-406F-A0BF-AFD97FBEF6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9EB360-E14C-4DA5-90E8-8179343F8294}" type="pres">
      <dgm:prSet presAssocID="{1221E30F-A5BE-406F-A0BF-AFD97FBEF6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880F2F-ACB6-4950-A471-A358B238C569}" type="pres">
      <dgm:prSet presAssocID="{A516909E-3353-49D6-802B-7893E0B16E35}" presName="sp" presStyleCnt="0"/>
      <dgm:spPr/>
    </dgm:pt>
    <dgm:pt modelId="{9C27B1CA-4A65-4D62-A897-2BBB228E2720}" type="pres">
      <dgm:prSet presAssocID="{716A762F-E319-4FB6-BE48-E5E5A52962B9}" presName="linNode" presStyleCnt="0"/>
      <dgm:spPr/>
    </dgm:pt>
    <dgm:pt modelId="{A7325F72-E6FE-4ADD-81A2-B8279DBD6C41}" type="pres">
      <dgm:prSet presAssocID="{716A762F-E319-4FB6-BE48-E5E5A52962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300D9C-4B37-493D-80AE-2F3AC968F83C}" type="pres">
      <dgm:prSet presAssocID="{716A762F-E319-4FB6-BE48-E5E5A52962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26F8338-8244-4F1B-82AA-7FF70E851A1A}" type="presOf" srcId="{53F97BED-7288-41EC-BA1F-6D8210789F3E}" destId="{1C300D9C-4B37-493D-80AE-2F3AC968F83C}" srcOrd="0" destOrd="0" presId="urn:microsoft.com/office/officeart/2005/8/layout/vList5"/>
    <dgm:cxn modelId="{D7BC3366-6973-4635-AA18-796D4BC48E54}" srcId="{1221E30F-A5BE-406F-A0BF-AFD97FBEF63D}" destId="{4FEDDCB9-4424-45AA-9DC9-73324F3F8CE0}" srcOrd="0" destOrd="0" parTransId="{AF2B6CFB-06ED-4FB1-8B3E-F09D46F24953}" sibTransId="{D94A3534-1B2B-4681-AC75-51A2864AE8C0}"/>
    <dgm:cxn modelId="{A2BFBE50-BB23-4F51-A33E-F94580359850}" srcId="{716A762F-E319-4FB6-BE48-E5E5A52962B9}" destId="{53F97BED-7288-41EC-BA1F-6D8210789F3E}" srcOrd="0" destOrd="0" parTransId="{33472CFA-C9C6-437C-9D6E-97C57C77C890}" sibTransId="{03214263-974D-46F8-AE74-52B997D9B986}"/>
    <dgm:cxn modelId="{9689BA92-4B02-45EF-96CF-0D4BC5569FDE}" type="presOf" srcId="{4A6C95F2-967A-4997-92E8-652B0AA31ADA}" destId="{91644137-8879-43DA-9410-1BAC8531B957}" srcOrd="0" destOrd="0" presId="urn:microsoft.com/office/officeart/2005/8/layout/vList5"/>
    <dgm:cxn modelId="{2C439E70-5A8B-4DD9-A7CF-A69B25388987}" type="presOf" srcId="{1221E30F-A5BE-406F-A0BF-AFD97FBEF63D}" destId="{0831A53C-0710-4293-86E8-AEEC776CF5CE}" srcOrd="0" destOrd="0" presId="urn:microsoft.com/office/officeart/2005/8/layout/vList5"/>
    <dgm:cxn modelId="{03AF0C2B-73F9-4131-BAF7-F7278DF91EA0}" srcId="{4A6C95F2-967A-4997-92E8-652B0AA31ADA}" destId="{716A762F-E319-4FB6-BE48-E5E5A52962B9}" srcOrd="2" destOrd="0" parTransId="{FE973879-4830-4163-B1D6-F09866E17D82}" sibTransId="{0EDCBA30-B746-4D03-B695-B48599F1ECF7}"/>
    <dgm:cxn modelId="{EEA8BD0F-2D4A-49FE-97F2-BD5C26361AF0}" type="presOf" srcId="{716A762F-E319-4FB6-BE48-E5E5A52962B9}" destId="{A7325F72-E6FE-4ADD-81A2-B8279DBD6C41}" srcOrd="0" destOrd="0" presId="urn:microsoft.com/office/officeart/2005/8/layout/vList5"/>
    <dgm:cxn modelId="{A2530887-40B9-4BF8-8C59-93498982C8D4}" srcId="{4A6C95F2-967A-4997-92E8-652B0AA31ADA}" destId="{669E5D1B-7886-47C7-A819-AD2B93F2EC86}" srcOrd="0" destOrd="0" parTransId="{92C31E88-7634-46E8-B4C9-7AB627C675AB}" sibTransId="{149489AC-951B-464E-96E3-DCFBE3093845}"/>
    <dgm:cxn modelId="{EE118EA1-C0E3-40D1-B1DA-8808DBF638DF}" type="presOf" srcId="{669E5D1B-7886-47C7-A819-AD2B93F2EC86}" destId="{2A41C013-D5F4-4A0C-8366-3AC9A08DE465}" srcOrd="0" destOrd="0" presId="urn:microsoft.com/office/officeart/2005/8/layout/vList5"/>
    <dgm:cxn modelId="{FCE2AE9A-867C-4E5C-99CC-859A067EB036}" type="presOf" srcId="{58461C95-1E55-467D-B816-A97ACB57364C}" destId="{7D0BB9AE-F577-433B-9D3D-A4CD8699AD14}" srcOrd="0" destOrd="0" presId="urn:microsoft.com/office/officeart/2005/8/layout/vList5"/>
    <dgm:cxn modelId="{FDCE185C-34BE-40FA-876C-97E2155A5FC4}" srcId="{4A6C95F2-967A-4997-92E8-652B0AA31ADA}" destId="{1221E30F-A5BE-406F-A0BF-AFD97FBEF63D}" srcOrd="1" destOrd="0" parTransId="{C54A80B5-C372-4AA9-8E9A-A93B491A8E6E}" sibTransId="{A516909E-3353-49D6-802B-7893E0B16E35}"/>
    <dgm:cxn modelId="{4AF9FF4A-C3F5-472D-B4D1-C9AC310BC12E}" srcId="{669E5D1B-7886-47C7-A819-AD2B93F2EC86}" destId="{58461C95-1E55-467D-B816-A97ACB57364C}" srcOrd="0" destOrd="0" parTransId="{93107A73-A46E-44F7-9FFE-8DFDC6C3D2A4}" sibTransId="{BAD4950F-6297-4B49-94EA-6DCA071C7C35}"/>
    <dgm:cxn modelId="{DC34FFFC-D84F-43F5-BD6F-D231B9E23FF6}" type="presOf" srcId="{4FEDDCB9-4424-45AA-9DC9-73324F3F8CE0}" destId="{149EB360-E14C-4DA5-90E8-8179343F8294}" srcOrd="0" destOrd="0" presId="urn:microsoft.com/office/officeart/2005/8/layout/vList5"/>
    <dgm:cxn modelId="{129255CD-53E2-412E-A10E-56647BF60148}" type="presParOf" srcId="{91644137-8879-43DA-9410-1BAC8531B957}" destId="{8A62F334-8C79-48E8-8DC3-77D140C13ABF}" srcOrd="0" destOrd="0" presId="urn:microsoft.com/office/officeart/2005/8/layout/vList5"/>
    <dgm:cxn modelId="{9CCDEB15-EE8A-4302-B77F-F30918089653}" type="presParOf" srcId="{8A62F334-8C79-48E8-8DC3-77D140C13ABF}" destId="{2A41C013-D5F4-4A0C-8366-3AC9A08DE465}" srcOrd="0" destOrd="0" presId="urn:microsoft.com/office/officeart/2005/8/layout/vList5"/>
    <dgm:cxn modelId="{5BF5C800-DDA7-480D-B235-6D8EB91C32E9}" type="presParOf" srcId="{8A62F334-8C79-48E8-8DC3-77D140C13ABF}" destId="{7D0BB9AE-F577-433B-9D3D-A4CD8699AD14}" srcOrd="1" destOrd="0" presId="urn:microsoft.com/office/officeart/2005/8/layout/vList5"/>
    <dgm:cxn modelId="{31B5D273-215F-46C4-9510-47ABE0211A69}" type="presParOf" srcId="{91644137-8879-43DA-9410-1BAC8531B957}" destId="{A7F5B541-5D08-4AEE-AFD5-145EF0B2282D}" srcOrd="1" destOrd="0" presId="urn:microsoft.com/office/officeart/2005/8/layout/vList5"/>
    <dgm:cxn modelId="{2CEEEF17-F35E-4265-9577-36DF8064194B}" type="presParOf" srcId="{91644137-8879-43DA-9410-1BAC8531B957}" destId="{F57E01F9-1812-4661-AECA-0FF8614B54B2}" srcOrd="2" destOrd="0" presId="urn:microsoft.com/office/officeart/2005/8/layout/vList5"/>
    <dgm:cxn modelId="{9A148777-D326-4A69-B93E-DF4C91715BDB}" type="presParOf" srcId="{F57E01F9-1812-4661-AECA-0FF8614B54B2}" destId="{0831A53C-0710-4293-86E8-AEEC776CF5CE}" srcOrd="0" destOrd="0" presId="urn:microsoft.com/office/officeart/2005/8/layout/vList5"/>
    <dgm:cxn modelId="{B04DE2A5-3D64-490C-B53D-6BA404733BC7}" type="presParOf" srcId="{F57E01F9-1812-4661-AECA-0FF8614B54B2}" destId="{149EB360-E14C-4DA5-90E8-8179343F8294}" srcOrd="1" destOrd="0" presId="urn:microsoft.com/office/officeart/2005/8/layout/vList5"/>
    <dgm:cxn modelId="{D9CFA5F9-526B-475E-AA37-DF10FD5C0447}" type="presParOf" srcId="{91644137-8879-43DA-9410-1BAC8531B957}" destId="{6B880F2F-ACB6-4950-A471-A358B238C569}" srcOrd="3" destOrd="0" presId="urn:microsoft.com/office/officeart/2005/8/layout/vList5"/>
    <dgm:cxn modelId="{D443B1B2-0C9D-46B2-8F24-39C502424140}" type="presParOf" srcId="{91644137-8879-43DA-9410-1BAC8531B957}" destId="{9C27B1CA-4A65-4D62-A897-2BBB228E2720}" srcOrd="4" destOrd="0" presId="urn:microsoft.com/office/officeart/2005/8/layout/vList5"/>
    <dgm:cxn modelId="{F74C2478-8F75-4ED7-8CDA-543DF54A766B}" type="presParOf" srcId="{9C27B1CA-4A65-4D62-A897-2BBB228E2720}" destId="{A7325F72-E6FE-4ADD-81A2-B8279DBD6C41}" srcOrd="0" destOrd="0" presId="urn:microsoft.com/office/officeart/2005/8/layout/vList5"/>
    <dgm:cxn modelId="{7E8FB647-0F7E-4E76-8F6E-4C0BB9824792}" type="presParOf" srcId="{9C27B1CA-4A65-4D62-A897-2BBB228E2720}" destId="{1C300D9C-4B37-493D-80AE-2F3AC968F83C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6C95F2-967A-4997-92E8-652B0AA31A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69E5D1B-7886-47C7-A819-AD2B93F2EC86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1945.07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92C31E88-7634-46E8-B4C9-7AB627C675AB}" type="par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149489AC-951B-464E-96E3-DCFBE3093845}" type="sib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58461C95-1E55-467D-B816-A97ACB57364C}">
      <dgm:prSet phldrT="[텍스트]" custT="1"/>
      <dgm:spPr/>
      <dgm:t>
        <a:bodyPr/>
        <a:lstStyle/>
        <a:p>
          <a:pPr latinLnBrk="1"/>
          <a:r>
            <a:rPr lang="ko-KR" altLang="en-US" sz="2100" b="0" dirty="0" smtClean="0">
              <a:latin typeface="휴먼모음T" pitchFamily="18" charset="-127"/>
              <a:ea typeface="휴먼모음T" pitchFamily="18" charset="-127"/>
            </a:rPr>
            <a:t>포츠담 선언 </a:t>
          </a:r>
          <a:r>
            <a:rPr lang="en-US" altLang="ko-KR" sz="2100" b="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en-US" sz="2100" b="0" dirty="0" smtClean="0">
              <a:latin typeface="휴먼모음T" pitchFamily="18" charset="-127"/>
              <a:ea typeface="휴먼모음T" pitchFamily="18" charset="-127"/>
            </a:rPr>
            <a:t>the Potsdam Declaration)</a:t>
          </a:r>
          <a:endParaRPr lang="ko-KR" altLang="en-US" sz="2100" b="0" dirty="0">
            <a:latin typeface="휴먼모음T" pitchFamily="18" charset="-127"/>
            <a:ea typeface="휴먼모음T" pitchFamily="18" charset="-127"/>
          </a:endParaRPr>
        </a:p>
      </dgm:t>
    </dgm:pt>
    <dgm:pt modelId="{93107A73-A46E-44F7-9FFE-8DFDC6C3D2A4}" type="par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BAD4950F-6297-4B49-94EA-6DCA071C7C35}" type="sib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1221E30F-A5BE-406F-A0BF-AFD97FBEF63D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1945.08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C54A80B5-C372-4AA9-8E9A-A93B491A8E6E}" type="par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A516909E-3353-49D6-802B-7893E0B16E35}" type="sib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4FEDDCB9-4424-45AA-9DC9-73324F3F8CE0}">
      <dgm:prSet phldrT="[텍스트]" custT="1"/>
      <dgm:spPr/>
      <dgm:t>
        <a:bodyPr/>
        <a:lstStyle/>
        <a:p>
          <a:pPr latinLnBrk="1"/>
          <a:r>
            <a:rPr lang="ko-KR" altLang="en-US" sz="2100" b="0" dirty="0" smtClean="0">
              <a:latin typeface="휴먼모음T" pitchFamily="18" charset="-127"/>
              <a:ea typeface="휴먼모음T" pitchFamily="18" charset="-127"/>
            </a:rPr>
            <a:t>소련의 남진</a:t>
          </a:r>
          <a:r>
            <a:rPr lang="en-US" altLang="ko-KR" sz="2100" b="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en-US" sz="2100" b="0" dirty="0" smtClean="0">
              <a:latin typeface="휴먼모음T" pitchFamily="18" charset="-127"/>
              <a:ea typeface="휴먼모음T" pitchFamily="18" charset="-127"/>
            </a:rPr>
            <a:t>Manchurian Strategic Offensive Operation)</a:t>
          </a:r>
          <a:endParaRPr lang="ko-KR" altLang="en-US" sz="2100" b="0" dirty="0">
            <a:latin typeface="휴먼모음T" pitchFamily="18" charset="-127"/>
            <a:ea typeface="휴먼모음T" pitchFamily="18" charset="-127"/>
          </a:endParaRPr>
        </a:p>
      </dgm:t>
    </dgm:pt>
    <dgm:pt modelId="{AF2B6CFB-06ED-4FB1-8B3E-F09D46F24953}" type="par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D94A3534-1B2B-4681-AC75-51A2864AE8C0}" type="sib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716A762F-E319-4FB6-BE48-E5E5A52962B9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1951.09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FE973879-4830-4163-B1D6-F09866E17D82}" type="par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0EDCBA30-B746-4D03-B695-B48599F1ECF7}" type="sib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53F97BED-7288-41EC-BA1F-6D8210789F3E}">
      <dgm:prSet phldrT="[텍스트]" custT="1"/>
      <dgm:spPr/>
      <dgm:t>
        <a:bodyPr/>
        <a:lstStyle/>
        <a:p>
          <a:pPr latinLnBrk="1"/>
          <a:r>
            <a:rPr lang="ko-KR" altLang="en-US" sz="2100" b="0" dirty="0" smtClean="0">
              <a:latin typeface="휴먼모음T" pitchFamily="18" charset="-127"/>
              <a:ea typeface="휴먼모음T" pitchFamily="18" charset="-127"/>
            </a:rPr>
            <a:t>샌프란시스코 조약 </a:t>
          </a:r>
          <a:r>
            <a:rPr lang="en-US" altLang="ko-KR" sz="2100" b="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en-US" sz="2100" b="0" dirty="0" smtClean="0">
              <a:latin typeface="휴먼모음T" pitchFamily="18" charset="-127"/>
              <a:ea typeface="휴먼모음T" pitchFamily="18" charset="-127"/>
            </a:rPr>
            <a:t>the Treaty of San Francisco)</a:t>
          </a:r>
          <a:endParaRPr lang="ko-KR" altLang="en-US" sz="2100" b="0" dirty="0">
            <a:latin typeface="휴먼모음T" pitchFamily="18" charset="-127"/>
            <a:ea typeface="휴먼모음T" pitchFamily="18" charset="-127"/>
          </a:endParaRPr>
        </a:p>
      </dgm:t>
    </dgm:pt>
    <dgm:pt modelId="{33472CFA-C9C6-437C-9D6E-97C57C77C890}" type="par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03214263-974D-46F8-AE74-52B997D9B986}" type="sib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91644137-8879-43DA-9410-1BAC8531B957}" type="pres">
      <dgm:prSet presAssocID="{4A6C95F2-967A-4997-92E8-652B0AA31ADA}" presName="Name0" presStyleCnt="0">
        <dgm:presLayoutVars>
          <dgm:dir/>
          <dgm:animLvl val="lvl"/>
          <dgm:resizeHandles val="exact"/>
        </dgm:presLayoutVars>
      </dgm:prSet>
      <dgm:spPr/>
    </dgm:pt>
    <dgm:pt modelId="{8A62F334-8C79-48E8-8DC3-77D140C13ABF}" type="pres">
      <dgm:prSet presAssocID="{669E5D1B-7886-47C7-A819-AD2B93F2EC86}" presName="linNode" presStyleCnt="0"/>
      <dgm:spPr/>
    </dgm:pt>
    <dgm:pt modelId="{2A41C013-D5F4-4A0C-8366-3AC9A08DE465}" type="pres">
      <dgm:prSet presAssocID="{669E5D1B-7886-47C7-A819-AD2B93F2EC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BB9AE-F577-433B-9D3D-A4CD8699AD14}" type="pres">
      <dgm:prSet presAssocID="{669E5D1B-7886-47C7-A819-AD2B93F2EC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5B541-5D08-4AEE-AFD5-145EF0B2282D}" type="pres">
      <dgm:prSet presAssocID="{149489AC-951B-464E-96E3-DCFBE3093845}" presName="sp" presStyleCnt="0"/>
      <dgm:spPr/>
    </dgm:pt>
    <dgm:pt modelId="{F57E01F9-1812-4661-AECA-0FF8614B54B2}" type="pres">
      <dgm:prSet presAssocID="{1221E30F-A5BE-406F-A0BF-AFD97FBEF63D}" presName="linNode" presStyleCnt="0"/>
      <dgm:spPr/>
    </dgm:pt>
    <dgm:pt modelId="{0831A53C-0710-4293-86E8-AEEC776CF5CE}" type="pres">
      <dgm:prSet presAssocID="{1221E30F-A5BE-406F-A0BF-AFD97FBEF6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EB360-E14C-4DA5-90E8-8179343F8294}" type="pres">
      <dgm:prSet presAssocID="{1221E30F-A5BE-406F-A0BF-AFD97FBEF6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880F2F-ACB6-4950-A471-A358B238C569}" type="pres">
      <dgm:prSet presAssocID="{A516909E-3353-49D6-802B-7893E0B16E35}" presName="sp" presStyleCnt="0"/>
      <dgm:spPr/>
    </dgm:pt>
    <dgm:pt modelId="{9C27B1CA-4A65-4D62-A897-2BBB228E2720}" type="pres">
      <dgm:prSet presAssocID="{716A762F-E319-4FB6-BE48-E5E5A52962B9}" presName="linNode" presStyleCnt="0"/>
      <dgm:spPr/>
    </dgm:pt>
    <dgm:pt modelId="{A7325F72-E6FE-4ADD-81A2-B8279DBD6C41}" type="pres">
      <dgm:prSet presAssocID="{716A762F-E319-4FB6-BE48-E5E5A52962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300D9C-4B37-493D-80AE-2F3AC968F83C}" type="pres">
      <dgm:prSet presAssocID="{716A762F-E319-4FB6-BE48-E5E5A52962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7BC3366-6973-4635-AA18-796D4BC48E54}" srcId="{1221E30F-A5BE-406F-A0BF-AFD97FBEF63D}" destId="{4FEDDCB9-4424-45AA-9DC9-73324F3F8CE0}" srcOrd="0" destOrd="0" parTransId="{AF2B6CFB-06ED-4FB1-8B3E-F09D46F24953}" sibTransId="{D94A3534-1B2B-4681-AC75-51A2864AE8C0}"/>
    <dgm:cxn modelId="{2F212321-8A96-49F6-A6E0-357353204503}" type="presOf" srcId="{53F97BED-7288-41EC-BA1F-6D8210789F3E}" destId="{1C300D9C-4B37-493D-80AE-2F3AC968F83C}" srcOrd="0" destOrd="0" presId="urn:microsoft.com/office/officeart/2005/8/layout/vList5"/>
    <dgm:cxn modelId="{A2BFBE50-BB23-4F51-A33E-F94580359850}" srcId="{716A762F-E319-4FB6-BE48-E5E5A52962B9}" destId="{53F97BED-7288-41EC-BA1F-6D8210789F3E}" srcOrd="0" destOrd="0" parTransId="{33472CFA-C9C6-437C-9D6E-97C57C77C890}" sibTransId="{03214263-974D-46F8-AE74-52B997D9B986}"/>
    <dgm:cxn modelId="{0EA52DC0-EAA1-43C9-8596-217D97041A12}" type="presOf" srcId="{1221E30F-A5BE-406F-A0BF-AFD97FBEF63D}" destId="{0831A53C-0710-4293-86E8-AEEC776CF5CE}" srcOrd="0" destOrd="0" presId="urn:microsoft.com/office/officeart/2005/8/layout/vList5"/>
    <dgm:cxn modelId="{D0CC1FA7-76A2-4506-8670-6CE78242B092}" type="presOf" srcId="{669E5D1B-7886-47C7-A819-AD2B93F2EC86}" destId="{2A41C013-D5F4-4A0C-8366-3AC9A08DE465}" srcOrd="0" destOrd="0" presId="urn:microsoft.com/office/officeart/2005/8/layout/vList5"/>
    <dgm:cxn modelId="{3B646EF5-3CFF-4519-AFDA-C067AB336025}" type="presOf" srcId="{716A762F-E319-4FB6-BE48-E5E5A52962B9}" destId="{A7325F72-E6FE-4ADD-81A2-B8279DBD6C41}" srcOrd="0" destOrd="0" presId="urn:microsoft.com/office/officeart/2005/8/layout/vList5"/>
    <dgm:cxn modelId="{03AF0C2B-73F9-4131-BAF7-F7278DF91EA0}" srcId="{4A6C95F2-967A-4997-92E8-652B0AA31ADA}" destId="{716A762F-E319-4FB6-BE48-E5E5A52962B9}" srcOrd="2" destOrd="0" parTransId="{FE973879-4830-4163-B1D6-F09866E17D82}" sibTransId="{0EDCBA30-B746-4D03-B695-B48599F1ECF7}"/>
    <dgm:cxn modelId="{2C04880C-0305-450E-805A-96B811B26F20}" type="presOf" srcId="{58461C95-1E55-467D-B816-A97ACB57364C}" destId="{7D0BB9AE-F577-433B-9D3D-A4CD8699AD14}" srcOrd="0" destOrd="0" presId="urn:microsoft.com/office/officeart/2005/8/layout/vList5"/>
    <dgm:cxn modelId="{A2530887-40B9-4BF8-8C59-93498982C8D4}" srcId="{4A6C95F2-967A-4997-92E8-652B0AA31ADA}" destId="{669E5D1B-7886-47C7-A819-AD2B93F2EC86}" srcOrd="0" destOrd="0" parTransId="{92C31E88-7634-46E8-B4C9-7AB627C675AB}" sibTransId="{149489AC-951B-464E-96E3-DCFBE3093845}"/>
    <dgm:cxn modelId="{FDCE185C-34BE-40FA-876C-97E2155A5FC4}" srcId="{4A6C95F2-967A-4997-92E8-652B0AA31ADA}" destId="{1221E30F-A5BE-406F-A0BF-AFD97FBEF63D}" srcOrd="1" destOrd="0" parTransId="{C54A80B5-C372-4AA9-8E9A-A93B491A8E6E}" sibTransId="{A516909E-3353-49D6-802B-7893E0B16E35}"/>
    <dgm:cxn modelId="{4AF9FF4A-C3F5-472D-B4D1-C9AC310BC12E}" srcId="{669E5D1B-7886-47C7-A819-AD2B93F2EC86}" destId="{58461C95-1E55-467D-B816-A97ACB57364C}" srcOrd="0" destOrd="0" parTransId="{93107A73-A46E-44F7-9FFE-8DFDC6C3D2A4}" sibTransId="{BAD4950F-6297-4B49-94EA-6DCA071C7C35}"/>
    <dgm:cxn modelId="{7396012E-2BF1-474C-B718-D45481694190}" type="presOf" srcId="{4A6C95F2-967A-4997-92E8-652B0AA31ADA}" destId="{91644137-8879-43DA-9410-1BAC8531B957}" srcOrd="0" destOrd="0" presId="urn:microsoft.com/office/officeart/2005/8/layout/vList5"/>
    <dgm:cxn modelId="{177BE895-C232-4E4E-B3CA-A88869459C7C}" type="presOf" srcId="{4FEDDCB9-4424-45AA-9DC9-73324F3F8CE0}" destId="{149EB360-E14C-4DA5-90E8-8179343F8294}" srcOrd="0" destOrd="0" presId="urn:microsoft.com/office/officeart/2005/8/layout/vList5"/>
    <dgm:cxn modelId="{ABB61909-308F-4579-99A3-ECFD1DE3A5AA}" type="presParOf" srcId="{91644137-8879-43DA-9410-1BAC8531B957}" destId="{8A62F334-8C79-48E8-8DC3-77D140C13ABF}" srcOrd="0" destOrd="0" presId="urn:microsoft.com/office/officeart/2005/8/layout/vList5"/>
    <dgm:cxn modelId="{5E973641-9D65-46DE-8F3A-62E29234C131}" type="presParOf" srcId="{8A62F334-8C79-48E8-8DC3-77D140C13ABF}" destId="{2A41C013-D5F4-4A0C-8366-3AC9A08DE465}" srcOrd="0" destOrd="0" presId="urn:microsoft.com/office/officeart/2005/8/layout/vList5"/>
    <dgm:cxn modelId="{8B6E3B18-A54C-452B-AA9C-AF3268F0769E}" type="presParOf" srcId="{8A62F334-8C79-48E8-8DC3-77D140C13ABF}" destId="{7D0BB9AE-F577-433B-9D3D-A4CD8699AD14}" srcOrd="1" destOrd="0" presId="urn:microsoft.com/office/officeart/2005/8/layout/vList5"/>
    <dgm:cxn modelId="{1F2FBCE5-B0BB-4673-B9C7-5F719C2ADCB0}" type="presParOf" srcId="{91644137-8879-43DA-9410-1BAC8531B957}" destId="{A7F5B541-5D08-4AEE-AFD5-145EF0B2282D}" srcOrd="1" destOrd="0" presId="urn:microsoft.com/office/officeart/2005/8/layout/vList5"/>
    <dgm:cxn modelId="{F483AA97-3011-4A7F-8F2B-6AE5381BCAE8}" type="presParOf" srcId="{91644137-8879-43DA-9410-1BAC8531B957}" destId="{F57E01F9-1812-4661-AECA-0FF8614B54B2}" srcOrd="2" destOrd="0" presId="urn:microsoft.com/office/officeart/2005/8/layout/vList5"/>
    <dgm:cxn modelId="{43F71995-30DB-440C-B517-C8031CFF1523}" type="presParOf" srcId="{F57E01F9-1812-4661-AECA-0FF8614B54B2}" destId="{0831A53C-0710-4293-86E8-AEEC776CF5CE}" srcOrd="0" destOrd="0" presId="urn:microsoft.com/office/officeart/2005/8/layout/vList5"/>
    <dgm:cxn modelId="{FB641789-0537-4A9C-9A0C-0FBBC26DBF03}" type="presParOf" srcId="{F57E01F9-1812-4661-AECA-0FF8614B54B2}" destId="{149EB360-E14C-4DA5-90E8-8179343F8294}" srcOrd="1" destOrd="0" presId="urn:microsoft.com/office/officeart/2005/8/layout/vList5"/>
    <dgm:cxn modelId="{B0386485-A63E-44B4-B1DE-39C921DC9293}" type="presParOf" srcId="{91644137-8879-43DA-9410-1BAC8531B957}" destId="{6B880F2F-ACB6-4950-A471-A358B238C569}" srcOrd="3" destOrd="0" presId="urn:microsoft.com/office/officeart/2005/8/layout/vList5"/>
    <dgm:cxn modelId="{EEBF45F1-65A1-4B44-AAE4-E41817606F58}" type="presParOf" srcId="{91644137-8879-43DA-9410-1BAC8531B957}" destId="{9C27B1CA-4A65-4D62-A897-2BBB228E2720}" srcOrd="4" destOrd="0" presId="urn:microsoft.com/office/officeart/2005/8/layout/vList5"/>
    <dgm:cxn modelId="{2278386D-E5A6-4858-8BFF-C0F8D5A076DE}" type="presParOf" srcId="{9C27B1CA-4A65-4D62-A897-2BBB228E2720}" destId="{A7325F72-E6FE-4ADD-81A2-B8279DBD6C41}" srcOrd="0" destOrd="0" presId="urn:microsoft.com/office/officeart/2005/8/layout/vList5"/>
    <dgm:cxn modelId="{30513CD5-563E-4371-B883-78BB37007D61}" type="presParOf" srcId="{9C27B1CA-4A65-4D62-A897-2BBB228E2720}" destId="{1C300D9C-4B37-493D-80AE-2F3AC968F83C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6C95F2-967A-4997-92E8-652B0AA31A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69E5D1B-7886-47C7-A819-AD2B93F2EC86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latin typeface="휴먼모음T" pitchFamily="18" charset="-127"/>
              <a:ea typeface="휴먼모음T" pitchFamily="18" charset="-127"/>
            </a:rPr>
            <a:t>1956.10</a:t>
          </a:r>
          <a:endParaRPr lang="ko-KR" altLang="en-US" sz="2800" dirty="0">
            <a:latin typeface="휴먼모음T" pitchFamily="18" charset="-127"/>
            <a:ea typeface="휴먼모음T" pitchFamily="18" charset="-127"/>
          </a:endParaRPr>
        </a:p>
      </dgm:t>
    </dgm:pt>
    <dgm:pt modelId="{92C31E88-7634-46E8-B4C9-7AB627C675AB}" type="par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149489AC-951B-464E-96E3-DCFBE3093845}" type="sibTrans" cxnId="{A2530887-40B9-4BF8-8C59-93498982C8D4}">
      <dgm:prSet/>
      <dgm:spPr/>
      <dgm:t>
        <a:bodyPr/>
        <a:lstStyle/>
        <a:p>
          <a:pPr latinLnBrk="1"/>
          <a:endParaRPr lang="ko-KR" altLang="en-US" sz="1100"/>
        </a:p>
      </dgm:t>
    </dgm:pt>
    <dgm:pt modelId="{58461C95-1E55-467D-B816-A97ACB57364C}">
      <dgm:prSet phldrT="[텍스트]" custT="1"/>
      <dgm:spPr/>
      <dgm:t>
        <a:bodyPr/>
        <a:lstStyle/>
        <a:p>
          <a:pPr latinLnBrk="1"/>
          <a:r>
            <a:rPr lang="ko-KR" altLang="en-US" sz="2100" b="0" dirty="0" smtClean="0">
              <a:latin typeface="휴먼모음T" pitchFamily="18" charset="-127"/>
              <a:ea typeface="휴먼모음T" pitchFamily="18" charset="-127"/>
            </a:rPr>
            <a:t>일</a:t>
          </a:r>
          <a:r>
            <a:rPr lang="en-US" altLang="ko-KR" sz="2100" b="0" dirty="0" smtClean="0">
              <a:latin typeface="휴먼모음T" pitchFamily="18" charset="-127"/>
              <a:ea typeface="휴먼모음T" pitchFamily="18" charset="-127"/>
            </a:rPr>
            <a:t>-</a:t>
          </a:r>
          <a:r>
            <a:rPr lang="ko-KR" altLang="en-US" sz="2100" b="0" dirty="0" smtClean="0">
              <a:latin typeface="휴먼모음T" pitchFamily="18" charset="-127"/>
              <a:ea typeface="휴먼모음T" pitchFamily="18" charset="-127"/>
            </a:rPr>
            <a:t>소 공동 선언 </a:t>
          </a:r>
          <a:r>
            <a:rPr lang="en-US" altLang="ko-KR" sz="2100" b="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en-US" sz="2100" b="0" dirty="0" smtClean="0">
              <a:latin typeface="휴먼모음T" pitchFamily="18" charset="-127"/>
              <a:ea typeface="휴먼모음T" pitchFamily="18" charset="-127"/>
            </a:rPr>
            <a:t>Japan-Soviet Joint Declaration)</a:t>
          </a:r>
          <a:endParaRPr lang="ko-KR" altLang="en-US" sz="2100" b="0" dirty="0">
            <a:latin typeface="휴먼모음T" pitchFamily="18" charset="-127"/>
            <a:ea typeface="휴먼모음T" pitchFamily="18" charset="-127"/>
          </a:endParaRPr>
        </a:p>
      </dgm:t>
    </dgm:pt>
    <dgm:pt modelId="{93107A73-A46E-44F7-9FFE-8DFDC6C3D2A4}" type="par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BAD4950F-6297-4B49-94EA-6DCA071C7C35}" type="sibTrans" cxnId="{4AF9FF4A-C3F5-472D-B4D1-C9AC310BC12E}">
      <dgm:prSet/>
      <dgm:spPr/>
      <dgm:t>
        <a:bodyPr/>
        <a:lstStyle/>
        <a:p>
          <a:pPr latinLnBrk="1"/>
          <a:endParaRPr lang="ko-KR" altLang="en-US" sz="1100"/>
        </a:p>
      </dgm:t>
    </dgm:pt>
    <dgm:pt modelId="{1221E30F-A5BE-406F-A0BF-AFD97FBEF63D}">
      <dgm:prSet phldrT="[텍스트]" custT="1"/>
      <dgm:spPr/>
      <dgm:t>
        <a:bodyPr/>
        <a:lstStyle/>
        <a:p>
          <a:pPr latinLnBrk="1"/>
          <a:r>
            <a:rPr lang="en-US" altLang="ko-KR" sz="2800" b="1" dirty="0" smtClean="0">
              <a:solidFill>
                <a:schemeClr val="bg1">
                  <a:lumMod val="95000"/>
                </a:schemeClr>
              </a:solidFill>
              <a:latin typeface="휴먼모음T" pitchFamily="18" charset="-127"/>
              <a:ea typeface="휴먼모음T" pitchFamily="18" charset="-127"/>
            </a:rPr>
            <a:t>2000.09.05</a:t>
          </a:r>
          <a:endParaRPr lang="ko-KR" altLang="en-US" sz="2800" dirty="0">
            <a:solidFill>
              <a:schemeClr val="bg1">
                <a:lumMod val="95000"/>
              </a:schemeClr>
            </a:solidFill>
          </a:endParaRPr>
        </a:p>
      </dgm:t>
    </dgm:pt>
    <dgm:pt modelId="{C54A80B5-C372-4AA9-8E9A-A93B491A8E6E}" type="par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A516909E-3353-49D6-802B-7893E0B16E35}" type="sibTrans" cxnId="{FDCE185C-34BE-40FA-876C-97E2155A5FC4}">
      <dgm:prSet/>
      <dgm:spPr/>
      <dgm:t>
        <a:bodyPr/>
        <a:lstStyle/>
        <a:p>
          <a:pPr latinLnBrk="1"/>
          <a:endParaRPr lang="ko-KR" altLang="en-US" sz="1100"/>
        </a:p>
      </dgm:t>
    </dgm:pt>
    <dgm:pt modelId="{4FEDDCB9-4424-45AA-9DC9-73324F3F8CE0}">
      <dgm:prSet phldrT="[텍스트]" custT="1"/>
      <dgm:spPr/>
      <dgm:t>
        <a:bodyPr/>
        <a:lstStyle/>
        <a:p>
          <a:pPr latinLnBrk="1"/>
          <a:r>
            <a:rPr lang="ko-KR" altLang="en-US" sz="2100" u="none" dirty="0" err="1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러</a:t>
          </a:r>
          <a:r>
            <a:rPr lang="en-US" altLang="ko-KR" sz="2100" u="none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·</a:t>
          </a:r>
          <a:r>
            <a:rPr lang="ko-KR" altLang="en-US" sz="2100" u="none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일 양국 정상회담</a:t>
          </a:r>
          <a:endParaRPr lang="ko-KR" altLang="en-US" sz="2100" u="none" dirty="0"/>
        </a:p>
      </dgm:t>
    </dgm:pt>
    <dgm:pt modelId="{AF2B6CFB-06ED-4FB1-8B3E-F09D46F24953}" type="par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D94A3534-1B2B-4681-AC75-51A2864AE8C0}" type="sibTrans" cxnId="{D7BC3366-6973-4635-AA18-796D4BC48E54}">
      <dgm:prSet/>
      <dgm:spPr/>
      <dgm:t>
        <a:bodyPr/>
        <a:lstStyle/>
        <a:p>
          <a:pPr latinLnBrk="1"/>
          <a:endParaRPr lang="ko-KR" altLang="en-US" sz="1100"/>
        </a:p>
      </dgm:t>
    </dgm:pt>
    <dgm:pt modelId="{716A762F-E319-4FB6-BE48-E5E5A52962B9}">
      <dgm:prSet phldrT="[텍스트]" custT="1"/>
      <dgm:spPr/>
      <dgm:t>
        <a:bodyPr/>
        <a:lstStyle/>
        <a:p>
          <a:pPr latinLnBrk="1"/>
          <a:r>
            <a:rPr lang="en-US" altLang="ko-KR" sz="2800" b="1" dirty="0" smtClean="0">
              <a:latin typeface="휴먼모음T" pitchFamily="18" charset="-127"/>
              <a:ea typeface="휴먼모음T" pitchFamily="18" charset="-127"/>
            </a:rPr>
            <a:t>2001.03</a:t>
          </a:r>
          <a:endParaRPr lang="ko-KR" altLang="en-US" sz="2800" dirty="0"/>
        </a:p>
      </dgm:t>
    </dgm:pt>
    <dgm:pt modelId="{FE973879-4830-4163-B1D6-F09866E17D82}" type="par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0EDCBA30-B746-4D03-B695-B48599F1ECF7}" type="sibTrans" cxnId="{03AF0C2B-73F9-4131-BAF7-F7278DF91EA0}">
      <dgm:prSet/>
      <dgm:spPr/>
      <dgm:t>
        <a:bodyPr/>
        <a:lstStyle/>
        <a:p>
          <a:pPr latinLnBrk="1"/>
          <a:endParaRPr lang="ko-KR" altLang="en-US" sz="1100"/>
        </a:p>
      </dgm:t>
    </dgm:pt>
    <dgm:pt modelId="{53F97BED-7288-41EC-BA1F-6D8210789F3E}">
      <dgm:prSet phldrT="[텍스트]" custT="1"/>
      <dgm:spPr/>
      <dgm:t>
        <a:bodyPr/>
        <a:lstStyle/>
        <a:p>
          <a:pPr latinLnBrk="1"/>
          <a:r>
            <a:rPr lang="ko-KR" altLang="en-US" sz="2100" b="0" u="none" dirty="0" err="1" smtClean="0">
              <a:latin typeface="휴먼모음T" pitchFamily="18" charset="-127"/>
              <a:ea typeface="휴먼모음T" pitchFamily="18" charset="-127"/>
            </a:rPr>
            <a:t>이르쿠츠쿠협정</a:t>
          </a:r>
          <a:endParaRPr lang="ko-KR" altLang="en-US" sz="2100" u="none" dirty="0"/>
        </a:p>
      </dgm:t>
    </dgm:pt>
    <dgm:pt modelId="{33472CFA-C9C6-437C-9D6E-97C57C77C890}" type="par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03214263-974D-46F8-AE74-52B997D9B986}" type="sibTrans" cxnId="{A2BFBE50-BB23-4F51-A33E-F94580359850}">
      <dgm:prSet/>
      <dgm:spPr/>
      <dgm:t>
        <a:bodyPr/>
        <a:lstStyle/>
        <a:p>
          <a:pPr latinLnBrk="1"/>
          <a:endParaRPr lang="ko-KR" altLang="en-US" sz="1100"/>
        </a:p>
      </dgm:t>
    </dgm:pt>
    <dgm:pt modelId="{B2F7A363-054B-4862-903B-962C5499B649}">
      <dgm:prSet phldrT="[텍스트]" custT="1"/>
      <dgm:spPr/>
      <dgm:t>
        <a:bodyPr/>
        <a:lstStyle/>
        <a:p>
          <a:pPr latinLnBrk="1"/>
          <a:r>
            <a:rPr lang="en-US" altLang="ko-KR" sz="2800" b="1" dirty="0" smtClean="0">
              <a:solidFill>
                <a:schemeClr val="bg1">
                  <a:lumMod val="95000"/>
                </a:schemeClr>
              </a:solidFill>
              <a:latin typeface="휴먼모음T" pitchFamily="18" charset="-127"/>
              <a:ea typeface="휴먼모음T" pitchFamily="18" charset="-127"/>
            </a:rPr>
            <a:t>2003.01</a:t>
          </a:r>
          <a:endParaRPr lang="ko-KR" altLang="en-US" sz="2800" dirty="0">
            <a:solidFill>
              <a:schemeClr val="bg1">
                <a:lumMod val="95000"/>
              </a:schemeClr>
            </a:solidFill>
          </a:endParaRPr>
        </a:p>
      </dgm:t>
    </dgm:pt>
    <dgm:pt modelId="{258A5CA6-E6CC-4EDB-849A-77599EBEA039}" type="parTrans" cxnId="{F363B7D1-1BEF-4BAA-B4F9-C35EFECAF6E8}">
      <dgm:prSet/>
      <dgm:spPr/>
      <dgm:t>
        <a:bodyPr/>
        <a:lstStyle/>
        <a:p>
          <a:pPr latinLnBrk="1"/>
          <a:endParaRPr lang="ko-KR" altLang="en-US"/>
        </a:p>
      </dgm:t>
    </dgm:pt>
    <dgm:pt modelId="{69A16459-8438-4A3E-9AD7-DEC7ACBBA31D}" type="sibTrans" cxnId="{F363B7D1-1BEF-4BAA-B4F9-C35EFECAF6E8}">
      <dgm:prSet/>
      <dgm:spPr/>
      <dgm:t>
        <a:bodyPr/>
        <a:lstStyle/>
        <a:p>
          <a:pPr latinLnBrk="1"/>
          <a:endParaRPr lang="ko-KR" altLang="en-US"/>
        </a:p>
      </dgm:t>
    </dgm:pt>
    <dgm:pt modelId="{B7238D2F-7BDD-4621-823C-B9F9E41D5F3E}">
      <dgm:prSet phldrT="[텍스트]" custT="1"/>
      <dgm:spPr/>
      <dgm:t>
        <a:bodyPr/>
        <a:lstStyle/>
        <a:p>
          <a:pPr latinLnBrk="1"/>
          <a:r>
            <a:rPr lang="ko-KR" altLang="en-US" sz="21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일</a:t>
          </a:r>
          <a:r>
            <a:rPr lang="en-US" altLang="ko-KR" sz="21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Arial"/>
            </a:rPr>
            <a:t>·</a:t>
          </a:r>
          <a:r>
            <a:rPr lang="ko-KR" altLang="en-US" sz="2100" dirty="0" err="1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러행동계획</a:t>
          </a:r>
          <a:r>
            <a:rPr lang="ko-KR" altLang="en-US" sz="21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rPr>
            <a:t>’을 채택</a:t>
          </a:r>
          <a:endParaRPr lang="ko-KR" altLang="en-US" sz="2100" dirty="0"/>
        </a:p>
      </dgm:t>
    </dgm:pt>
    <dgm:pt modelId="{03D515B9-3F61-43CA-8087-1EBE46D17B6B}" type="parTrans" cxnId="{3B187553-E039-4E08-8381-7DF0EBD0D1BC}">
      <dgm:prSet/>
      <dgm:spPr/>
      <dgm:t>
        <a:bodyPr/>
        <a:lstStyle/>
        <a:p>
          <a:pPr latinLnBrk="1"/>
          <a:endParaRPr lang="ko-KR" altLang="en-US"/>
        </a:p>
      </dgm:t>
    </dgm:pt>
    <dgm:pt modelId="{3ED6FF57-E06A-42AA-9084-CDC3FBFDF1B0}" type="sibTrans" cxnId="{3B187553-E039-4E08-8381-7DF0EBD0D1BC}">
      <dgm:prSet/>
      <dgm:spPr/>
      <dgm:t>
        <a:bodyPr/>
        <a:lstStyle/>
        <a:p>
          <a:pPr latinLnBrk="1"/>
          <a:endParaRPr lang="ko-KR" altLang="en-US"/>
        </a:p>
      </dgm:t>
    </dgm:pt>
    <dgm:pt modelId="{91644137-8879-43DA-9410-1BAC8531B957}" type="pres">
      <dgm:prSet presAssocID="{4A6C95F2-967A-4997-92E8-652B0AA31ADA}" presName="Name0" presStyleCnt="0">
        <dgm:presLayoutVars>
          <dgm:dir/>
          <dgm:animLvl val="lvl"/>
          <dgm:resizeHandles val="exact"/>
        </dgm:presLayoutVars>
      </dgm:prSet>
      <dgm:spPr/>
    </dgm:pt>
    <dgm:pt modelId="{8A62F334-8C79-48E8-8DC3-77D140C13ABF}" type="pres">
      <dgm:prSet presAssocID="{669E5D1B-7886-47C7-A819-AD2B93F2EC86}" presName="linNode" presStyleCnt="0"/>
      <dgm:spPr/>
    </dgm:pt>
    <dgm:pt modelId="{2A41C013-D5F4-4A0C-8366-3AC9A08DE465}" type="pres">
      <dgm:prSet presAssocID="{669E5D1B-7886-47C7-A819-AD2B93F2EC8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BB9AE-F577-433B-9D3D-A4CD8699AD14}" type="pres">
      <dgm:prSet presAssocID="{669E5D1B-7886-47C7-A819-AD2B93F2EC8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5B541-5D08-4AEE-AFD5-145EF0B2282D}" type="pres">
      <dgm:prSet presAssocID="{149489AC-951B-464E-96E3-DCFBE3093845}" presName="sp" presStyleCnt="0"/>
      <dgm:spPr/>
    </dgm:pt>
    <dgm:pt modelId="{F57E01F9-1812-4661-AECA-0FF8614B54B2}" type="pres">
      <dgm:prSet presAssocID="{1221E30F-A5BE-406F-A0BF-AFD97FBEF63D}" presName="linNode" presStyleCnt="0"/>
      <dgm:spPr/>
    </dgm:pt>
    <dgm:pt modelId="{0831A53C-0710-4293-86E8-AEEC776CF5CE}" type="pres">
      <dgm:prSet presAssocID="{1221E30F-A5BE-406F-A0BF-AFD97FBEF63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9EB360-E14C-4DA5-90E8-8179343F8294}" type="pres">
      <dgm:prSet presAssocID="{1221E30F-A5BE-406F-A0BF-AFD97FBEF63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880F2F-ACB6-4950-A471-A358B238C569}" type="pres">
      <dgm:prSet presAssocID="{A516909E-3353-49D6-802B-7893E0B16E35}" presName="sp" presStyleCnt="0"/>
      <dgm:spPr/>
    </dgm:pt>
    <dgm:pt modelId="{9C27B1CA-4A65-4D62-A897-2BBB228E2720}" type="pres">
      <dgm:prSet presAssocID="{716A762F-E319-4FB6-BE48-E5E5A52962B9}" presName="linNode" presStyleCnt="0"/>
      <dgm:spPr/>
    </dgm:pt>
    <dgm:pt modelId="{A7325F72-E6FE-4ADD-81A2-B8279DBD6C41}" type="pres">
      <dgm:prSet presAssocID="{716A762F-E319-4FB6-BE48-E5E5A52962B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300D9C-4B37-493D-80AE-2F3AC968F83C}" type="pres">
      <dgm:prSet presAssocID="{716A762F-E319-4FB6-BE48-E5E5A52962B9}" presName="descendantText" presStyleLbl="alignAccFollowNode1" presStyleIdx="2" presStyleCnt="4" custLinFactNeighborX="-1575" custLinFactNeighborY="-12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BF5EC2-6274-44E1-8755-616CCB53DEC3}" type="pres">
      <dgm:prSet presAssocID="{0EDCBA30-B746-4D03-B695-B48599F1ECF7}" presName="sp" presStyleCnt="0"/>
      <dgm:spPr/>
    </dgm:pt>
    <dgm:pt modelId="{EEFEBDD8-4F48-4F32-B943-6BF9ED1DE0DC}" type="pres">
      <dgm:prSet presAssocID="{B2F7A363-054B-4862-903B-962C5499B649}" presName="linNode" presStyleCnt="0"/>
      <dgm:spPr/>
    </dgm:pt>
    <dgm:pt modelId="{412DD690-1A8D-4CCB-9477-75EA0915562E}" type="pres">
      <dgm:prSet presAssocID="{B2F7A363-054B-4862-903B-962C5499B64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2FB5F1-C333-4F6C-8B5E-B71F19D6CC4A}" type="pres">
      <dgm:prSet presAssocID="{B2F7A363-054B-4862-903B-962C5499B649}" presName="descendantText" presStyleLbl="alignAccFollowNode1" presStyleIdx="3" presStyleCnt="4" custLinFactNeighborX="-1575" custLinFactNeighborY="-12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F9FF4A-C3F5-472D-B4D1-C9AC310BC12E}" srcId="{669E5D1B-7886-47C7-A819-AD2B93F2EC86}" destId="{58461C95-1E55-467D-B816-A97ACB57364C}" srcOrd="0" destOrd="0" parTransId="{93107A73-A46E-44F7-9FFE-8DFDC6C3D2A4}" sibTransId="{BAD4950F-6297-4B49-94EA-6DCA071C7C35}"/>
    <dgm:cxn modelId="{D7BC3366-6973-4635-AA18-796D4BC48E54}" srcId="{1221E30F-A5BE-406F-A0BF-AFD97FBEF63D}" destId="{4FEDDCB9-4424-45AA-9DC9-73324F3F8CE0}" srcOrd="0" destOrd="0" parTransId="{AF2B6CFB-06ED-4FB1-8B3E-F09D46F24953}" sibTransId="{D94A3534-1B2B-4681-AC75-51A2864AE8C0}"/>
    <dgm:cxn modelId="{A2530887-40B9-4BF8-8C59-93498982C8D4}" srcId="{4A6C95F2-967A-4997-92E8-652B0AA31ADA}" destId="{669E5D1B-7886-47C7-A819-AD2B93F2EC86}" srcOrd="0" destOrd="0" parTransId="{92C31E88-7634-46E8-B4C9-7AB627C675AB}" sibTransId="{149489AC-951B-464E-96E3-DCFBE3093845}"/>
    <dgm:cxn modelId="{A5A27F13-50A1-4842-86D9-EBFA453F66AB}" type="presOf" srcId="{4FEDDCB9-4424-45AA-9DC9-73324F3F8CE0}" destId="{149EB360-E14C-4DA5-90E8-8179343F8294}" srcOrd="0" destOrd="0" presId="urn:microsoft.com/office/officeart/2005/8/layout/vList5"/>
    <dgm:cxn modelId="{412BA27C-BF54-44E4-9A55-09F914B8861D}" type="presOf" srcId="{B2F7A363-054B-4862-903B-962C5499B649}" destId="{412DD690-1A8D-4CCB-9477-75EA0915562E}" srcOrd="0" destOrd="0" presId="urn:microsoft.com/office/officeart/2005/8/layout/vList5"/>
    <dgm:cxn modelId="{B5EE7A2C-C217-4623-BAC4-1E61EE065767}" type="presOf" srcId="{53F97BED-7288-41EC-BA1F-6D8210789F3E}" destId="{1C300D9C-4B37-493D-80AE-2F3AC968F83C}" srcOrd="0" destOrd="0" presId="urn:microsoft.com/office/officeart/2005/8/layout/vList5"/>
    <dgm:cxn modelId="{FDCE185C-34BE-40FA-876C-97E2155A5FC4}" srcId="{4A6C95F2-967A-4997-92E8-652B0AA31ADA}" destId="{1221E30F-A5BE-406F-A0BF-AFD97FBEF63D}" srcOrd="1" destOrd="0" parTransId="{C54A80B5-C372-4AA9-8E9A-A93B491A8E6E}" sibTransId="{A516909E-3353-49D6-802B-7893E0B16E35}"/>
    <dgm:cxn modelId="{03AF0C2B-73F9-4131-BAF7-F7278DF91EA0}" srcId="{4A6C95F2-967A-4997-92E8-652B0AA31ADA}" destId="{716A762F-E319-4FB6-BE48-E5E5A52962B9}" srcOrd="2" destOrd="0" parTransId="{FE973879-4830-4163-B1D6-F09866E17D82}" sibTransId="{0EDCBA30-B746-4D03-B695-B48599F1ECF7}"/>
    <dgm:cxn modelId="{B3AD23E8-532D-43AC-8C66-B55A5818D330}" type="presOf" srcId="{B7238D2F-7BDD-4621-823C-B9F9E41D5F3E}" destId="{DE2FB5F1-C333-4F6C-8B5E-B71F19D6CC4A}" srcOrd="0" destOrd="0" presId="urn:microsoft.com/office/officeart/2005/8/layout/vList5"/>
    <dgm:cxn modelId="{F363B7D1-1BEF-4BAA-B4F9-C35EFECAF6E8}" srcId="{4A6C95F2-967A-4997-92E8-652B0AA31ADA}" destId="{B2F7A363-054B-4862-903B-962C5499B649}" srcOrd="3" destOrd="0" parTransId="{258A5CA6-E6CC-4EDB-849A-77599EBEA039}" sibTransId="{69A16459-8438-4A3E-9AD7-DEC7ACBBA31D}"/>
    <dgm:cxn modelId="{814B76D6-61CC-43F5-ABFF-7CDA5A7E3E38}" type="presOf" srcId="{716A762F-E319-4FB6-BE48-E5E5A52962B9}" destId="{A7325F72-E6FE-4ADD-81A2-B8279DBD6C41}" srcOrd="0" destOrd="0" presId="urn:microsoft.com/office/officeart/2005/8/layout/vList5"/>
    <dgm:cxn modelId="{6381EF94-FF14-46D0-A04B-3338290B37FD}" type="presOf" srcId="{58461C95-1E55-467D-B816-A97ACB57364C}" destId="{7D0BB9AE-F577-433B-9D3D-A4CD8699AD14}" srcOrd="0" destOrd="0" presId="urn:microsoft.com/office/officeart/2005/8/layout/vList5"/>
    <dgm:cxn modelId="{A2BFBE50-BB23-4F51-A33E-F94580359850}" srcId="{716A762F-E319-4FB6-BE48-E5E5A52962B9}" destId="{53F97BED-7288-41EC-BA1F-6D8210789F3E}" srcOrd="0" destOrd="0" parTransId="{33472CFA-C9C6-437C-9D6E-97C57C77C890}" sibTransId="{03214263-974D-46F8-AE74-52B997D9B986}"/>
    <dgm:cxn modelId="{3B187553-E039-4E08-8381-7DF0EBD0D1BC}" srcId="{B2F7A363-054B-4862-903B-962C5499B649}" destId="{B7238D2F-7BDD-4621-823C-B9F9E41D5F3E}" srcOrd="0" destOrd="0" parTransId="{03D515B9-3F61-43CA-8087-1EBE46D17B6B}" sibTransId="{3ED6FF57-E06A-42AA-9084-CDC3FBFDF1B0}"/>
    <dgm:cxn modelId="{F7CE0594-68EC-4400-A6E7-6DDD662A5054}" type="presOf" srcId="{1221E30F-A5BE-406F-A0BF-AFD97FBEF63D}" destId="{0831A53C-0710-4293-86E8-AEEC776CF5CE}" srcOrd="0" destOrd="0" presId="urn:microsoft.com/office/officeart/2005/8/layout/vList5"/>
    <dgm:cxn modelId="{3AF681A5-747A-4BE2-88AD-40F8EAB639EA}" type="presOf" srcId="{669E5D1B-7886-47C7-A819-AD2B93F2EC86}" destId="{2A41C013-D5F4-4A0C-8366-3AC9A08DE465}" srcOrd="0" destOrd="0" presId="urn:microsoft.com/office/officeart/2005/8/layout/vList5"/>
    <dgm:cxn modelId="{5EFF74A2-3200-42B6-9D5E-69C747F652AC}" type="presOf" srcId="{4A6C95F2-967A-4997-92E8-652B0AA31ADA}" destId="{91644137-8879-43DA-9410-1BAC8531B957}" srcOrd="0" destOrd="0" presId="urn:microsoft.com/office/officeart/2005/8/layout/vList5"/>
    <dgm:cxn modelId="{3CFA8E0B-1994-4083-A067-468317A5B48D}" type="presParOf" srcId="{91644137-8879-43DA-9410-1BAC8531B957}" destId="{8A62F334-8C79-48E8-8DC3-77D140C13ABF}" srcOrd="0" destOrd="0" presId="urn:microsoft.com/office/officeart/2005/8/layout/vList5"/>
    <dgm:cxn modelId="{DD97FA3F-F83E-4752-832A-16D576EA1422}" type="presParOf" srcId="{8A62F334-8C79-48E8-8DC3-77D140C13ABF}" destId="{2A41C013-D5F4-4A0C-8366-3AC9A08DE465}" srcOrd="0" destOrd="0" presId="urn:microsoft.com/office/officeart/2005/8/layout/vList5"/>
    <dgm:cxn modelId="{C9616C89-908C-445B-90D1-55B5AA781807}" type="presParOf" srcId="{8A62F334-8C79-48E8-8DC3-77D140C13ABF}" destId="{7D0BB9AE-F577-433B-9D3D-A4CD8699AD14}" srcOrd="1" destOrd="0" presId="urn:microsoft.com/office/officeart/2005/8/layout/vList5"/>
    <dgm:cxn modelId="{A62CC5E9-BDB5-4125-8E44-926959F2D189}" type="presParOf" srcId="{91644137-8879-43DA-9410-1BAC8531B957}" destId="{A7F5B541-5D08-4AEE-AFD5-145EF0B2282D}" srcOrd="1" destOrd="0" presId="urn:microsoft.com/office/officeart/2005/8/layout/vList5"/>
    <dgm:cxn modelId="{7E052CE0-60DB-4495-A54D-C14261ADE019}" type="presParOf" srcId="{91644137-8879-43DA-9410-1BAC8531B957}" destId="{F57E01F9-1812-4661-AECA-0FF8614B54B2}" srcOrd="2" destOrd="0" presId="urn:microsoft.com/office/officeart/2005/8/layout/vList5"/>
    <dgm:cxn modelId="{76EDBA0E-34FB-49CB-A79B-75CE41C6161E}" type="presParOf" srcId="{F57E01F9-1812-4661-AECA-0FF8614B54B2}" destId="{0831A53C-0710-4293-86E8-AEEC776CF5CE}" srcOrd="0" destOrd="0" presId="urn:microsoft.com/office/officeart/2005/8/layout/vList5"/>
    <dgm:cxn modelId="{93C7AD7D-218A-4303-BC8C-08359C0AE4A3}" type="presParOf" srcId="{F57E01F9-1812-4661-AECA-0FF8614B54B2}" destId="{149EB360-E14C-4DA5-90E8-8179343F8294}" srcOrd="1" destOrd="0" presId="urn:microsoft.com/office/officeart/2005/8/layout/vList5"/>
    <dgm:cxn modelId="{3213A4D8-CAF8-4070-A741-8DE76921C328}" type="presParOf" srcId="{91644137-8879-43DA-9410-1BAC8531B957}" destId="{6B880F2F-ACB6-4950-A471-A358B238C569}" srcOrd="3" destOrd="0" presId="urn:microsoft.com/office/officeart/2005/8/layout/vList5"/>
    <dgm:cxn modelId="{D7BE587C-0026-4E06-A1D9-D06B72F9C8EE}" type="presParOf" srcId="{91644137-8879-43DA-9410-1BAC8531B957}" destId="{9C27B1CA-4A65-4D62-A897-2BBB228E2720}" srcOrd="4" destOrd="0" presId="urn:microsoft.com/office/officeart/2005/8/layout/vList5"/>
    <dgm:cxn modelId="{2E84ABB5-FD63-4583-B583-C83821F25BAC}" type="presParOf" srcId="{9C27B1CA-4A65-4D62-A897-2BBB228E2720}" destId="{A7325F72-E6FE-4ADD-81A2-B8279DBD6C41}" srcOrd="0" destOrd="0" presId="urn:microsoft.com/office/officeart/2005/8/layout/vList5"/>
    <dgm:cxn modelId="{907C3A43-4E01-4DD5-AC4D-9DBC230C5378}" type="presParOf" srcId="{9C27B1CA-4A65-4D62-A897-2BBB228E2720}" destId="{1C300D9C-4B37-493D-80AE-2F3AC968F83C}" srcOrd="1" destOrd="0" presId="urn:microsoft.com/office/officeart/2005/8/layout/vList5"/>
    <dgm:cxn modelId="{7A81A94B-9EC6-4899-9C24-84E2A1F1179B}" type="presParOf" srcId="{91644137-8879-43DA-9410-1BAC8531B957}" destId="{29BF5EC2-6274-44E1-8755-616CCB53DEC3}" srcOrd="5" destOrd="0" presId="urn:microsoft.com/office/officeart/2005/8/layout/vList5"/>
    <dgm:cxn modelId="{3E5C2B9B-F6BC-495B-8E8A-F0003EB1CF0A}" type="presParOf" srcId="{91644137-8879-43DA-9410-1BAC8531B957}" destId="{EEFEBDD8-4F48-4F32-B943-6BF9ED1DE0DC}" srcOrd="6" destOrd="0" presId="urn:microsoft.com/office/officeart/2005/8/layout/vList5"/>
    <dgm:cxn modelId="{C394526F-C419-492A-A44B-B7A3EB67E892}" type="presParOf" srcId="{EEFEBDD8-4F48-4F32-B943-6BF9ED1DE0DC}" destId="{412DD690-1A8D-4CCB-9477-75EA0915562E}" srcOrd="0" destOrd="0" presId="urn:microsoft.com/office/officeart/2005/8/layout/vList5"/>
    <dgm:cxn modelId="{A108F417-1002-47EB-99FA-B1E4D2F2311C}" type="presParOf" srcId="{EEFEBDD8-4F48-4F32-B943-6BF9ED1DE0DC}" destId="{DE2FB5F1-C333-4F6C-8B5E-B71F19D6CC4A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B67209-AF7C-4216-915F-116AD25569A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42398FF-80D1-4856-8BC2-52286AF7EF29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1.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구 도민에 대한 보상문제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ADC9DA4C-3BD8-44AA-88FC-3679573949EA}" type="parTrans" cxnId="{AE6FF8D0-F6C2-407D-B5AE-8C4F51B1F6CF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DFF44CC7-F281-4A45-9D48-32474A753A3B}" type="sibTrans" cxnId="{AE6FF8D0-F6C2-407D-B5AE-8C4F51B1F6CF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8ADB15B-0887-4F75-B742-96FB67B4192D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2. 4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도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교류</a:t>
          </a:r>
          <a:endParaRPr lang="en-US" altLang="ko-KR" sz="2100" dirty="0" smtClean="0">
            <a:latin typeface="휴먼모음T" pitchFamily="18" charset="-127"/>
            <a:ea typeface="휴먼모음T" pitchFamily="18" charset="-127"/>
          </a:endParaRPr>
        </a:p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일본인과 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4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도 거주 러시아인과의 교류를 위한 방문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)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87D8D195-9B3B-42B9-B054-7C216309A252}" type="parTrans" cxnId="{C2786021-DC73-4147-B1BF-9218D7DF588B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FC29B79B-EF49-4159-B24B-BBA4EC7D726B}" type="sibTrans" cxnId="{C2786021-DC73-4147-B1BF-9218D7DF588B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64C5CBDC-360E-4061-8903-424A04BE00F0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3.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자유 방문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구 도민 및 그 가족의 고향 방문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)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E28A0F12-24A2-4E05-9A54-3CAEF05900E9}" type="parTrans" cxnId="{D4A68187-923D-4504-8A0A-ACC36FB9F531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D81B0B61-EA2B-4841-827C-CB48BF780A57}" type="sibTrans" cxnId="{D4A68187-923D-4504-8A0A-ACC36FB9F531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C578CDB-6EFF-438B-AD93-6DCF4C72638D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4.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북방성묘</a:t>
          </a:r>
          <a:endParaRPr lang="en-US" altLang="ko-KR" sz="2100" dirty="0" smtClean="0">
            <a:latin typeface="휴먼모음T" pitchFamily="18" charset="-127"/>
            <a:ea typeface="휴먼모음T" pitchFamily="18" charset="-127"/>
          </a:endParaRPr>
        </a:p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(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구 도민 및 그 가족을 성묘를 위한 방문</a:t>
          </a:r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)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D4208B7E-24D0-4F4A-B069-04673D4C74A3}" type="parTrans" cxnId="{7441700D-80DF-4E9A-AB68-6C3C787088CA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61A2E04E-4D06-445D-9F95-35985149D351}" type="sibTrans" cxnId="{7441700D-80DF-4E9A-AB68-6C3C787088CA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EEA29E45-13FC-4963-BB5C-82D45860FE55}">
      <dgm:prSet phldrT="[텍스트]" custT="1"/>
      <dgm:spPr/>
      <dgm:t>
        <a:bodyPr/>
        <a:lstStyle/>
        <a:p>
          <a:pPr latinLnBrk="1"/>
          <a:r>
            <a:rPr lang="en-US" altLang="ko-KR" sz="2100" dirty="0" smtClean="0">
              <a:latin typeface="휴먼모음T" pitchFamily="18" charset="-127"/>
              <a:ea typeface="휴먼모음T" pitchFamily="18" charset="-127"/>
            </a:rPr>
            <a:t>5. </a:t>
          </a:r>
          <a:r>
            <a:rPr lang="ko-KR" altLang="en-US" sz="2100" dirty="0" smtClean="0">
              <a:latin typeface="휴먼모음T" pitchFamily="18" charset="-127"/>
              <a:ea typeface="휴먼모음T" pitchFamily="18" charset="-127"/>
            </a:rPr>
            <a:t>배타적인 경계수역침범 사건</a:t>
          </a:r>
          <a:endParaRPr lang="ko-KR" altLang="en-US" sz="2100" dirty="0">
            <a:latin typeface="휴먼모음T" pitchFamily="18" charset="-127"/>
            <a:ea typeface="휴먼모음T" pitchFamily="18" charset="-127"/>
          </a:endParaRPr>
        </a:p>
      </dgm:t>
    </dgm:pt>
    <dgm:pt modelId="{48236567-843B-4271-820B-D3CEC7C8CB81}" type="parTrans" cxnId="{3DB9E9EE-D03A-427D-A26C-65360112FDB8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A6698DF5-2744-4D6A-8FED-4F98DA94844D}" type="sibTrans" cxnId="{3DB9E9EE-D03A-427D-A26C-65360112FDB8}">
      <dgm:prSet/>
      <dgm:spPr/>
      <dgm:t>
        <a:bodyPr/>
        <a:lstStyle/>
        <a:p>
          <a:pPr latinLnBrk="1"/>
          <a:endParaRPr lang="ko-KR" altLang="en-US" sz="2100">
            <a:latin typeface="휴먼모음T" pitchFamily="18" charset="-127"/>
            <a:ea typeface="휴먼모음T" pitchFamily="18" charset="-127"/>
          </a:endParaRPr>
        </a:p>
      </dgm:t>
    </dgm:pt>
    <dgm:pt modelId="{C34E4390-4153-4355-A5F6-012C4F57226C}" type="pres">
      <dgm:prSet presAssocID="{BCB67209-AF7C-4216-915F-116AD25569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521A1B-8532-4539-9347-7D946799D24B}" type="pres">
      <dgm:prSet presAssocID="{BCB67209-AF7C-4216-915F-116AD25569AA}" presName="cycle" presStyleCnt="0"/>
      <dgm:spPr/>
    </dgm:pt>
    <dgm:pt modelId="{B9F22580-88FC-4E99-A4E8-AAA57B6D6E79}" type="pres">
      <dgm:prSet presAssocID="{E42398FF-80D1-4856-8BC2-52286AF7EF2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D75579-F45C-433E-A3DB-2132CA26D50F}" type="pres">
      <dgm:prSet presAssocID="{DFF44CC7-F281-4A45-9D48-32474A753A3B}" presName="sibTransFirstNode" presStyleLbl="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B376216-EDF5-4445-99B8-62B2A21E6B14}" type="pres">
      <dgm:prSet presAssocID="{A8ADB15B-0887-4F75-B742-96FB67B4192D}" presName="nodeFollowingNodes" presStyleLbl="node1" presStyleIdx="1" presStyleCnt="5" custScaleX="100776" custScaleY="1457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B365A2-8DE8-42F0-B716-F3A66F78653C}" type="pres">
      <dgm:prSet presAssocID="{64C5CBDC-360E-4061-8903-424A04BE00F0}" presName="nodeFollowingNodes" presStyleLbl="node1" presStyleIdx="2" presStyleCnt="5" custRadScaleRad="107863" custRadScaleInc="-63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D24DDE-C155-4DDA-99B4-0CD8979C3593}" type="pres">
      <dgm:prSet presAssocID="{AC578CDB-6EFF-438B-AD93-6DCF4C72638D}" presName="nodeFollowingNodes" presStyleLbl="node1" presStyleIdx="3" presStyleCnt="5" custScaleX="110371" custScaleY="1355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E88267-9DA6-47F7-929F-0910EE4F5A15}" type="pres">
      <dgm:prSet presAssocID="{EEA29E45-13FC-4963-BB5C-82D45860FE5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E6FF8D0-F6C2-407D-B5AE-8C4F51B1F6CF}" srcId="{BCB67209-AF7C-4216-915F-116AD25569AA}" destId="{E42398FF-80D1-4856-8BC2-52286AF7EF29}" srcOrd="0" destOrd="0" parTransId="{ADC9DA4C-3BD8-44AA-88FC-3679573949EA}" sibTransId="{DFF44CC7-F281-4A45-9D48-32474A753A3B}"/>
    <dgm:cxn modelId="{B16E46DA-8232-475E-B661-8FCC8D971018}" type="presOf" srcId="{A8ADB15B-0887-4F75-B742-96FB67B4192D}" destId="{9B376216-EDF5-4445-99B8-62B2A21E6B14}" srcOrd="0" destOrd="0" presId="urn:microsoft.com/office/officeart/2005/8/layout/cycle3"/>
    <dgm:cxn modelId="{D4A68187-923D-4504-8A0A-ACC36FB9F531}" srcId="{BCB67209-AF7C-4216-915F-116AD25569AA}" destId="{64C5CBDC-360E-4061-8903-424A04BE00F0}" srcOrd="2" destOrd="0" parTransId="{E28A0F12-24A2-4E05-9A54-3CAEF05900E9}" sibTransId="{D81B0B61-EA2B-4841-827C-CB48BF780A57}"/>
    <dgm:cxn modelId="{7AD6F4E1-4D8F-42CB-8304-5CEBDB9AC393}" type="presOf" srcId="{BCB67209-AF7C-4216-915F-116AD25569AA}" destId="{C34E4390-4153-4355-A5F6-012C4F57226C}" srcOrd="0" destOrd="0" presId="urn:microsoft.com/office/officeart/2005/8/layout/cycle3"/>
    <dgm:cxn modelId="{C2786021-DC73-4147-B1BF-9218D7DF588B}" srcId="{BCB67209-AF7C-4216-915F-116AD25569AA}" destId="{A8ADB15B-0887-4F75-B742-96FB67B4192D}" srcOrd="1" destOrd="0" parTransId="{87D8D195-9B3B-42B9-B054-7C216309A252}" sibTransId="{FC29B79B-EF49-4159-B24B-BBA4EC7D726B}"/>
    <dgm:cxn modelId="{97BA7D08-ACF1-49D2-96C4-9FF3012850F3}" type="presOf" srcId="{E42398FF-80D1-4856-8BC2-52286AF7EF29}" destId="{B9F22580-88FC-4E99-A4E8-AAA57B6D6E79}" srcOrd="0" destOrd="0" presId="urn:microsoft.com/office/officeart/2005/8/layout/cycle3"/>
    <dgm:cxn modelId="{3DB9E9EE-D03A-427D-A26C-65360112FDB8}" srcId="{BCB67209-AF7C-4216-915F-116AD25569AA}" destId="{EEA29E45-13FC-4963-BB5C-82D45860FE55}" srcOrd="4" destOrd="0" parTransId="{48236567-843B-4271-820B-D3CEC7C8CB81}" sibTransId="{A6698DF5-2744-4D6A-8FED-4F98DA94844D}"/>
    <dgm:cxn modelId="{7441700D-80DF-4E9A-AB68-6C3C787088CA}" srcId="{BCB67209-AF7C-4216-915F-116AD25569AA}" destId="{AC578CDB-6EFF-438B-AD93-6DCF4C72638D}" srcOrd="3" destOrd="0" parTransId="{D4208B7E-24D0-4F4A-B069-04673D4C74A3}" sibTransId="{61A2E04E-4D06-445D-9F95-35985149D351}"/>
    <dgm:cxn modelId="{00821252-5835-403E-ADD3-A2778C48353B}" type="presOf" srcId="{AC578CDB-6EFF-438B-AD93-6DCF4C72638D}" destId="{E4D24DDE-C155-4DDA-99B4-0CD8979C3593}" srcOrd="0" destOrd="0" presId="urn:microsoft.com/office/officeart/2005/8/layout/cycle3"/>
    <dgm:cxn modelId="{783B36B4-31E6-408C-917E-255E98F2EAFA}" type="presOf" srcId="{64C5CBDC-360E-4061-8903-424A04BE00F0}" destId="{A9B365A2-8DE8-42F0-B716-F3A66F78653C}" srcOrd="0" destOrd="0" presId="urn:microsoft.com/office/officeart/2005/8/layout/cycle3"/>
    <dgm:cxn modelId="{CF276B83-BF04-40A8-9247-77AEA53F203F}" type="presOf" srcId="{DFF44CC7-F281-4A45-9D48-32474A753A3B}" destId="{16D75579-F45C-433E-A3DB-2132CA26D50F}" srcOrd="0" destOrd="0" presId="urn:microsoft.com/office/officeart/2005/8/layout/cycle3"/>
    <dgm:cxn modelId="{CD8DFCEB-6467-40A8-AF27-ECACC87457A5}" type="presOf" srcId="{EEA29E45-13FC-4963-BB5C-82D45860FE55}" destId="{37E88267-9DA6-47F7-929F-0910EE4F5A15}" srcOrd="0" destOrd="0" presId="urn:microsoft.com/office/officeart/2005/8/layout/cycle3"/>
    <dgm:cxn modelId="{4129F967-C729-4319-9B3C-BFFD1EA27A23}" type="presParOf" srcId="{C34E4390-4153-4355-A5F6-012C4F57226C}" destId="{CD521A1B-8532-4539-9347-7D946799D24B}" srcOrd="0" destOrd="0" presId="urn:microsoft.com/office/officeart/2005/8/layout/cycle3"/>
    <dgm:cxn modelId="{6197F3F1-1BB7-4B7C-97C0-74B079513C12}" type="presParOf" srcId="{CD521A1B-8532-4539-9347-7D946799D24B}" destId="{B9F22580-88FC-4E99-A4E8-AAA57B6D6E79}" srcOrd="0" destOrd="0" presId="urn:microsoft.com/office/officeart/2005/8/layout/cycle3"/>
    <dgm:cxn modelId="{0F15B845-424E-4796-BE60-4CA653E68D65}" type="presParOf" srcId="{CD521A1B-8532-4539-9347-7D946799D24B}" destId="{16D75579-F45C-433E-A3DB-2132CA26D50F}" srcOrd="1" destOrd="0" presId="urn:microsoft.com/office/officeart/2005/8/layout/cycle3"/>
    <dgm:cxn modelId="{1DF1A697-E5E6-4111-B935-E6C3CAE35A7B}" type="presParOf" srcId="{CD521A1B-8532-4539-9347-7D946799D24B}" destId="{9B376216-EDF5-4445-99B8-62B2A21E6B14}" srcOrd="2" destOrd="0" presId="urn:microsoft.com/office/officeart/2005/8/layout/cycle3"/>
    <dgm:cxn modelId="{1ED27211-D76B-4368-8B08-426BF3194BA6}" type="presParOf" srcId="{CD521A1B-8532-4539-9347-7D946799D24B}" destId="{A9B365A2-8DE8-42F0-B716-F3A66F78653C}" srcOrd="3" destOrd="0" presId="urn:microsoft.com/office/officeart/2005/8/layout/cycle3"/>
    <dgm:cxn modelId="{883FDFEC-1D84-4F08-9081-B9E07DF7EA61}" type="presParOf" srcId="{CD521A1B-8532-4539-9347-7D946799D24B}" destId="{E4D24DDE-C155-4DDA-99B4-0CD8979C3593}" srcOrd="4" destOrd="0" presId="urn:microsoft.com/office/officeart/2005/8/layout/cycle3"/>
    <dgm:cxn modelId="{E3AAAFBC-329A-408D-8B46-329683B0EC57}" type="presParOf" srcId="{CD521A1B-8532-4539-9347-7D946799D24B}" destId="{37E88267-9DA6-47F7-929F-0910EE4F5A15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/>
        </p:nvGraphicFramePr>
        <p:xfrm>
          <a:off x="36513" y="107950"/>
          <a:ext cx="9598025" cy="7207250"/>
        </p:xfrm>
        <a:graphic>
          <a:graphicData uri="http://schemas.openxmlformats.org/presentationml/2006/ole">
            <p:oleObj spid="_x0000_s54274" name="Image" r:id="rId3" imgW="10689357" imgH="8028448" progId="">
              <p:embed/>
            </p:oleObj>
          </a:graphicData>
        </a:graphic>
      </p:graphicFrame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2275" y="3621088"/>
            <a:ext cx="6804025" cy="5873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971550" y="1706563"/>
            <a:ext cx="9191625" cy="636587"/>
          </a:xfrm>
        </p:spPr>
        <p:txBody>
          <a:bodyPr/>
          <a:lstStyle>
            <a:lvl1pPr>
              <a:defRPr sz="47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6348-07C0-485A-A99F-8DDD9820D02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78700" y="828675"/>
            <a:ext cx="2343150" cy="6134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488" y="828675"/>
            <a:ext cx="6881812" cy="6134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1993B-FA80-4673-AAAD-0BEF2351292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44488" y="828675"/>
            <a:ext cx="9377362" cy="61341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9E5D1-DE13-4BF3-9D96-F33C7AA8889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828675"/>
            <a:ext cx="9377362" cy="5556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65713" y="1547813"/>
            <a:ext cx="4178300" cy="26304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65713" y="4330700"/>
            <a:ext cx="4178300" cy="26320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079-6B18-4F2D-B256-2DDC4DCF839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/>
        </p:nvGraphicFramePr>
        <p:xfrm>
          <a:off x="36513" y="107950"/>
          <a:ext cx="9598025" cy="7207250"/>
        </p:xfrm>
        <a:graphic>
          <a:graphicData uri="http://schemas.openxmlformats.org/presentationml/2006/ole">
            <p:oleObj spid="_x0000_s56322" name="Image" r:id="rId3" imgW="10689357" imgH="8028448" progId="">
              <p:embed/>
            </p:oleObj>
          </a:graphicData>
        </a:graphic>
      </p:graphicFrame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2275" y="3621088"/>
            <a:ext cx="6804025" cy="5873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971550" y="1706563"/>
            <a:ext cx="9191625" cy="636587"/>
          </a:xfrm>
        </p:spPr>
        <p:txBody>
          <a:bodyPr/>
          <a:lstStyle>
            <a:lvl1pPr>
              <a:defRPr sz="47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1B1B1-4638-4097-8FEA-6F7219D9B2C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859338"/>
            <a:ext cx="82629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3205163"/>
            <a:ext cx="82629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0A702-A736-4ED4-B383-CAA9DB39E3A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657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A62BB-39EF-4A68-AE4D-AAC00763B0E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3213"/>
            <a:ext cx="87503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692275"/>
            <a:ext cx="429577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397125"/>
            <a:ext cx="429577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38713" y="1692275"/>
            <a:ext cx="42973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38713" y="2397125"/>
            <a:ext cx="42973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41DC9-FA82-4E80-BBF0-AD2D12BDCE4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0BE0F-457B-4244-9B59-5E6172BDCAD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1B1B1-4638-4097-8FEA-6F7219D9B2C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15869-3A3F-419A-8C12-5B9C333AA20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1625"/>
            <a:ext cx="319881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0475" y="301625"/>
            <a:ext cx="54356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582738"/>
            <a:ext cx="319881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DD3BA-0502-4BDE-BC91-7AF29092D9E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00" y="5292725"/>
            <a:ext cx="583406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5000" y="676275"/>
            <a:ext cx="5834063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5000" y="5918200"/>
            <a:ext cx="5834063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94ECA-87E6-4C30-B3FA-2F575FE9FD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6348-07C0-485A-A99F-8DDD9820D02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78700" y="828675"/>
            <a:ext cx="2343150" cy="6134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488" y="828675"/>
            <a:ext cx="6881812" cy="6134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1993B-FA80-4673-AAAD-0BEF2351292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44488" y="828675"/>
            <a:ext cx="9377362" cy="61341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9E5D1-DE13-4BF3-9D96-F33C7AA8889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828675"/>
            <a:ext cx="9377362" cy="5556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65713" y="1547813"/>
            <a:ext cx="4178300" cy="26304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65713" y="4330700"/>
            <a:ext cx="4178300" cy="26320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079-6B18-4F2D-B256-2DDC4DCF839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/>
        </p:nvGraphicFramePr>
        <p:xfrm>
          <a:off x="36513" y="107950"/>
          <a:ext cx="9598025" cy="7207250"/>
        </p:xfrm>
        <a:graphic>
          <a:graphicData uri="http://schemas.openxmlformats.org/presentationml/2006/ole">
            <p:oleObj spid="_x0000_s70658" name="Image" r:id="rId3" imgW="10689357" imgH="8028448" progId="">
              <p:embed/>
            </p:oleObj>
          </a:graphicData>
        </a:graphic>
      </p:graphicFrame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2275" y="3621088"/>
            <a:ext cx="6804025" cy="5873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 b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971550" y="1706563"/>
            <a:ext cx="9191625" cy="636587"/>
          </a:xfrm>
        </p:spPr>
        <p:txBody>
          <a:bodyPr/>
          <a:lstStyle>
            <a:lvl1pPr>
              <a:defRPr sz="4700" b="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1B1B1-4638-4097-8FEA-6F7219D9B2C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859338"/>
            <a:ext cx="82629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3205163"/>
            <a:ext cx="82629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0A702-A736-4ED4-B383-CAA9DB39E3A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859338"/>
            <a:ext cx="82629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3205163"/>
            <a:ext cx="82629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0A702-A736-4ED4-B383-CAA9DB39E3A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657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A62BB-39EF-4A68-AE4D-AAC00763B0E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3213"/>
            <a:ext cx="87503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692275"/>
            <a:ext cx="429577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397125"/>
            <a:ext cx="429577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38713" y="1692275"/>
            <a:ext cx="42973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38713" y="2397125"/>
            <a:ext cx="42973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41DC9-FA82-4E80-BBF0-AD2D12BDCE4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0BE0F-457B-4244-9B59-5E6172BDCAD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15869-3A3F-419A-8C12-5B9C333AA20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1625"/>
            <a:ext cx="319881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0475" y="301625"/>
            <a:ext cx="54356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582738"/>
            <a:ext cx="319881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DD3BA-0502-4BDE-BC91-7AF29092D9E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00" y="5292725"/>
            <a:ext cx="583406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5000" y="676275"/>
            <a:ext cx="5834063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5000" y="5918200"/>
            <a:ext cx="5834063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94ECA-87E6-4C30-B3FA-2F575FE9FD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66348-07C0-485A-A99F-8DDD9820D02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78700" y="828675"/>
            <a:ext cx="2343150" cy="6134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488" y="828675"/>
            <a:ext cx="6881812" cy="6134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1993B-FA80-4673-AAAD-0BEF2351292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44488" y="828675"/>
            <a:ext cx="9377362" cy="61341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9E5D1-DE13-4BF3-9D96-F33C7AA8889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828675"/>
            <a:ext cx="9377362" cy="5556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65713" y="1547813"/>
            <a:ext cx="4178300" cy="26304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65713" y="4330700"/>
            <a:ext cx="4178300" cy="26320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67079-6B18-4F2D-B256-2DDC4DCF839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350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65713" y="1547813"/>
            <a:ext cx="4178300" cy="5414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A62BB-39EF-4A68-AE4D-AAC00763B0E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3213"/>
            <a:ext cx="87503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692275"/>
            <a:ext cx="429577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397125"/>
            <a:ext cx="429577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38713" y="1692275"/>
            <a:ext cx="42973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38713" y="2397125"/>
            <a:ext cx="42973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41DC9-FA82-4E80-BBF0-AD2D12BDCE4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0BE0F-457B-4244-9B59-5E6172BDCAD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15869-3A3F-419A-8C12-5B9C333AA20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301625"/>
            <a:ext cx="319881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0475" y="301625"/>
            <a:ext cx="54356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582738"/>
            <a:ext cx="319881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DD3BA-0502-4BDE-BC91-7AF29092D9E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00" y="5292725"/>
            <a:ext cx="5834063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5000" y="676275"/>
            <a:ext cx="5834063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5000" y="5918200"/>
            <a:ext cx="5834063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94ECA-87E6-4C30-B3FA-2F575FE9FD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3"/>
          <p:cNvGraphicFramePr>
            <a:graphicFrameLocks noChangeAspect="1"/>
          </p:cNvGraphicFramePr>
          <p:nvPr/>
        </p:nvGraphicFramePr>
        <p:xfrm>
          <a:off x="69850" y="419100"/>
          <a:ext cx="9615488" cy="6818313"/>
        </p:xfrm>
        <a:graphic>
          <a:graphicData uri="http://schemas.openxmlformats.org/presentationml/2006/ole">
            <p:oleObj spid="_x0000_s1026" name="Image" r:id="rId16" imgW="10689357" imgH="7580391" progId="">
              <p:embed/>
            </p:oleObj>
          </a:graphicData>
        </a:graphic>
      </p:graphicFrame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344488" y="828675"/>
            <a:ext cx="93773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1547813"/>
            <a:ext cx="8509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397000" y="5802313"/>
            <a:ext cx="31924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Arial" charset="0"/>
                <a:ea typeface="굴림" pitchFamily="50" charset="-127"/>
              </a:defRPr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2975" y="7140575"/>
            <a:ext cx="226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Verdana" pitchFamily="34" charset="0"/>
                <a:ea typeface="굴림" pitchFamily="50" charset="-127"/>
              </a:defRPr>
            </a:lvl1pPr>
          </a:lstStyle>
          <a:p>
            <a:fld id="{0FD9FE1F-4CD3-42DF-8AD5-AC70AA3386D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800" b="1">
          <a:solidFill>
            <a:schemeClr val="accent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341438" indent="-269875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8686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3258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7830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2402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3"/>
          <p:cNvGraphicFramePr>
            <a:graphicFrameLocks noChangeAspect="1"/>
          </p:cNvGraphicFramePr>
          <p:nvPr/>
        </p:nvGraphicFramePr>
        <p:xfrm>
          <a:off x="69850" y="419100"/>
          <a:ext cx="9615488" cy="6818313"/>
        </p:xfrm>
        <a:graphic>
          <a:graphicData uri="http://schemas.openxmlformats.org/presentationml/2006/ole">
            <p:oleObj spid="_x0000_s55298" name="Image" r:id="rId16" imgW="10689357" imgH="7580391" progId="">
              <p:embed/>
            </p:oleObj>
          </a:graphicData>
        </a:graphic>
      </p:graphicFrame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344488" y="828675"/>
            <a:ext cx="93773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1547813"/>
            <a:ext cx="8509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397000" y="5802313"/>
            <a:ext cx="31924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Arial" charset="0"/>
                <a:ea typeface="굴림" pitchFamily="50" charset="-127"/>
              </a:defRPr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2975" y="7140575"/>
            <a:ext cx="226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Verdana" pitchFamily="34" charset="0"/>
                <a:ea typeface="굴림" pitchFamily="50" charset="-127"/>
              </a:defRPr>
            </a:lvl1pPr>
          </a:lstStyle>
          <a:p>
            <a:fld id="{0FD9FE1F-4CD3-42DF-8AD5-AC70AA3386D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800" b="1">
          <a:solidFill>
            <a:schemeClr val="accent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341438" indent="-269875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8686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3258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7830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2402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3"/>
          <p:cNvGraphicFramePr>
            <a:graphicFrameLocks noChangeAspect="1"/>
          </p:cNvGraphicFramePr>
          <p:nvPr/>
        </p:nvGraphicFramePr>
        <p:xfrm>
          <a:off x="69850" y="419100"/>
          <a:ext cx="9615488" cy="6818313"/>
        </p:xfrm>
        <a:graphic>
          <a:graphicData uri="http://schemas.openxmlformats.org/presentationml/2006/ole">
            <p:oleObj spid="_x0000_s69634" name="Image" r:id="rId16" imgW="10689357" imgH="7580391" progId="">
              <p:embed/>
            </p:oleObj>
          </a:graphicData>
        </a:graphic>
      </p:graphicFrame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344488" y="828675"/>
            <a:ext cx="93773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1547813"/>
            <a:ext cx="8509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397000" y="5802313"/>
            <a:ext cx="31924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Arial" charset="0"/>
                <a:ea typeface="굴림" pitchFamily="50" charset="-127"/>
              </a:defRPr>
            </a:lvl1pPr>
          </a:lstStyle>
          <a:p>
            <a:r>
              <a:rPr lang="en-US" altLang="ko-KR"/>
              <a:t>Company  name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2975" y="7140575"/>
            <a:ext cx="226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07" tIns="53604" rIns="107207" bIns="536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Verdana" pitchFamily="34" charset="0"/>
                <a:ea typeface="굴림" pitchFamily="50" charset="-127"/>
              </a:defRPr>
            </a:lvl1pPr>
          </a:lstStyle>
          <a:p>
            <a:fld id="{0FD9FE1F-4CD3-42DF-8AD5-AC70AA3386D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800" b="1">
          <a:solidFill>
            <a:schemeClr val="accent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341438" indent="-269875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8686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3258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7830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240213" indent="-266700" algn="l" defTabSz="1071563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vod/vod.nhn?oid=052&amp;aid=000013643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0331" y="1208863"/>
            <a:ext cx="9188450" cy="636587"/>
          </a:xfrm>
        </p:spPr>
        <p:txBody>
          <a:bodyPr/>
          <a:lstStyle/>
          <a:p>
            <a:pPr eaLnBrk="1" hangingPunct="1"/>
            <a:r>
              <a:rPr lang="ko-KR" altLang="en-US" sz="4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쿠릴열도분쟁과 </a:t>
            </a:r>
            <a:r>
              <a:rPr lang="en-US" altLang="ko-KR" sz="4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일본의 영토정책</a:t>
            </a:r>
            <a:endParaRPr lang="en-US" altLang="ko-KR" sz="480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432165" y="2709061"/>
            <a:ext cx="5643571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636" tIns="49318" rIns="98636" bIns="49318"/>
          <a:lstStyle/>
          <a:p>
            <a:pPr algn="r" defTabSz="98583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[6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]</a:t>
            </a:r>
          </a:p>
          <a:p>
            <a:pPr algn="r" defTabSz="98583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이진우 </a:t>
            </a:r>
            <a:endParaRPr lang="en-US" altLang="ko-KR" sz="3600" b="1" dirty="0" smtClean="0">
              <a:latin typeface="HY견고딕" pitchFamily="18" charset="-127"/>
              <a:ea typeface="HY견고딕" pitchFamily="18" charset="-127"/>
            </a:endParaRPr>
          </a:p>
          <a:p>
            <a:pPr algn="r" defTabSz="98583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이종혁 김준형</a:t>
            </a:r>
            <a:endParaRPr lang="en-US" altLang="ko-KR" sz="3600" b="1" dirty="0" smtClean="0">
              <a:latin typeface="HY견고딕" pitchFamily="18" charset="-127"/>
              <a:ea typeface="HY견고딕" pitchFamily="18" charset="-127"/>
            </a:endParaRPr>
          </a:p>
          <a:p>
            <a:pPr algn="r" defTabSz="98583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박혜령 박신영</a:t>
            </a:r>
            <a:endParaRPr lang="en-US" altLang="ko-KR" sz="3600" b="1" dirty="0" smtClean="0">
              <a:latin typeface="HY견고딕" pitchFamily="18" charset="-127"/>
              <a:ea typeface="HY견고딕" pitchFamily="18" charset="-127"/>
            </a:endParaRPr>
          </a:p>
          <a:p>
            <a:pPr algn="r" defTabSz="98583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발표일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: 2010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3600" b="1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3600" b="1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3600" b="1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여섯번째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88893" y="1566053"/>
            <a:ext cx="9144064" cy="235745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31" y="1708929"/>
            <a:ext cx="9001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1951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샌프란시스코 강화조약에서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쿠릴 열도는 포기했지만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도는 포기하지 않았다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미국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이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도는 일본의 일부이며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일본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주권하에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있어야 한다는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공식 견해를 발표함 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60331" y="4137821"/>
            <a:ext cx="9144064" cy="292895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331" y="4209259"/>
            <a:ext cx="885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샌프란시스코 강화조약에서 일본은 쿠릴열도에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대한 영토적 권원을 전적으로 포기함에 동의함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쿠릴열도의 범위에서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도가 제외된다는 규정은 없다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그리고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러일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간의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국경이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차례 변경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되어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도를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일본의 고유영토라 할 수 없다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왼쪽/오른쪽 화살표 17"/>
          <p:cNvSpPr/>
          <p:nvPr/>
        </p:nvSpPr>
        <p:spPr bwMode="auto">
          <a:xfrm rot="5400000">
            <a:off x="8397106" y="3530598"/>
            <a:ext cx="1357322" cy="10001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60331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931835" y="1780367"/>
            <a:ext cx="8072494" cy="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647139" y="99454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637359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071563">
              <a:spcBef>
                <a:spcPct val="50000"/>
              </a:spcBef>
            </a:pP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정부방침으로 보여진 일본의 입장과 숨어 있는 일본의 의도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711" y="2566185"/>
            <a:ext cx="764386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북방영토는 러시아에 의한 불법 점거가 계속되고 있는 일본고유의 영토이다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미국정부도 일관되게 일본의 입장 지지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 bwMode="auto">
          <a:xfrm>
            <a:off x="4503735" y="3494879"/>
            <a:ext cx="785818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60331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931835" y="1780367"/>
            <a:ext cx="8072494" cy="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647139" y="99454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637359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071563">
              <a:spcBef>
                <a:spcPct val="50000"/>
              </a:spcBef>
            </a:pP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정부방침으로 보여진 일본의 입장과 숨어 있는 일본의 의도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7653" y="2280433"/>
            <a:ext cx="64294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미국은 연합국의 일원으로서 얄타회담의 합의를 지키기 위해 일본의 쿠릴열도포기를 주장하는 입장 이였지만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미국의 사적인 감정에 의해 일본을 지지</a:t>
            </a:r>
            <a:endParaRPr lang="en-US" altLang="ko-KR" sz="28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미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소가 대립하는 냉전체제에서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소련의 권익을 인정하지 않으려는 </a:t>
            </a:r>
            <a:endParaRPr lang="en-US" altLang="ko-KR" sz="28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정치적 판단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으로서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국제법에 의거한 것은 아님</a:t>
            </a:r>
          </a:p>
          <a:p>
            <a:endParaRPr lang="ko-KR" altLang="en-US" sz="24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6718313" y="5566581"/>
            <a:ext cx="2714644" cy="1428760"/>
            <a:chOff x="6831735" y="5551342"/>
            <a:chExt cx="2714644" cy="1428760"/>
          </a:xfrm>
        </p:grpSpPr>
        <p:sp>
          <p:nvSpPr>
            <p:cNvPr id="11" name="구름 10"/>
            <p:cNvSpPr/>
            <p:nvPr/>
          </p:nvSpPr>
          <p:spPr bwMode="auto">
            <a:xfrm rot="21101476">
              <a:off x="6831735" y="5551342"/>
              <a:ext cx="2714644" cy="1428760"/>
            </a:xfrm>
            <a:prstGeom prst="cloud">
              <a:avLst/>
            </a:prstGeom>
            <a:solidFill>
              <a:schemeClr val="lt1"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5503" y="5995209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일본의 의도</a:t>
              </a:r>
              <a:endParaRPr lang="ko-KR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60331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931835" y="1780367"/>
            <a:ext cx="8072494" cy="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647139" y="99454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637359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071563">
              <a:spcBef>
                <a:spcPct val="50000"/>
              </a:spcBef>
            </a:pP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정부방침으로 보여진 일본의 입장과 숨어 있는 일본의 의도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711" y="2566185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2.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현재 북방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도에 약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만 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천명의 러시아인이 거주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일러간의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영토문제의 역사에 관한 자료집전문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:“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일본 정부도 영토문제의 해결에 있어서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현재이러한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섬들에 거주하고 있는 러시아 국민의 인권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이익 및 희망사항을 충분히 존중해 나갈 의향이라는 취지를 분명히 하고 있다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”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라고 명기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 bwMode="auto">
          <a:xfrm>
            <a:off x="4503735" y="3066251"/>
            <a:ext cx="785818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60331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931835" y="1780367"/>
            <a:ext cx="8072494" cy="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647139" y="99454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637359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1071563">
              <a:spcBef>
                <a:spcPct val="50000"/>
              </a:spcBef>
            </a:pPr>
            <a:r>
              <a:rPr lang="en-US" altLang="ko-KR" sz="36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정부방침으로 보여진 일본의 입장과 숨어 있는 일본의 의도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0463" y="3137689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일본의 북방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도의 영유권을 주장함에 있어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러시아 거주민에 의한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협상의 장애를 없애기 위한 방편</a:t>
            </a:r>
            <a:endParaRPr lang="ko-KR" altLang="en-US" sz="2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378671" y="4969408"/>
            <a:ext cx="2714644" cy="1428760"/>
            <a:chOff x="6378671" y="4969408"/>
            <a:chExt cx="2714644" cy="1428760"/>
          </a:xfrm>
        </p:grpSpPr>
        <p:sp>
          <p:nvSpPr>
            <p:cNvPr id="11" name="구름 10"/>
            <p:cNvSpPr/>
            <p:nvPr/>
          </p:nvSpPr>
          <p:spPr bwMode="auto">
            <a:xfrm rot="21101476">
              <a:off x="6378671" y="4969408"/>
              <a:ext cx="2714644" cy="1428760"/>
            </a:xfrm>
            <a:prstGeom prst="cloud">
              <a:avLst/>
            </a:prstGeom>
            <a:solidFill>
              <a:schemeClr val="lt1"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6875" y="5423705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일본의 의도</a:t>
              </a:r>
              <a:endParaRPr lang="ko-KR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03207" y="780235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931835" y="1566053"/>
            <a:ext cx="7572425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004197" y="780235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17455" y="851673"/>
            <a:ext cx="8001056" cy="555625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러</a:t>
            </a:r>
            <a:r>
              <a:rPr lang="en-US" altLang="ko-KR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일 정부간의 영토협정</a:t>
            </a:r>
            <a:b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ko-KR" altLang="en-US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endParaRPr lang="ko-KR" altLang="en-US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2" name="내용 개체 틀 11"/>
          <p:cNvGraphicFramePr>
            <a:graphicFrameLocks noGrp="1"/>
          </p:cNvGraphicFramePr>
          <p:nvPr>
            <p:ph idx="1"/>
          </p:nvPr>
        </p:nvGraphicFramePr>
        <p:xfrm>
          <a:off x="646083" y="2066119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아래쪽 화살표 12"/>
          <p:cNvSpPr/>
          <p:nvPr/>
        </p:nvSpPr>
        <p:spPr bwMode="auto">
          <a:xfrm>
            <a:off x="4360859" y="3566317"/>
            <a:ext cx="1071570" cy="1000132"/>
          </a:xfrm>
          <a:prstGeom prst="down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 name</a:t>
            </a:r>
            <a:endParaRPr lang="en-US" altLang="ko-KR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146149" y="2351871"/>
          <a:ext cx="750099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03207" y="780235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" name="직선 연결선 27"/>
          <p:cNvCxnSpPr>
            <a:cxnSpLocks noChangeShapeType="1"/>
          </p:cNvCxnSpPr>
          <p:nvPr/>
        </p:nvCxnSpPr>
        <p:spPr bwMode="auto">
          <a:xfrm flipV="1">
            <a:off x="931835" y="1566053"/>
            <a:ext cx="7572425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004197" y="780235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1" name="제목 8"/>
          <p:cNvSpPr txBox="1">
            <a:spLocks/>
          </p:cNvSpPr>
          <p:nvPr/>
        </p:nvSpPr>
        <p:spPr bwMode="white">
          <a:xfrm>
            <a:off x="217455" y="851673"/>
            <a:ext cx="8001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2. </a:t>
            </a:r>
            <a:r>
              <a:rPr kumimoji="0" lang="ko-KR" alt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러</a:t>
            </a: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·</a:t>
            </a: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일 정부간의 영토협정</a:t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endParaRPr kumimoji="0" lang="ko-KR" altLang="en-US" sz="4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931835" y="2351871"/>
          <a:ext cx="8143932" cy="418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03207" y="780235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7" name="직선 연결선 27"/>
          <p:cNvCxnSpPr>
            <a:cxnSpLocks noChangeShapeType="1"/>
          </p:cNvCxnSpPr>
          <p:nvPr/>
        </p:nvCxnSpPr>
        <p:spPr bwMode="auto">
          <a:xfrm flipV="1">
            <a:off x="931835" y="1566053"/>
            <a:ext cx="7572425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004197" y="780235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" name="제목 8"/>
          <p:cNvSpPr txBox="1">
            <a:spLocks/>
          </p:cNvSpPr>
          <p:nvPr/>
        </p:nvSpPr>
        <p:spPr bwMode="white">
          <a:xfrm>
            <a:off x="217455" y="851673"/>
            <a:ext cx="8001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2. </a:t>
            </a:r>
            <a:r>
              <a:rPr kumimoji="0" lang="ko-KR" alt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러</a:t>
            </a: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·</a:t>
            </a: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일 정부간의 영토협정</a:t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endParaRPr kumimoji="0" lang="ko-KR" altLang="en-US" sz="4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8577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503207" y="1566053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 name</a:t>
            </a:r>
            <a:endParaRPr lang="en-US" altLang="ko-KR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03207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7" name="직선 연결선 27"/>
          <p:cNvCxnSpPr>
            <a:cxnSpLocks noChangeShapeType="1"/>
          </p:cNvCxnSpPr>
          <p:nvPr/>
        </p:nvCxnSpPr>
        <p:spPr bwMode="auto">
          <a:xfrm rot="16200000" flipH="1">
            <a:off x="4718045" y="-2505909"/>
            <a:ext cx="7" cy="757242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004197" y="63735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" name="제목 8"/>
          <p:cNvSpPr txBox="1">
            <a:spLocks/>
          </p:cNvSpPr>
          <p:nvPr/>
        </p:nvSpPr>
        <p:spPr bwMode="white">
          <a:xfrm>
            <a:off x="217455" y="708797"/>
            <a:ext cx="8001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3. </a:t>
            </a:r>
            <a:r>
              <a:rPr kumimoji="0" lang="ko-KR" alt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러</a:t>
            </a: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·</a:t>
            </a: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일 정부간의 영토협정</a:t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endParaRPr kumimoji="0" lang="ko-KR" altLang="en-US" sz="4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1769" y="1494615"/>
            <a:ext cx="8929750" cy="55721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1851805"/>
            <a:ext cx="9377362" cy="857256"/>
          </a:xfrm>
        </p:spPr>
        <p:txBody>
          <a:bodyPr/>
          <a:lstStyle/>
          <a:p>
            <a:r>
              <a:rPr lang="ko-KR" altLang="en-US" sz="45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모스크바 선언</a:t>
            </a:r>
            <a:endParaRPr lang="ko-KR" altLang="en-US" sz="45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7521" y="3066251"/>
            <a:ext cx="8340754" cy="5182408"/>
          </a:xfrm>
        </p:spPr>
        <p:txBody>
          <a:bodyPr/>
          <a:lstStyle/>
          <a:p>
            <a:pPr marL="742950" indent="-742950"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도쿄선언</a:t>
            </a:r>
            <a:r>
              <a:rPr lang="en-US" altLang="ko-KR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b="0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크라스노야르스크합의</a:t>
            </a:r>
            <a:r>
              <a:rPr lang="ko-KR" altLang="en-US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및 </a:t>
            </a:r>
            <a:r>
              <a:rPr lang="en-US" altLang="ko-KR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‘</a:t>
            </a:r>
            <a:r>
              <a:rPr lang="ko-KR" altLang="en-US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가나와’합의 재확인</a:t>
            </a:r>
            <a:endParaRPr lang="en-US" altLang="ko-KR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742950" indent="-742950"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ko-KR" altLang="en-US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공동경제활동을 위한 위원회 설치 약속</a:t>
            </a: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일본은 공동경제활동 이라는                 명목으로 국경확정을 시도</a:t>
            </a:r>
          </a:p>
          <a:p>
            <a:endParaRPr lang="ko-KR" altLang="en-US" b="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3207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6" name="직선 연결선 27"/>
          <p:cNvCxnSpPr>
            <a:cxnSpLocks noChangeShapeType="1"/>
          </p:cNvCxnSpPr>
          <p:nvPr/>
        </p:nvCxnSpPr>
        <p:spPr bwMode="auto">
          <a:xfrm rot="16200000" flipH="1">
            <a:off x="4718045" y="-2434471"/>
            <a:ext cx="7" cy="757242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8004197" y="63735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8" name="제목 8"/>
          <p:cNvSpPr txBox="1">
            <a:spLocks/>
          </p:cNvSpPr>
          <p:nvPr/>
        </p:nvSpPr>
        <p:spPr bwMode="white">
          <a:xfrm>
            <a:off x="217455" y="708797"/>
            <a:ext cx="8001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07" tIns="53604" rIns="107207" bIns="5360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3. </a:t>
            </a:r>
            <a:r>
              <a:rPr kumimoji="0" lang="ko-KR" alt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러</a:t>
            </a:r>
            <a:r>
              <a:rPr kumimoji="0" lang="en-US" altLang="ko-KR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·</a:t>
            </a: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일 정부간의 영토협정</a:t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ko-KR" alt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endParaRPr kumimoji="0" lang="ko-KR" altLang="en-US" sz="4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1769" y="1780367"/>
            <a:ext cx="8929750" cy="514353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1708929"/>
            <a:ext cx="8929750" cy="52864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89090" name="Picture 2" descr="http://imgnews.naver.com/image/038/2009/07/04/l391204200907032208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23" y="1923243"/>
            <a:ext cx="4373247" cy="4023388"/>
          </a:xfrm>
          <a:prstGeom prst="rect">
            <a:avLst/>
          </a:prstGeom>
          <a:noFill/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31769" y="708797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8" name="직선 연결선 27"/>
          <p:cNvCxnSpPr>
            <a:cxnSpLocks noChangeShapeType="1"/>
          </p:cNvCxnSpPr>
          <p:nvPr/>
        </p:nvCxnSpPr>
        <p:spPr bwMode="auto">
          <a:xfrm flipV="1">
            <a:off x="860397" y="1494615"/>
            <a:ext cx="4000528" cy="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4711" y="780235"/>
            <a:ext cx="3786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000" dirty="0" smtClean="0">
                <a:latin typeface="휴먼모음T" pitchFamily="18" charset="-127"/>
                <a:ea typeface="휴먼모음T" pitchFamily="18" charset="-127"/>
              </a:rPr>
              <a:t>쿠릴열도 </a:t>
            </a:r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4000" dirty="0" err="1" smtClean="0">
                <a:latin typeface="휴먼모음T" pitchFamily="18" charset="-127"/>
                <a:ea typeface="휴먼모음T" pitchFamily="18" charset="-127"/>
              </a:rPr>
              <a:t>개섬</a:t>
            </a:r>
            <a:endParaRPr lang="ko-KR" altLang="en-US" sz="4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2503471" y="6280961"/>
            <a:ext cx="47149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쿠릴열도영상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(1’42”)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360331" y="851673"/>
          <a:ext cx="900118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내용 개체 틀 6"/>
          <p:cNvGraphicFramePr>
            <a:graphicFrameLocks/>
          </p:cNvGraphicFramePr>
          <p:nvPr/>
        </p:nvGraphicFramePr>
        <p:xfrm>
          <a:off x="360331" y="3923507"/>
          <a:ext cx="907262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360331" y="708797"/>
          <a:ext cx="900118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내용 개체 틀 6"/>
          <p:cNvGraphicFramePr>
            <a:graphicFrameLocks/>
          </p:cNvGraphicFramePr>
          <p:nvPr/>
        </p:nvGraphicFramePr>
        <p:xfrm>
          <a:off x="360331" y="3780631"/>
          <a:ext cx="907262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60331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</p:cNvCxnSpPr>
          <p:nvPr/>
        </p:nvCxnSpPr>
        <p:spPr bwMode="auto">
          <a:xfrm flipV="1">
            <a:off x="1003273" y="1351739"/>
            <a:ext cx="7572425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147073" y="637359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17587" y="637359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4000" dirty="0" smtClean="0">
                <a:latin typeface="휴먼모음T" pitchFamily="18" charset="-127"/>
                <a:ea typeface="휴먼모음T" pitchFamily="18" charset="-127"/>
              </a:rPr>
              <a:t>영토문제에 대한 일본의 전략</a:t>
            </a:r>
            <a:endParaRPr lang="ko-KR" altLang="en-US" sz="4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1566053"/>
            <a:ext cx="8929750" cy="52864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788959" y="2494747"/>
            <a:ext cx="5357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그룹 19"/>
          <p:cNvGrpSpPr/>
          <p:nvPr/>
        </p:nvGrpSpPr>
        <p:grpSpPr>
          <a:xfrm>
            <a:off x="788959" y="1708929"/>
            <a:ext cx="6286544" cy="523220"/>
            <a:chOff x="788959" y="1708929"/>
            <a:chExt cx="6286544" cy="523220"/>
          </a:xfrm>
        </p:grpSpPr>
        <p:cxnSp>
          <p:nvCxnSpPr>
            <p:cNvPr id="16" name="직선 연결선 15"/>
            <p:cNvCxnSpPr/>
            <p:nvPr/>
          </p:nvCxnSpPr>
          <p:spPr bwMode="auto">
            <a:xfrm>
              <a:off x="788959" y="2208995"/>
              <a:ext cx="628654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88959" y="1708929"/>
              <a:ext cx="6215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휴먼모음T" pitchFamily="18" charset="-127"/>
                  <a:ea typeface="휴먼모음T" pitchFamily="18" charset="-127"/>
                </a:rPr>
                <a:t>◆일본의 </a:t>
              </a:r>
              <a:r>
                <a:rPr lang="ko-KR" altLang="en-US" sz="2800" dirty="0" err="1" smtClean="0">
                  <a:latin typeface="휴먼모음T" pitchFamily="18" charset="-127"/>
                  <a:ea typeface="휴먼모음T" pitchFamily="18" charset="-127"/>
                </a:rPr>
                <a:t>대러시아</a:t>
              </a:r>
              <a:r>
                <a:rPr lang="ko-KR" altLang="en-US" sz="2800" dirty="0" smtClean="0">
                  <a:latin typeface="휴먼모음T" pitchFamily="18" charset="-127"/>
                  <a:ea typeface="휴먼모음T" pitchFamily="18" charset="-127"/>
                </a:rPr>
                <a:t> 외교에 대한 정책 목표</a:t>
              </a:r>
              <a:endParaRPr lang="ko-KR" altLang="en-US" sz="280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717521" y="2280433"/>
            <a:ext cx="8215370" cy="1851036"/>
            <a:chOff x="717521" y="2280433"/>
            <a:chExt cx="8215370" cy="1851036"/>
          </a:xfrm>
        </p:grpSpPr>
        <p:sp>
          <p:nvSpPr>
            <p:cNvPr id="22" name="모서리가 접힌 도형 21"/>
            <p:cNvSpPr/>
            <p:nvPr/>
          </p:nvSpPr>
          <p:spPr bwMode="auto">
            <a:xfrm>
              <a:off x="717521" y="2280433"/>
              <a:ext cx="8215370" cy="1643074"/>
            </a:xfrm>
            <a:prstGeom prst="foldedCorner">
              <a:avLst>
                <a:gd name="adj" fmla="val 21408"/>
              </a:avLst>
            </a:prstGeom>
            <a:solidFill>
              <a:schemeClr val="accent1">
                <a:alpha val="33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8959" y="2423309"/>
              <a:ext cx="814393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휴먼모음T" pitchFamily="18" charset="-127"/>
                  <a:ea typeface="휴먼모음T" pitchFamily="18" charset="-127"/>
                </a:rPr>
                <a:t>폭넓은 분야에서의 일러 관계 진전에 노력하는 것과 동시에 북방영토문제를 해결하여 평화조약을 체결하고 일러 관계의 완전한 정상화를 꾀하는 것</a:t>
              </a:r>
            </a:p>
            <a:p>
              <a:endParaRPr lang="ko-KR" altLang="en-US" dirty="0"/>
            </a:p>
          </p:txBody>
        </p:sp>
      </p:grpSp>
      <p:cxnSp>
        <p:nvCxnSpPr>
          <p:cNvPr id="25" name="직선 연결선 24"/>
          <p:cNvCxnSpPr/>
          <p:nvPr/>
        </p:nvCxnSpPr>
        <p:spPr bwMode="auto">
          <a:xfrm>
            <a:off x="798483" y="2218519"/>
            <a:ext cx="628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모서리가 접힌 도형 29"/>
          <p:cNvSpPr/>
          <p:nvPr/>
        </p:nvSpPr>
        <p:spPr bwMode="auto">
          <a:xfrm>
            <a:off x="717521" y="4771239"/>
            <a:ext cx="8215370" cy="1643074"/>
          </a:xfrm>
          <a:prstGeom prst="foldedCorner">
            <a:avLst>
              <a:gd name="adj" fmla="val 21408"/>
            </a:avLst>
          </a:prstGeom>
          <a:solidFill>
            <a:srgbClr val="FFCC00">
              <a:alpha val="26000"/>
            </a:srgb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직선 연결선 32"/>
          <p:cNvCxnSpPr/>
          <p:nvPr/>
        </p:nvCxnSpPr>
        <p:spPr bwMode="auto">
          <a:xfrm>
            <a:off x="798483" y="4709325"/>
            <a:ext cx="43481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98483" y="4209259"/>
            <a:ext cx="470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◆ 목표달성을 위한 중기시책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6149" y="4995077"/>
            <a:ext cx="75724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평화 조약 체결의 추진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조약 교섭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북방영토 문제 해결을 향한 환경을 정비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288893" y="565921"/>
            <a:ext cx="623458" cy="57150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574645" y="1137425"/>
            <a:ext cx="5598142" cy="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5861057" y="565921"/>
            <a:ext cx="623459" cy="571504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31835" y="637359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영토문제에 대한 일본의 전략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1280301"/>
            <a:ext cx="8929750" cy="55721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 bwMode="auto">
          <a:xfrm>
            <a:off x="788959" y="2208995"/>
            <a:ext cx="5357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직선 연결선 15"/>
          <p:cNvCxnSpPr/>
          <p:nvPr/>
        </p:nvCxnSpPr>
        <p:spPr bwMode="auto">
          <a:xfrm>
            <a:off x="860397" y="1923243"/>
            <a:ext cx="550072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17521" y="1423177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◆ 목표달성을 위한 단기적인 사업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모서리가 접힌 도형 21"/>
          <p:cNvSpPr/>
          <p:nvPr/>
        </p:nvSpPr>
        <p:spPr bwMode="auto">
          <a:xfrm>
            <a:off x="2432033" y="2066119"/>
            <a:ext cx="6500858" cy="2000264"/>
          </a:xfrm>
          <a:prstGeom prst="foldedCorner">
            <a:avLst>
              <a:gd name="adj" fmla="val 21408"/>
            </a:avLst>
          </a:prstGeom>
          <a:solidFill>
            <a:schemeClr val="accent1">
              <a:alpha val="33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2033" y="2137557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평화조약 체결의 일러 합동위원회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국경확정위원회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공동경제활동위원회</a:t>
            </a:r>
          </a:p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2. 4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도교류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자유방문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성묘</a:t>
            </a:r>
          </a:p>
          <a:p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3.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여론개발사업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521" y="4637887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▶ 일본은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러일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외교의 최대과제를 북방영토회복에 두고 기회가 있을 때마다 이전의 협상내용을 성과로 삼아서 다음회담에서 보다 유리한 법적 지위확보를 위해 정치적으로 노력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1280301"/>
            <a:ext cx="8929750" cy="55721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모서리가 접힌 도형 29"/>
          <p:cNvSpPr/>
          <p:nvPr/>
        </p:nvSpPr>
        <p:spPr bwMode="auto">
          <a:xfrm>
            <a:off x="931835" y="4709325"/>
            <a:ext cx="8215370" cy="1643074"/>
          </a:xfrm>
          <a:prstGeom prst="foldedCorner">
            <a:avLst>
              <a:gd name="adj" fmla="val 21408"/>
            </a:avLst>
          </a:prstGeom>
          <a:solidFill>
            <a:srgbClr val="FFCC00">
              <a:alpha val="26000"/>
            </a:srgb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9025" y="5066515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평화조약을 위해 영토협상을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계속적으로 협상할 것을 강력하게 요구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521" y="1423177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▶ 일본정부는 러시아에 대해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쿠나시리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에토로프의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귀속문제를 해결하지 않고서는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“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도의 귀속문제를 해결했다고 할 수 없다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따라서 평화조약 체결은 있을 수 없다고 명확히 밝혔다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.”</a:t>
            </a: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이를 달성하기 위해서는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“일소 공동선언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도쿄선언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이르쿠츠쿠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성명등을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토대로 교섭을 계속하는 것이 중요하다”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288893" y="565921"/>
            <a:ext cx="623458" cy="57150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24" name="직선 연결선 27"/>
          <p:cNvCxnSpPr>
            <a:cxnSpLocks noChangeShapeType="1"/>
            <a:endCxn id="26" idx="4"/>
          </p:cNvCxnSpPr>
          <p:nvPr/>
        </p:nvCxnSpPr>
        <p:spPr bwMode="auto">
          <a:xfrm flipV="1">
            <a:off x="574645" y="1137425"/>
            <a:ext cx="5598142" cy="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5861057" y="565921"/>
            <a:ext cx="623459" cy="571504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31835" y="637359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영토문제에 대한 일본의 전략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1423177"/>
            <a:ext cx="8929750" cy="55721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288893" y="565921"/>
            <a:ext cx="623458" cy="57150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24" name="직선 연결선 27"/>
          <p:cNvCxnSpPr>
            <a:cxnSpLocks noChangeShapeType="1"/>
            <a:endCxn id="26" idx="4"/>
          </p:cNvCxnSpPr>
          <p:nvPr/>
        </p:nvCxnSpPr>
        <p:spPr bwMode="auto">
          <a:xfrm flipV="1">
            <a:off x="574645" y="1137425"/>
            <a:ext cx="5598142" cy="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5861057" y="565921"/>
            <a:ext cx="623459" cy="571504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31835" y="637359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4.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영토문제에 대한 일본의 전략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1860529" y="2351871"/>
            <a:ext cx="61436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217719" y="1494615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일본정부의 영토협상을 위한 노력과 </a:t>
            </a:r>
            <a:endParaRPr lang="en-US" altLang="ko-KR" sz="2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실시하고있는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영토화 정책의 방법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289157" y="2423309"/>
            <a:ext cx="5429288" cy="1143008"/>
            <a:chOff x="2217719" y="2637623"/>
            <a:chExt cx="5429288" cy="1143008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2217719" y="2637623"/>
              <a:ext cx="5429288" cy="11430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2033" y="2780499"/>
              <a:ext cx="5072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휴먼모음T" pitchFamily="18" charset="-127"/>
                  <a:ea typeface="휴먼모음T" pitchFamily="18" charset="-127"/>
                </a:rPr>
                <a:t>북방</a:t>
              </a:r>
              <a:r>
                <a:rPr lang="en-US" altLang="ko-KR" sz="2400" dirty="0" smtClean="0">
                  <a:latin typeface="휴먼모음T" pitchFamily="18" charset="-127"/>
                  <a:ea typeface="휴먼모음T" pitchFamily="18" charset="-127"/>
                </a:rPr>
                <a:t>4</a:t>
              </a:r>
              <a:r>
                <a:rPr lang="ko-KR" altLang="en-US" sz="2400" dirty="0" smtClean="0">
                  <a:latin typeface="휴먼모음T" pitchFamily="18" charset="-127"/>
                  <a:ea typeface="휴먼모음T" pitchFamily="18" charset="-127"/>
                </a:rPr>
                <a:t>도에 있어서 러시아의 실효적 지배를 인정하지 않음</a:t>
              </a:r>
              <a:endParaRPr lang="ko-KR" altLang="en-US" sz="240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789091" y="4066383"/>
            <a:ext cx="2571768" cy="2357454"/>
            <a:chOff x="788959" y="3637755"/>
            <a:chExt cx="2571768" cy="2357454"/>
          </a:xfrm>
        </p:grpSpPr>
        <p:sp>
          <p:nvSpPr>
            <p:cNvPr id="19" name="타원 18"/>
            <p:cNvSpPr/>
            <p:nvPr/>
          </p:nvSpPr>
          <p:spPr bwMode="auto">
            <a:xfrm>
              <a:off x="860397" y="3637755"/>
              <a:ext cx="2357454" cy="2357454"/>
            </a:xfrm>
            <a:prstGeom prst="ellipse">
              <a:avLst/>
            </a:prstGeom>
            <a:solidFill>
              <a:srgbClr val="FFCC66">
                <a:alpha val="6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959" y="3994945"/>
              <a:ext cx="2571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>
                  <a:latin typeface="휴먼모음T" pitchFamily="18" charset="-127"/>
                  <a:ea typeface="휴먼모음T" pitchFamily="18" charset="-127"/>
                </a:rPr>
                <a:t>일본의 </a:t>
              </a:r>
              <a:endParaRPr lang="en-US" altLang="ko-KR" sz="3200" dirty="0" smtClean="0"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3200" dirty="0" smtClean="0">
                  <a:latin typeface="휴먼모음T" pitchFamily="18" charset="-127"/>
                  <a:ea typeface="휴먼모음T" pitchFamily="18" charset="-127"/>
                </a:rPr>
                <a:t>실효적</a:t>
              </a:r>
              <a:r>
                <a:rPr lang="en-US" altLang="ko-KR" sz="3200" dirty="0" smtClean="0"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3200" dirty="0" smtClean="0">
                  <a:latin typeface="휴먼모음T" pitchFamily="18" charset="-127"/>
                  <a:ea typeface="휴먼모음T" pitchFamily="18" charset="-127"/>
                </a:rPr>
                <a:t>지배 </a:t>
              </a:r>
              <a:endParaRPr lang="en-US" altLang="ko-KR" sz="3200" dirty="0" smtClean="0"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3200" dirty="0" smtClean="0">
                  <a:latin typeface="휴먼모음T" pitchFamily="18" charset="-127"/>
                  <a:ea typeface="휴먼모음T" pitchFamily="18" charset="-127"/>
                </a:rPr>
                <a:t>강화</a:t>
              </a:r>
              <a:endParaRPr lang="en-US" altLang="ko-KR" sz="3200" dirty="0" smtClean="0"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7" name="타원 26"/>
          <p:cNvSpPr/>
          <p:nvPr/>
        </p:nvSpPr>
        <p:spPr bwMode="auto">
          <a:xfrm>
            <a:off x="5861057" y="4209259"/>
            <a:ext cx="2357454" cy="2357454"/>
          </a:xfrm>
          <a:prstGeom prst="ellipse">
            <a:avLst/>
          </a:prstGeom>
          <a:solidFill>
            <a:srgbClr val="66CCFF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9619" y="4637887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러시아의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실효적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지배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방해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1" name="줄무늬가 있는 오른쪽 화살표 30"/>
          <p:cNvSpPr/>
          <p:nvPr/>
        </p:nvSpPr>
        <p:spPr bwMode="auto">
          <a:xfrm rot="7434394">
            <a:off x="3634349" y="3593064"/>
            <a:ext cx="1285884" cy="10001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줄무늬가 있는 오른쪽 화살표 31"/>
          <p:cNvSpPr/>
          <p:nvPr/>
        </p:nvSpPr>
        <p:spPr bwMode="auto">
          <a:xfrm rot="3152708">
            <a:off x="5291701" y="3666433"/>
            <a:ext cx="1285884" cy="10001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780235"/>
            <a:ext cx="9377362" cy="555625"/>
          </a:xfrm>
        </p:spPr>
        <p:txBody>
          <a:bodyPr/>
          <a:lstStyle/>
          <a:p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영유권을 둘러싼 제 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문제</a:t>
            </a:r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(1)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endParaRPr lang="ko-KR" altLang="en-US" sz="39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 name</a:t>
            </a:r>
            <a:endParaRPr lang="en-US" altLang="ko-KR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31769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8504263" y="637359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8" name="직선 연결선 27"/>
          <p:cNvCxnSpPr>
            <a:cxnSpLocks noChangeShapeType="1"/>
          </p:cNvCxnSpPr>
          <p:nvPr/>
        </p:nvCxnSpPr>
        <p:spPr bwMode="auto">
          <a:xfrm flipV="1">
            <a:off x="1003273" y="1351739"/>
            <a:ext cx="7929615" cy="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graphicFrame>
        <p:nvGraphicFramePr>
          <p:cNvPr id="10" name="다이어그램 9"/>
          <p:cNvGraphicFramePr/>
          <p:nvPr/>
        </p:nvGraphicFramePr>
        <p:xfrm>
          <a:off x="503207" y="1923243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3207" y="1637491"/>
            <a:ext cx="8929750" cy="54292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488" y="780235"/>
            <a:ext cx="9377362" cy="555625"/>
          </a:xfrm>
        </p:spPr>
        <p:txBody>
          <a:bodyPr/>
          <a:lstStyle/>
          <a:p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 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영유권을 둘러싼 제 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문제</a:t>
            </a:r>
            <a:r>
              <a:rPr lang="en-US" altLang="ko-KR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(2)</a:t>
            </a:r>
            <a: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/>
            </a:r>
            <a:br>
              <a:rPr lang="ko-KR" altLang="en-US" sz="39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</a:br>
            <a:endParaRPr lang="ko-KR" altLang="en-US" sz="39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88893" y="780235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8718577" y="708797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8" name="직선 연결선 27"/>
          <p:cNvCxnSpPr>
            <a:cxnSpLocks noChangeShapeType="1"/>
          </p:cNvCxnSpPr>
          <p:nvPr/>
        </p:nvCxnSpPr>
        <p:spPr bwMode="auto">
          <a:xfrm flipV="1">
            <a:off x="1003273" y="1494615"/>
            <a:ext cx="7929615" cy="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graphicFrame>
        <p:nvGraphicFramePr>
          <p:cNvPr id="10" name="다이어그램 9"/>
          <p:cNvGraphicFramePr/>
          <p:nvPr/>
        </p:nvGraphicFramePr>
        <p:xfrm>
          <a:off x="431769" y="1780367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3207" y="1637491"/>
            <a:ext cx="8929750" cy="54292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WordArt 3"/>
          <p:cNvSpPr>
            <a:spLocks noChangeArrowheads="1" noChangeShapeType="1" noTextEdit="1"/>
          </p:cNvSpPr>
          <p:nvPr/>
        </p:nvSpPr>
        <p:spPr bwMode="gray">
          <a:xfrm>
            <a:off x="2047875" y="2555875"/>
            <a:ext cx="6124575" cy="954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ko-KR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417513" y="922338"/>
            <a:ext cx="857250" cy="785812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931835" y="1637486"/>
            <a:ext cx="7572425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075635" y="851673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60463" y="851673"/>
            <a:ext cx="72866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71563">
              <a:spcBef>
                <a:spcPct val="50000"/>
              </a:spcBef>
            </a:pPr>
            <a:r>
              <a:rPr lang="en-US" altLang="ko-KR" sz="44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일본의 주장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431769" y="2066119"/>
            <a:ext cx="8929750" cy="478634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97" y="2423309"/>
            <a:ext cx="8072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도에 대한 러시아와 일본의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영유권 주장에는 입장 차이가 매우 큼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일본의 주장은 국제법적 역사적 사실에 입각한 주장도 있지만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반드시 그렇다고 볼 수 없는 부분도 상당히 있어 영유권 확보를 위한 정치적 논리에 의한 주장의 성격이 강함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 bwMode="auto">
          <a:xfrm>
            <a:off x="4289421" y="3494879"/>
            <a:ext cx="1000132" cy="785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첫번째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88893" y="1566053"/>
            <a:ext cx="4500594" cy="342902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31" y="1851805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일본은 러시아보다 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빨리 북방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도를 발견했다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또한 러시아의 세력은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우루프섬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남쪽까지 미쳤던 적은 한 번도 없었다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003801" y="1780367"/>
            <a:ext cx="4500594" cy="52864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239" y="1923243"/>
            <a:ext cx="4429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원래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 지역은 아이누모시리 지역으로서 러일 양 제국주의가 영토를 확장하기 위해 러시아가 먼저 남하하였다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일본은 러시아에 대응하는 형식으로 북상한 것이다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러시아가 먼저 </a:t>
            </a:r>
            <a:r>
              <a:rPr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우루프섬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남쪽을 지배했다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왼쪽/오른쪽 화살표 16"/>
          <p:cNvSpPr/>
          <p:nvPr/>
        </p:nvSpPr>
        <p:spPr bwMode="auto">
          <a:xfrm rot="2442987">
            <a:off x="3223379" y="5061805"/>
            <a:ext cx="2159104" cy="10001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두번째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88893" y="1566053"/>
            <a:ext cx="4500594" cy="385765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31" y="1708929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1855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ko-KR" altLang="en-US" sz="3200" dirty="0" err="1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시모다조약체결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→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에토로프섬과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우루프섬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사이를 그대로 국경으로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확정이후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도가 외국의 영토가 된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적이없다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003801" y="1780367"/>
            <a:ext cx="4500594" cy="52864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3801" y="1923243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우루프섬과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쿠나시리섬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사이의 자연국경은 일러 통상조약을 통해 체결 한 것이 아니고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러시아가 먼저 미국과의 정치적 타협으로 양보하여 쿠릴열도의 경계를 결정 한 것이다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왼쪽/오른쪽 화살표 16"/>
          <p:cNvSpPr/>
          <p:nvPr/>
        </p:nvSpPr>
        <p:spPr bwMode="auto">
          <a:xfrm rot="2442987">
            <a:off x="3354181" y="5221053"/>
            <a:ext cx="2159104" cy="10001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세번째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88893" y="1566053"/>
            <a:ext cx="9144064" cy="278608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31" y="1708929"/>
            <a:ext cx="9001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1875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카라후토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치시마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교환조약에서 쿠릴열도로서 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개의 섬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숩슈섬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~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우루프섬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의 이름열거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..</a:t>
            </a: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도는 거기에 포함이 되지 않았다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북방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도가 당시에도 쿠릴열도와 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명확히 구별되어 있었다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003273" y="4852201"/>
            <a:ext cx="8501122" cy="221457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397" y="4923639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연합국의 합의 내용을 전적으로 수용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전쟁이 일본의 침략전쟁에 의한 것으로 규정되고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중립조약 위반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무단점령 주장은 얄타협정에서 연합국이 합의한 것이어서 법적으로 무효함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왼쪽/오른쪽 화살표 17"/>
          <p:cNvSpPr/>
          <p:nvPr/>
        </p:nvSpPr>
        <p:spPr bwMode="auto">
          <a:xfrm rot="5400000">
            <a:off x="7924777" y="4074365"/>
            <a:ext cx="1730476" cy="10001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네번째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360331" y="2137557"/>
            <a:ext cx="9144064" cy="378621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207" y="2280433"/>
            <a:ext cx="90011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1945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제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차 세계대전 말기에 소련이 일소중립조약을 위반하고 대일전쟁에 참전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▶ 일본의 포츠담선언 수락 후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8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일 쿠릴열도에 침공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8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28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일부터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9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일 사이에 </a:t>
            </a:r>
            <a:endParaRPr lang="en-US" altLang="ko-KR" sz="3200" dirty="0" smtClean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북방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도 전부를 점령했다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</a:b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6" name="왼쪽/오른쪽 화살표 15"/>
          <p:cNvSpPr/>
          <p:nvPr/>
        </p:nvSpPr>
        <p:spPr bwMode="auto">
          <a:xfrm rot="5400000">
            <a:off x="6789751" y="6352399"/>
            <a:ext cx="3000396" cy="128588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네번째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74645" y="1851805"/>
            <a:ext cx="8929750" cy="521497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397" y="2066119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원래 러시아가 인식한 쿠릴열도는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도를 포함하는 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22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개의 섬이었다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1855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일러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통호조약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▶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도를 일본에 양보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1857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교환조약 ▶ 영유권이 결정되지 않았던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카라후토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사할린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와 당시 러시아영토였던 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개섬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쿠릴열도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와 교환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이후 일본이 러일전쟁 일으켜 사할린 남부를 할양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무주지 선점에 의한 주장은 성립되지 않는다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왼쪽/오른쪽 화살표 13"/>
          <p:cNvSpPr/>
          <p:nvPr/>
        </p:nvSpPr>
        <p:spPr bwMode="auto">
          <a:xfrm rot="5400000">
            <a:off x="6861189" y="-5583"/>
            <a:ext cx="2857520" cy="128588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직선 연결선 27"/>
          <p:cNvCxnSpPr>
            <a:cxnSpLocks noChangeShapeType="1"/>
            <a:endCxn id="2" idx="4"/>
          </p:cNvCxnSpPr>
          <p:nvPr/>
        </p:nvCxnSpPr>
        <p:spPr bwMode="auto">
          <a:xfrm flipV="1">
            <a:off x="860397" y="1351734"/>
            <a:ext cx="7858177" cy="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 type="oval" w="med" len="med"/>
            <a:tailEnd type="oval" w="med" len="med"/>
          </a:ln>
        </p:spPr>
      </p:cxn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289949" y="565921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9025" y="851673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l" defTabSz="1071563">
              <a:spcBef>
                <a:spcPct val="50000"/>
              </a:spcBef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1.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영유권에대한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일본의 </a:t>
            </a:r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다섯번째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주장과 문제점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88893" y="1566053"/>
            <a:ext cx="9144064" cy="278608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503" y="280169"/>
            <a:ext cx="2143140" cy="415498"/>
          </a:xfrm>
          <a:prstGeom prst="rect">
            <a:avLst/>
          </a:prstGeom>
          <a:solidFill>
            <a:schemeClr val="bg1"/>
          </a:solidFill>
          <a:ln w="25400" cmpd="dbl">
            <a:solidFill>
              <a:srgbClr val="307433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독 도 영 토 학 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31" y="1708929"/>
            <a:ext cx="9001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당시 북방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도에 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러시아인은 한 명도 없었고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일본인은 약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만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천명이 살고 있었다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1946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소련이 </a:t>
            </a:r>
            <a:r>
              <a:rPr lang="ko-KR" altLang="en-US" sz="3200" dirty="0" err="1" smtClean="0">
                <a:latin typeface="휴먼모음T" pitchFamily="18" charset="-127"/>
                <a:ea typeface="휴먼모음T" pitchFamily="18" charset="-127"/>
              </a:rPr>
              <a:t>자국령으로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 편입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 </a:t>
            </a: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1949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년까지 모든 일본인을 강제 퇴거시킴 </a:t>
            </a:r>
            <a:endParaRPr lang="ko-KR" altLang="en-US" sz="3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60331" y="708797"/>
            <a:ext cx="857250" cy="785813"/>
          </a:xfrm>
          <a:prstGeom prst="ellipse">
            <a:avLst/>
          </a:prstGeom>
          <a:solidFill>
            <a:srgbClr val="00B050">
              <a:alpha val="56000"/>
            </a:srgbClr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ko-KR" altLang="en-US" sz="1900" dirty="0">
              <a:ea typeface="굴림" charset="-127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60331" y="4495011"/>
            <a:ext cx="9144064" cy="25717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207" y="4709325"/>
            <a:ext cx="885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1875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년 교환조약 때문에 일본인만 거주</a:t>
            </a:r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r>
              <a:rPr lang="en-US" altLang="ko-KR" sz="32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1945</a:t>
            </a:r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년 러시아 영토에 편입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한 것은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얄타협정에서 패전국 일본에 대한 </a:t>
            </a:r>
            <a:endParaRPr lang="en-US" altLang="ko-KR" sz="32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연합국의 의지에 의거한 국제법적 조치</a:t>
            </a:r>
            <a:endParaRPr lang="ko-KR" altLang="en-US" sz="3200" dirty="0">
              <a:solidFill>
                <a:srgbClr val="FF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왼쪽/오른쪽 화살표 17"/>
          <p:cNvSpPr/>
          <p:nvPr/>
        </p:nvSpPr>
        <p:spPr bwMode="auto">
          <a:xfrm rot="5400000">
            <a:off x="8111354" y="3530598"/>
            <a:ext cx="1500198" cy="10001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3887">
  <a:themeElements>
    <a:clrScheme name="113887 2">
      <a:dk1>
        <a:srgbClr val="000000"/>
      </a:dk1>
      <a:lt1>
        <a:srgbClr val="FFFFFF"/>
      </a:lt1>
      <a:dk2>
        <a:srgbClr val="000066"/>
      </a:dk2>
      <a:lt2>
        <a:srgbClr val="B2B2B2"/>
      </a:lt2>
      <a:accent1>
        <a:srgbClr val="3B8DDF"/>
      </a:accent1>
      <a:accent2>
        <a:srgbClr val="9966FF"/>
      </a:accent2>
      <a:accent3>
        <a:srgbClr val="FFFFFF"/>
      </a:accent3>
      <a:accent4>
        <a:srgbClr val="000000"/>
      </a:accent4>
      <a:accent5>
        <a:srgbClr val="AFC5EC"/>
      </a:accent5>
      <a:accent6>
        <a:srgbClr val="8A5CE7"/>
      </a:accent6>
      <a:hlink>
        <a:srgbClr val="5A94A8"/>
      </a:hlink>
      <a:folHlink>
        <a:srgbClr val="6666FF"/>
      </a:folHlink>
    </a:clrScheme>
    <a:fontScheme name="11388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71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13887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6AB897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B9D8C9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3B8DDF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AFC5EC"/>
        </a:accent5>
        <a:accent6>
          <a:srgbClr val="8A5CE7"/>
        </a:accent6>
        <a:hlink>
          <a:srgbClr val="5A94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3">
        <a:dk1>
          <a:srgbClr val="000066"/>
        </a:dk1>
        <a:lt1>
          <a:srgbClr val="FFFFFF"/>
        </a:lt1>
        <a:dk2>
          <a:srgbClr val="4069EC"/>
        </a:dk2>
        <a:lt2>
          <a:srgbClr val="B2B2B2"/>
        </a:lt2>
        <a:accent1>
          <a:srgbClr val="8DA75F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5D0B6"/>
        </a:accent5>
        <a:accent6>
          <a:srgbClr val="B9B900"/>
        </a:accent6>
        <a:hlink>
          <a:srgbClr val="3B5AB1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13887">
  <a:themeElements>
    <a:clrScheme name="113887 2">
      <a:dk1>
        <a:srgbClr val="000000"/>
      </a:dk1>
      <a:lt1>
        <a:srgbClr val="FFFFFF"/>
      </a:lt1>
      <a:dk2>
        <a:srgbClr val="000066"/>
      </a:dk2>
      <a:lt2>
        <a:srgbClr val="B2B2B2"/>
      </a:lt2>
      <a:accent1>
        <a:srgbClr val="3B8DDF"/>
      </a:accent1>
      <a:accent2>
        <a:srgbClr val="9966FF"/>
      </a:accent2>
      <a:accent3>
        <a:srgbClr val="FFFFFF"/>
      </a:accent3>
      <a:accent4>
        <a:srgbClr val="000000"/>
      </a:accent4>
      <a:accent5>
        <a:srgbClr val="AFC5EC"/>
      </a:accent5>
      <a:accent6>
        <a:srgbClr val="8A5CE7"/>
      </a:accent6>
      <a:hlink>
        <a:srgbClr val="5A94A8"/>
      </a:hlink>
      <a:folHlink>
        <a:srgbClr val="6666FF"/>
      </a:folHlink>
    </a:clrScheme>
    <a:fontScheme name="11388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71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71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3887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6AB897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B9D8C9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3B8DDF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AFC5EC"/>
        </a:accent5>
        <a:accent6>
          <a:srgbClr val="8A5CE7"/>
        </a:accent6>
        <a:hlink>
          <a:srgbClr val="5A94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3">
        <a:dk1>
          <a:srgbClr val="000066"/>
        </a:dk1>
        <a:lt1>
          <a:srgbClr val="FFFFFF"/>
        </a:lt1>
        <a:dk2>
          <a:srgbClr val="4069EC"/>
        </a:dk2>
        <a:lt2>
          <a:srgbClr val="B2B2B2"/>
        </a:lt2>
        <a:accent1>
          <a:srgbClr val="8DA75F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5D0B6"/>
        </a:accent5>
        <a:accent6>
          <a:srgbClr val="B9B900"/>
        </a:accent6>
        <a:hlink>
          <a:srgbClr val="3B5AB1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13887">
  <a:themeElements>
    <a:clrScheme name="113887 2">
      <a:dk1>
        <a:srgbClr val="000000"/>
      </a:dk1>
      <a:lt1>
        <a:srgbClr val="FFFFFF"/>
      </a:lt1>
      <a:dk2>
        <a:srgbClr val="000066"/>
      </a:dk2>
      <a:lt2>
        <a:srgbClr val="B2B2B2"/>
      </a:lt2>
      <a:accent1>
        <a:srgbClr val="3B8DDF"/>
      </a:accent1>
      <a:accent2>
        <a:srgbClr val="9966FF"/>
      </a:accent2>
      <a:accent3>
        <a:srgbClr val="FFFFFF"/>
      </a:accent3>
      <a:accent4>
        <a:srgbClr val="000000"/>
      </a:accent4>
      <a:accent5>
        <a:srgbClr val="AFC5EC"/>
      </a:accent5>
      <a:accent6>
        <a:srgbClr val="8A5CE7"/>
      </a:accent6>
      <a:hlink>
        <a:srgbClr val="5A94A8"/>
      </a:hlink>
      <a:folHlink>
        <a:srgbClr val="6666FF"/>
      </a:folHlink>
    </a:clrScheme>
    <a:fontScheme name="11388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71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71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3887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6AB897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B9D8C9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2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3B8DDF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AFC5EC"/>
        </a:accent5>
        <a:accent6>
          <a:srgbClr val="8A5CE7"/>
        </a:accent6>
        <a:hlink>
          <a:srgbClr val="5A94A8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3887 3">
        <a:dk1>
          <a:srgbClr val="000066"/>
        </a:dk1>
        <a:lt1>
          <a:srgbClr val="FFFFFF"/>
        </a:lt1>
        <a:dk2>
          <a:srgbClr val="4069EC"/>
        </a:dk2>
        <a:lt2>
          <a:srgbClr val="B2B2B2"/>
        </a:lt2>
        <a:accent1>
          <a:srgbClr val="8DA75F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5D0B6"/>
        </a:accent5>
        <a:accent6>
          <a:srgbClr val="B9B900"/>
        </a:accent6>
        <a:hlink>
          <a:srgbClr val="3B5AB1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113887</Template>
  <TotalTime>1669</TotalTime>
  <Words>1311</Words>
  <Application>Microsoft Office PowerPoint</Application>
  <PresentationFormat>사용자 지정</PresentationFormat>
  <Paragraphs>219</Paragraphs>
  <Slides>28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113887</vt:lpstr>
      <vt:lpstr>1_113887</vt:lpstr>
      <vt:lpstr>2_113887</vt:lpstr>
      <vt:lpstr>Image</vt:lpstr>
      <vt:lpstr>쿠릴열도분쟁과  일본의 영토정책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      2. 러·일 정부간의 영토협정  </vt:lpstr>
      <vt:lpstr>슬라이드 16</vt:lpstr>
      <vt:lpstr>슬라이드 17</vt:lpstr>
      <vt:lpstr>슬라이드 18</vt:lpstr>
      <vt:lpstr>모스크바 선언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 5. 영유권을 둘러싼 제 문제(1) </vt:lpstr>
      <vt:lpstr> 5. 영유권을 둘러싼 제 문제(2) </vt:lpstr>
      <vt:lpstr>슬라이드 28</vt:lpstr>
    </vt:vector>
  </TitlesOfParts>
  <Company>Registered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Registered User</dc:creator>
  <cp:lastModifiedBy>공대</cp:lastModifiedBy>
  <cp:revision>118</cp:revision>
  <dcterms:created xsi:type="dcterms:W3CDTF">2007-01-19T05:05:34Z</dcterms:created>
  <dcterms:modified xsi:type="dcterms:W3CDTF">2010-05-19T04:46:53Z</dcterms:modified>
</cp:coreProperties>
</file>