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51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15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2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25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832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26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02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3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2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58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02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F32E0-5A13-481D-ACB9-9232AAD984CC}" type="datetimeFigureOut">
              <a:rPr lang="ko-KR" altLang="en-US" smtClean="0"/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DB-1042-4AFC-9D1E-29AC2635595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9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:a16="http://schemas.microsoft.com/office/drawing/2014/main" xmlns="" id="{6E023F33-E81F-4847-83DB-5CEADD01D852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latin typeface="한컴산뜻돋움" panose="02000000000000000000" pitchFamily="2" charset="-127"/>
                <a:ea typeface="한컴산뜻돋움" panose="02000000000000000000" pitchFamily="2" charset="-127"/>
              </a:endParaRPr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xmlns="" id="{1F267213-5081-481B-A8A8-99B6C49982E2}"/>
              </a:ext>
            </a:extLst>
          </p:cNvPr>
          <p:cNvSpPr/>
          <p:nvPr/>
        </p:nvSpPr>
        <p:spPr>
          <a:xfrm>
            <a:off x="305805" y="2013410"/>
            <a:ext cx="4328483" cy="9925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ko-KR" altLang="en-US" sz="1300" dirty="0" err="1">
                <a:solidFill>
                  <a:schemeClr val="bg1"/>
                </a:solidFill>
              </a:rPr>
              <a:t>울도군</a:t>
            </a:r>
            <a:r>
              <a:rPr lang="ko-KR" altLang="en-US" sz="1300" dirty="0">
                <a:solidFill>
                  <a:schemeClr val="bg1"/>
                </a:solidFill>
              </a:rPr>
              <a:t> 절목에 관한 뉴스</a:t>
            </a:r>
            <a:endParaRPr lang="en-US" altLang="ko-KR" sz="13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1300" dirty="0">
                <a:solidFill>
                  <a:schemeClr val="bg1"/>
                </a:solidFill>
              </a:rPr>
              <a:t>http://news.naver.com/main/read.nhn?mode=LPOD&amp;mid=tvh&amp;oid=052&amp;aid=0000419958.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BD08324-402D-48BA-BDA3-AF88C7047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02" y="1712764"/>
            <a:ext cx="3525411" cy="5004135"/>
          </a:xfrm>
          <a:prstGeom prst="rect">
            <a:avLst/>
          </a:prstGeom>
        </p:spPr>
      </p:pic>
      <p:sp>
        <p:nvSpPr>
          <p:cNvPr id="104" name="직사각형 103">
            <a:extLst>
              <a:ext uri="{FF2B5EF4-FFF2-40B4-BE49-F238E27FC236}">
                <a16:creationId xmlns:a16="http://schemas.microsoft.com/office/drawing/2014/main" xmlns="" id="{F3EEC91E-9EB6-4F94-8122-F0A50A7E2A51}"/>
              </a:ext>
            </a:extLst>
          </p:cNvPr>
          <p:cNvSpPr/>
          <p:nvPr/>
        </p:nvSpPr>
        <p:spPr>
          <a:xfrm>
            <a:off x="2939349" y="366046"/>
            <a:ext cx="5911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  <a:cs typeface="함초롬돋움" panose="020B0604000101010101" pitchFamily="50" charset="-127"/>
              </a:rPr>
              <a:t>실효적 지배 증거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한컴산뜻돋움" panose="02000000000000000000" pitchFamily="2" charset="-127"/>
              <a:ea typeface="한컴산뜻돋움" panose="02000000000000000000" pitchFamily="2" charset="-127"/>
              <a:cs typeface="함초롬돋움" panose="020B0604000101010101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296E1461-5650-46BD-87F5-FE6CD1FF7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26" y="2823678"/>
            <a:ext cx="2389585" cy="383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8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>
            <a:extLst>
              <a:ext uri="{FF2B5EF4-FFF2-40B4-BE49-F238E27FC236}">
                <a16:creationId xmlns:a16="http://schemas.microsoft.com/office/drawing/2014/main" xmlns="" id="{6E023F33-E81F-4847-83DB-5CEADD01D852}"/>
              </a:ext>
            </a:extLst>
          </p:cNvPr>
          <p:cNvSpPr/>
          <p:nvPr/>
        </p:nvSpPr>
        <p:spPr>
          <a:xfrm>
            <a:off x="0" y="1577000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0" y="-872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43" name="Group 38"/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74" name="직사각형 173"/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51" name="Group 72"/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3" name="Freeform 73"/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4" name="Freeform 74"/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5" name="Freeform 75"/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6" name="Freeform 76"/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7" name="Freeform 77"/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8" name="Freeform 78"/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9" name="Freeform 79"/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0" name="Freeform 80"/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1" name="Freeform 81"/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2" name="Freeform 82"/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3" name="Freeform 83"/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4" name="Freeform 84"/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5" name="Freeform 85"/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6" name="Freeform 86"/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7" name="Freeform 87"/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8" name="Freeform 88"/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9" name="Freeform 89"/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0" name="Freeform 90"/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1" name="Freeform 91"/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2" name="Freeform 92"/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3" name="Freeform 93"/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75" name="타원 174"/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6" name="달 175"/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7" name="달 176"/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xmlns="" id="{FD447551-B4AE-4E51-9F5B-CC80C47FDBA8}"/>
              </a:ext>
            </a:extLst>
          </p:cNvPr>
          <p:cNvSpPr/>
          <p:nvPr/>
        </p:nvSpPr>
        <p:spPr>
          <a:xfrm>
            <a:off x="2729330" y="437992"/>
            <a:ext cx="5849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삼국시대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~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조선초기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xmlns="" id="{1F267213-5081-481B-A8A8-99B6C49982E2}"/>
              </a:ext>
            </a:extLst>
          </p:cNvPr>
          <p:cNvSpPr/>
          <p:nvPr/>
        </p:nvSpPr>
        <p:spPr>
          <a:xfrm>
            <a:off x="305805" y="2013410"/>
            <a:ext cx="5160649" cy="54476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삼국시대</a:t>
            </a:r>
            <a:endParaRPr lang="en-US" altLang="ko-KR" sz="24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후삼국시대 </a:t>
            </a:r>
            <a:endParaRPr lang="en-US" altLang="ko-KR" sz="24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조선 초기</a:t>
            </a:r>
            <a:endParaRPr lang="en-US" altLang="ko-KR" sz="24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4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일본자료에서 찾은 독도가 한국 영토인 근거 </a:t>
            </a:r>
            <a:endParaRPr lang="en-US" altLang="ko-KR" sz="24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endParaRPr lang="en-US" altLang="ko-KR" sz="2000" dirty="0">
              <a:solidFill>
                <a:schemeClr val="bg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2000" dirty="0">
              <a:solidFill>
                <a:schemeClr val="bg1"/>
              </a:solidFill>
              <a:ea typeface="함초롬돋움" panose="020B0604000101010101" pitchFamily="50" charset="-127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 flipH="1">
            <a:off x="227052" y="845177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3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EADDD113-3B8F-462A-A4EF-E01A86348D3A}"/>
              </a:ext>
            </a:extLst>
          </p:cNvPr>
          <p:cNvSpPr/>
          <p:nvPr/>
        </p:nvSpPr>
        <p:spPr>
          <a:xfrm>
            <a:off x="0" y="1595822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3BC4EC47-B491-4CB1-BE3E-CB16BE63E94E}"/>
              </a:ext>
            </a:extLst>
          </p:cNvPr>
          <p:cNvSpPr txBox="1">
            <a:spLocks/>
          </p:cNvSpPr>
          <p:nvPr/>
        </p:nvSpPr>
        <p:spPr>
          <a:xfrm>
            <a:off x="4748999" y="1948352"/>
            <a:ext cx="3886200" cy="47728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신라양식의 토기</a:t>
            </a:r>
            <a:r>
              <a:rPr lang="en-US" altLang="ko-KR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(4</a:t>
            </a:r>
            <a:r>
              <a:rPr lang="ko-KR" altLang="en-US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세기</a:t>
            </a:r>
            <a:r>
              <a:rPr lang="en-US" altLang="ko-KR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울릉도에서 발견</a:t>
            </a:r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r>
              <a:rPr lang="ko-KR" altLang="en-US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삼국사기 </a:t>
            </a:r>
            <a:r>
              <a:rPr lang="en-US" altLang="ko-KR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(1145</a:t>
            </a:r>
            <a:r>
              <a:rPr lang="ko-KR" altLang="en-US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년</a:t>
            </a:r>
            <a:r>
              <a:rPr lang="en-US" altLang="ko-KR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, 1454</a:t>
            </a:r>
            <a:r>
              <a:rPr lang="ko-KR" altLang="en-US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년</a:t>
            </a:r>
            <a:r>
              <a:rPr lang="en-US" altLang="ko-KR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이사부 장군이 우산국 정벌 </a:t>
            </a:r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독도의 위치가 상세하게 설명</a:t>
            </a:r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r>
              <a:rPr lang="ko-KR" altLang="en-US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삼국사기 지리지</a:t>
            </a:r>
            <a:endParaRPr lang="en-US" altLang="ko-KR" sz="2400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울릉도에서 발견된 고분</a:t>
            </a:r>
            <a:r>
              <a:rPr lang="en-US" altLang="ko-KR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(6</a:t>
            </a: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세기</a:t>
            </a:r>
            <a:r>
              <a:rPr lang="en-US" altLang="ko-KR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공납물을 바치는 부속국가 </a:t>
            </a:r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독자적인 정치세력 유지 </a:t>
            </a:r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B89D57B6-5750-4A30-834E-03FC9F5FDD13}"/>
              </a:ext>
            </a:extLst>
          </p:cNvPr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" name="Group 38">
            <a:extLst>
              <a:ext uri="{FF2B5EF4-FFF2-40B4-BE49-F238E27FC236}">
                <a16:creationId xmlns:a16="http://schemas.microsoft.com/office/drawing/2014/main" xmlns="" id="{6F548E7B-067C-4C34-BF20-2B56D1D1AD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xmlns="" id="{DE103D58-C100-4EFC-94FB-3B286F6D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xmlns="" id="{08E75C75-1277-41FB-9B87-40B50AA64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xmlns="" id="{EB452600-57A9-4CB9-B5E8-E4A6440F8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EF9050C9-EEFF-4681-A223-55E3C71F8588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E81B5981-FD1F-422A-B395-1C3DF6D6C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xmlns="" id="{EF4DDADC-2625-4E80-8949-9456A7E9A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xmlns="" id="{8FD9AC5D-7F03-4D8C-AD99-5C30CA6F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xmlns="" id="{15A5F104-61C1-4BF1-85D7-BF1D471F5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xmlns="" id="{62415B22-07E6-4D8A-91B0-779000C64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xmlns="" id="{44DF9235-C0AE-4F3F-AF94-E08CB4B09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xmlns="" id="{AABF5F07-1279-4F76-8536-422268901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xmlns="" id="{54E1E2D7-B716-4D9B-84B7-948E09FA0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xmlns="" id="{A029F9F7-1850-4A8B-94DE-18769881C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xmlns="" id="{A0D6FDCD-1C8D-4795-BBF3-4D901501D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xmlns="" id="{D174515B-87E8-4143-B923-44384FADC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xmlns="" id="{971FB457-77CC-4063-AF82-9E3A74ED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xmlns="" id="{7FEAF453-2912-4D6C-A1DF-DAFDC0CF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xmlns="" id="{C36234C9-83ED-4E23-8601-D883BBA74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xmlns="" id="{8E671D92-F6B7-4648-A7B8-77F5A4BBA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xmlns="" id="{5C21E5D8-1EBC-49F5-9750-AC16A26BC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xmlns="" id="{339482B8-B2F4-4D7A-8B8C-1B127EA9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E2E754FB-E6CC-480E-B6BB-9EF7A0034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B7A25E16-3285-40F3-AF0A-1C9193B27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E1124DE7-D3A2-4E0C-B695-6E51BF24F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3DB570A4-F0D3-48F5-B32A-409494960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xmlns="" id="{FB0C8634-5211-4760-BDBD-721E362D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A4CD6C39-E926-4394-82B0-C111AD4BA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BB60878E-606A-4671-B55A-CE2AE75E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15E9CF50-F6DE-4E0C-AE88-6FFF8F423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CE3AF821-AA33-48B7-A6C6-583C2A4FA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xmlns="" id="{7764ADA1-44D8-4548-9F3A-FA3F51D3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xmlns="" id="{E605B37B-3881-4F27-BE4A-B6817E6DB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xmlns="" id="{4AF48575-74C7-4854-BAA1-A69D0B3D6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xmlns="" id="{ABA50654-B14B-4DAE-ACCE-DB8D40E9E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xmlns="" id="{EBFE1CB9-08AD-489D-A711-8119FDBA9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xmlns="" id="{C458D5F2-2039-47C5-B628-BA784DE34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29AC6C3A-258D-420E-AAA2-969E90021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xmlns="" id="{3845AF2E-AB7B-4569-95D3-626948059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7" name="Freeform 39">
              <a:extLst>
                <a:ext uri="{FF2B5EF4-FFF2-40B4-BE49-F238E27FC236}">
                  <a16:creationId xmlns:a16="http://schemas.microsoft.com/office/drawing/2014/main" xmlns="" id="{0E32D763-5892-4A2C-93EE-3284B4518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8" name="Freeform 40">
              <a:extLst>
                <a:ext uri="{FF2B5EF4-FFF2-40B4-BE49-F238E27FC236}">
                  <a16:creationId xmlns:a16="http://schemas.microsoft.com/office/drawing/2014/main" xmlns="" id="{939CBF8B-2A40-4906-ACB2-8CBA6FD1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xmlns="" id="{7D1FE789-5583-4585-BE81-991047F7D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0" name="Freeform 42">
              <a:extLst>
                <a:ext uri="{FF2B5EF4-FFF2-40B4-BE49-F238E27FC236}">
                  <a16:creationId xmlns:a16="http://schemas.microsoft.com/office/drawing/2014/main" xmlns="" id="{93E5C617-CFD6-43A9-89A8-AC2366AB3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3">
              <a:extLst>
                <a:ext uri="{FF2B5EF4-FFF2-40B4-BE49-F238E27FC236}">
                  <a16:creationId xmlns:a16="http://schemas.microsoft.com/office/drawing/2014/main" xmlns="" id="{0CA216D9-31BD-4C7A-9CCF-CF7DD7264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2" name="Freeform 44">
              <a:extLst>
                <a:ext uri="{FF2B5EF4-FFF2-40B4-BE49-F238E27FC236}">
                  <a16:creationId xmlns:a16="http://schemas.microsoft.com/office/drawing/2014/main" xmlns="" id="{FFC6494D-CDA6-454F-9BA4-50D4226A8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xmlns="" id="{C2E10AE6-0285-4E24-AA2C-193F60F55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xmlns="" id="{98848C41-B09B-44BE-8ACB-30FCF1010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xmlns="" id="{DF3CAB5C-765C-428A-9193-62EBA14CF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xmlns="" id="{5448580B-2232-42B5-BC43-FCA65C0C2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xmlns="" id="{7D7804EF-D251-45C6-BC65-B9A388792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xmlns="" id="{9DE82866-1D1A-4B13-BBC4-1A057A868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xmlns="" id="{A941E9AC-C2F1-412B-B1AF-2B3A9155F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0" name="Freeform 53">
              <a:extLst>
                <a:ext uri="{FF2B5EF4-FFF2-40B4-BE49-F238E27FC236}">
                  <a16:creationId xmlns:a16="http://schemas.microsoft.com/office/drawing/2014/main" xmlns="" id="{0A95C6DB-470B-4526-A3F8-F8273D775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1" name="Freeform 54">
              <a:extLst>
                <a:ext uri="{FF2B5EF4-FFF2-40B4-BE49-F238E27FC236}">
                  <a16:creationId xmlns:a16="http://schemas.microsoft.com/office/drawing/2014/main" xmlns="" id="{B283B966-966E-40C1-AC4D-04DAE52F7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2" name="Freeform 55">
              <a:extLst>
                <a:ext uri="{FF2B5EF4-FFF2-40B4-BE49-F238E27FC236}">
                  <a16:creationId xmlns:a16="http://schemas.microsoft.com/office/drawing/2014/main" xmlns="" id="{B389DB1E-A549-4E1E-A724-2B85CDC15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3" name="Freeform 56">
              <a:extLst>
                <a:ext uri="{FF2B5EF4-FFF2-40B4-BE49-F238E27FC236}">
                  <a16:creationId xmlns:a16="http://schemas.microsoft.com/office/drawing/2014/main" xmlns="" id="{29F9F79A-60E2-4A27-BEEC-23F5EEB61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xmlns="" id="{D1ABC4C0-00F9-4A86-A8BA-08E4130D3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5" name="Freeform 58">
              <a:extLst>
                <a:ext uri="{FF2B5EF4-FFF2-40B4-BE49-F238E27FC236}">
                  <a16:creationId xmlns:a16="http://schemas.microsoft.com/office/drawing/2014/main" xmlns="" id="{48E470BC-21BA-4F75-ABB3-E8B30C79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6" name="Freeform 59">
              <a:extLst>
                <a:ext uri="{FF2B5EF4-FFF2-40B4-BE49-F238E27FC236}">
                  <a16:creationId xmlns:a16="http://schemas.microsoft.com/office/drawing/2014/main" xmlns="" id="{7AE21161-730D-43E2-9A13-CE458200C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7" name="Freeform 60">
              <a:extLst>
                <a:ext uri="{FF2B5EF4-FFF2-40B4-BE49-F238E27FC236}">
                  <a16:creationId xmlns:a16="http://schemas.microsoft.com/office/drawing/2014/main" xmlns="" id="{3108A4C7-12ED-4F34-97F5-F457929C1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8" name="Freeform 61">
              <a:extLst>
                <a:ext uri="{FF2B5EF4-FFF2-40B4-BE49-F238E27FC236}">
                  <a16:creationId xmlns:a16="http://schemas.microsoft.com/office/drawing/2014/main" xmlns="" id="{50A06953-3912-4046-986E-CFDCA03B7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9" name="Freeform 62">
              <a:extLst>
                <a:ext uri="{FF2B5EF4-FFF2-40B4-BE49-F238E27FC236}">
                  <a16:creationId xmlns:a16="http://schemas.microsoft.com/office/drawing/2014/main" xmlns="" id="{7F741A71-CF53-4DC9-8FF4-B1A386597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0" name="Freeform 63">
              <a:extLst>
                <a:ext uri="{FF2B5EF4-FFF2-40B4-BE49-F238E27FC236}">
                  <a16:creationId xmlns:a16="http://schemas.microsoft.com/office/drawing/2014/main" xmlns="" id="{0D3305B1-35C8-405E-95C5-1A7E63DF9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1" name="Freeform 64">
              <a:extLst>
                <a:ext uri="{FF2B5EF4-FFF2-40B4-BE49-F238E27FC236}">
                  <a16:creationId xmlns:a16="http://schemas.microsoft.com/office/drawing/2014/main" xmlns="" id="{971435E7-404B-47B8-BB05-CD120CE4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2" name="Freeform 65">
              <a:extLst>
                <a:ext uri="{FF2B5EF4-FFF2-40B4-BE49-F238E27FC236}">
                  <a16:creationId xmlns:a16="http://schemas.microsoft.com/office/drawing/2014/main" xmlns="" id="{7B7D1433-2392-4C92-A5B0-754A96B67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3" name="Freeform 66">
              <a:extLst>
                <a:ext uri="{FF2B5EF4-FFF2-40B4-BE49-F238E27FC236}">
                  <a16:creationId xmlns:a16="http://schemas.microsoft.com/office/drawing/2014/main" xmlns="" id="{E47E19FD-8E31-4A0D-A397-DC8255A36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4" name="Freeform 67">
              <a:extLst>
                <a:ext uri="{FF2B5EF4-FFF2-40B4-BE49-F238E27FC236}">
                  <a16:creationId xmlns:a16="http://schemas.microsoft.com/office/drawing/2014/main" xmlns="" id="{CAD23957-A4ED-4FA5-991F-50174E458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xmlns="" id="{21CC7163-A1C5-4BA7-AFAC-6822EEFCA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xmlns="" id="{7F081FA7-F607-4FBC-8233-599E00373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7" name="Freeform 45">
              <a:extLst>
                <a:ext uri="{FF2B5EF4-FFF2-40B4-BE49-F238E27FC236}">
                  <a16:creationId xmlns:a16="http://schemas.microsoft.com/office/drawing/2014/main" xmlns="" id="{898626F4-6FCD-4FA2-907F-D3302825E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78" name="직사각형 77">
            <a:extLst>
              <a:ext uri="{FF2B5EF4-FFF2-40B4-BE49-F238E27FC236}">
                <a16:creationId xmlns:a16="http://schemas.microsoft.com/office/drawing/2014/main" xmlns="" id="{65E38FF5-46C0-48D9-A416-1B801C16746D}"/>
              </a:ext>
            </a:extLst>
          </p:cNvPr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9" name="Group 72">
            <a:extLst>
              <a:ext uri="{FF2B5EF4-FFF2-40B4-BE49-F238E27FC236}">
                <a16:creationId xmlns:a16="http://schemas.microsoft.com/office/drawing/2014/main" xmlns="" id="{51BD83C1-B1B7-44A9-AA20-B16E20539A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xmlns="" id="{58728A76-9382-46DA-890E-0ECE53815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xmlns="" id="{D7ECAFF6-EF10-40A7-A69C-36E3874BE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xmlns="" id="{40422DC8-1604-4C0A-B0D6-F1B4DD88F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3" name="Freeform 76">
              <a:extLst>
                <a:ext uri="{FF2B5EF4-FFF2-40B4-BE49-F238E27FC236}">
                  <a16:creationId xmlns:a16="http://schemas.microsoft.com/office/drawing/2014/main" xmlns="" id="{1F5BC02E-8E4E-4169-BC0A-93859546C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xmlns="" id="{165310EA-9063-461D-ACE4-AE4780CD6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5" name="Freeform 78">
              <a:extLst>
                <a:ext uri="{FF2B5EF4-FFF2-40B4-BE49-F238E27FC236}">
                  <a16:creationId xmlns:a16="http://schemas.microsoft.com/office/drawing/2014/main" xmlns="" id="{6041B5F7-5C64-42A9-9683-366059F68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xmlns="" id="{32FFFFDB-A3B8-4F20-A72E-BF0E19367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7" name="Freeform 80">
              <a:extLst>
                <a:ext uri="{FF2B5EF4-FFF2-40B4-BE49-F238E27FC236}">
                  <a16:creationId xmlns:a16="http://schemas.microsoft.com/office/drawing/2014/main" xmlns="" id="{66F0141B-F197-490C-97C5-B6D83C731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8" name="Freeform 81">
              <a:extLst>
                <a:ext uri="{FF2B5EF4-FFF2-40B4-BE49-F238E27FC236}">
                  <a16:creationId xmlns:a16="http://schemas.microsoft.com/office/drawing/2014/main" xmlns="" id="{87F0A6C6-8711-462D-B7DC-02A0F342B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9" name="Freeform 82">
              <a:extLst>
                <a:ext uri="{FF2B5EF4-FFF2-40B4-BE49-F238E27FC236}">
                  <a16:creationId xmlns:a16="http://schemas.microsoft.com/office/drawing/2014/main" xmlns="" id="{A684DB15-3395-471C-B16A-86ACC5086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0" name="Freeform 83">
              <a:extLst>
                <a:ext uri="{FF2B5EF4-FFF2-40B4-BE49-F238E27FC236}">
                  <a16:creationId xmlns:a16="http://schemas.microsoft.com/office/drawing/2014/main" xmlns="" id="{8B905169-56B8-4937-B5E3-F8C42ADB9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xmlns="" id="{2D78AF79-6620-4B30-B311-94E01B10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xmlns="" id="{F8304EFD-7545-4035-9819-AEC401510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xmlns="" id="{97F5190E-0C6E-4947-8B8E-00538C926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xmlns="" id="{0FF4C54D-C1AD-430A-8F98-DAF829481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5" name="Freeform 88">
              <a:extLst>
                <a:ext uri="{FF2B5EF4-FFF2-40B4-BE49-F238E27FC236}">
                  <a16:creationId xmlns:a16="http://schemas.microsoft.com/office/drawing/2014/main" xmlns="" id="{7CD92F77-AF01-42F5-B3EB-7DA38198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6" name="Freeform 89">
              <a:extLst>
                <a:ext uri="{FF2B5EF4-FFF2-40B4-BE49-F238E27FC236}">
                  <a16:creationId xmlns:a16="http://schemas.microsoft.com/office/drawing/2014/main" xmlns="" id="{7C41FC1C-6712-4D8C-8EAB-EB2F1C606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7" name="Freeform 90">
              <a:extLst>
                <a:ext uri="{FF2B5EF4-FFF2-40B4-BE49-F238E27FC236}">
                  <a16:creationId xmlns:a16="http://schemas.microsoft.com/office/drawing/2014/main" xmlns="" id="{9E1ADEA3-640F-4975-B427-C37566961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8" name="Freeform 91">
              <a:extLst>
                <a:ext uri="{FF2B5EF4-FFF2-40B4-BE49-F238E27FC236}">
                  <a16:creationId xmlns:a16="http://schemas.microsoft.com/office/drawing/2014/main" xmlns="" id="{5E810771-D54A-4863-A0E5-7FB7BC3EB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xmlns="" id="{ACD7D6F4-E3B2-42E1-B40A-B0B06D68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xmlns="" id="{06E2A41A-87DC-4A66-AA83-50F22AAD7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01" name="타원 100">
            <a:extLst>
              <a:ext uri="{FF2B5EF4-FFF2-40B4-BE49-F238E27FC236}">
                <a16:creationId xmlns:a16="http://schemas.microsoft.com/office/drawing/2014/main" xmlns="" id="{AC77F119-B520-4E33-8A82-8B98C67A4097}"/>
              </a:ext>
            </a:extLst>
          </p:cNvPr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달 101">
            <a:extLst>
              <a:ext uri="{FF2B5EF4-FFF2-40B4-BE49-F238E27FC236}">
                <a16:creationId xmlns:a16="http://schemas.microsoft.com/office/drawing/2014/main" xmlns="" id="{039A281D-6B00-47F1-BCBD-9CCBF5F51EC3}"/>
              </a:ext>
            </a:extLst>
          </p:cNvPr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달 102">
            <a:extLst>
              <a:ext uri="{FF2B5EF4-FFF2-40B4-BE49-F238E27FC236}">
                <a16:creationId xmlns:a16="http://schemas.microsoft.com/office/drawing/2014/main" xmlns="" id="{3275699E-8F61-425C-9B16-3B5D0B22CCAF}"/>
              </a:ext>
            </a:extLst>
          </p:cNvPr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xmlns="" id="{3D700A86-5E61-44DE-BBBE-0B945841A5E7}"/>
              </a:ext>
            </a:extLst>
          </p:cNvPr>
          <p:cNvSpPr/>
          <p:nvPr/>
        </p:nvSpPr>
        <p:spPr>
          <a:xfrm>
            <a:off x="2786285" y="373620"/>
            <a:ext cx="62313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삼국시대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~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조선초기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삼국시대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05" name="내용 개체 틀 112" descr="텍스트, 가구, 카페트, 바인딩이(가) 표시된 사진&#10;&#10;낮은 신뢰도로 생성된 설명">
            <a:extLst>
              <a:ext uri="{FF2B5EF4-FFF2-40B4-BE49-F238E27FC236}">
                <a16:creationId xmlns:a16="http://schemas.microsoft.com/office/drawing/2014/main" xmlns="" id="{D580A222-18A5-417A-BEE5-2572EE59C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4" y="2682451"/>
            <a:ext cx="3886200" cy="28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AA394FDC-6C6C-4EC4-83E8-1D412DC88E31}"/>
              </a:ext>
            </a:extLst>
          </p:cNvPr>
          <p:cNvSpPr/>
          <p:nvPr/>
        </p:nvSpPr>
        <p:spPr>
          <a:xfrm>
            <a:off x="0" y="1575830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xmlns="" id="{C5E16D82-7299-43DD-89E5-020068737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4989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07" name="독도 복속 이사부 시대 신라 토성 발견">
            <a:hlinkClick r:id="" action="ppaction://media"/>
            <a:extLst>
              <a:ext uri="{FF2B5EF4-FFF2-40B4-BE49-F238E27FC236}">
                <a16:creationId xmlns:a16="http://schemas.microsoft.com/office/drawing/2014/main" xmlns="" id="{4FD13D49-BF11-4124-AA6F-4AD407309C2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0869" y="2020297"/>
            <a:ext cx="5801916" cy="4351338"/>
          </a:xfr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15C23405-B04A-49F8-AAA6-BE9AC9A31424}"/>
              </a:ext>
            </a:extLst>
          </p:cNvPr>
          <p:cNvSpPr/>
          <p:nvPr/>
        </p:nvSpPr>
        <p:spPr>
          <a:xfrm>
            <a:off x="0" y="1596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" name="Group 38">
            <a:extLst>
              <a:ext uri="{FF2B5EF4-FFF2-40B4-BE49-F238E27FC236}">
                <a16:creationId xmlns:a16="http://schemas.microsoft.com/office/drawing/2014/main" xmlns="" id="{2CB15798-6C18-45B8-BC97-2518E48133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xmlns="" id="{397D9EC2-A822-4099-8F66-49138302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xmlns="" id="{E89CE5EE-48A6-4113-9A41-6A7D9085A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xmlns="" id="{905ACC73-1F11-43D0-A905-3A1D57F86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DD53E773-E643-4B34-B8A6-06D75DDD28D9}"/>
              </a:ext>
            </a:extLst>
          </p:cNvPr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4" name="Group 72">
            <a:extLst>
              <a:ext uri="{FF2B5EF4-FFF2-40B4-BE49-F238E27FC236}">
                <a16:creationId xmlns:a16="http://schemas.microsoft.com/office/drawing/2014/main" xmlns="" id="{F107BA23-DDBB-414E-834E-6C11661B628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Freeform 73">
              <a:extLst>
                <a:ext uri="{FF2B5EF4-FFF2-40B4-BE49-F238E27FC236}">
                  <a16:creationId xmlns:a16="http://schemas.microsoft.com/office/drawing/2014/main" xmlns="" id="{F8C0E34C-5B05-438C-A628-5D64A4B87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" name="Freeform 74">
              <a:extLst>
                <a:ext uri="{FF2B5EF4-FFF2-40B4-BE49-F238E27FC236}">
                  <a16:creationId xmlns:a16="http://schemas.microsoft.com/office/drawing/2014/main" xmlns="" id="{31D9967A-2CAA-4A5A-BF09-DDDAC867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xmlns="" id="{C75C51F7-4118-4952-A3E0-27C768FD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" name="Freeform 76">
              <a:extLst>
                <a:ext uri="{FF2B5EF4-FFF2-40B4-BE49-F238E27FC236}">
                  <a16:creationId xmlns:a16="http://schemas.microsoft.com/office/drawing/2014/main" xmlns="" id="{03E68A4A-ECBD-4237-88D4-4111D0B0A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" name="Freeform 77">
              <a:extLst>
                <a:ext uri="{FF2B5EF4-FFF2-40B4-BE49-F238E27FC236}">
                  <a16:creationId xmlns:a16="http://schemas.microsoft.com/office/drawing/2014/main" xmlns="" id="{74B73902-8A1B-44DD-A362-932BCEBFA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0" name="Freeform 78">
              <a:extLst>
                <a:ext uri="{FF2B5EF4-FFF2-40B4-BE49-F238E27FC236}">
                  <a16:creationId xmlns:a16="http://schemas.microsoft.com/office/drawing/2014/main" xmlns="" id="{F4B27C88-83AE-44A6-806C-BA914BDFD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xmlns="" id="{128820BB-526E-4889-9C80-419FA9825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xmlns="" id="{AD832256-37C0-4183-9491-64288CD4E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xmlns="" id="{C3B8D803-811A-4E85-959C-36DA76018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4" name="Freeform 82">
              <a:extLst>
                <a:ext uri="{FF2B5EF4-FFF2-40B4-BE49-F238E27FC236}">
                  <a16:creationId xmlns:a16="http://schemas.microsoft.com/office/drawing/2014/main" xmlns="" id="{20A69D25-FB58-475C-B24A-44EE83415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5" name="Freeform 83">
              <a:extLst>
                <a:ext uri="{FF2B5EF4-FFF2-40B4-BE49-F238E27FC236}">
                  <a16:creationId xmlns:a16="http://schemas.microsoft.com/office/drawing/2014/main" xmlns="" id="{BC570EFF-E94B-4332-B567-247B3EA1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" name="Freeform 84">
              <a:extLst>
                <a:ext uri="{FF2B5EF4-FFF2-40B4-BE49-F238E27FC236}">
                  <a16:creationId xmlns:a16="http://schemas.microsoft.com/office/drawing/2014/main" xmlns="" id="{6B30B5E9-71DF-40CB-9632-523007A38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7" name="Freeform 85">
              <a:extLst>
                <a:ext uri="{FF2B5EF4-FFF2-40B4-BE49-F238E27FC236}">
                  <a16:creationId xmlns:a16="http://schemas.microsoft.com/office/drawing/2014/main" xmlns="" id="{497C6BCF-C89C-45D4-8E0A-6E94B8F24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8" name="Freeform 86">
              <a:extLst>
                <a:ext uri="{FF2B5EF4-FFF2-40B4-BE49-F238E27FC236}">
                  <a16:creationId xmlns:a16="http://schemas.microsoft.com/office/drawing/2014/main" xmlns="" id="{1278C013-6320-494C-A58B-8667F2DFE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9" name="Freeform 87">
              <a:extLst>
                <a:ext uri="{FF2B5EF4-FFF2-40B4-BE49-F238E27FC236}">
                  <a16:creationId xmlns:a16="http://schemas.microsoft.com/office/drawing/2014/main" xmlns="" id="{11E9383E-7F55-4F58-814B-8B9F551C7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" name="Freeform 88">
              <a:extLst>
                <a:ext uri="{FF2B5EF4-FFF2-40B4-BE49-F238E27FC236}">
                  <a16:creationId xmlns:a16="http://schemas.microsoft.com/office/drawing/2014/main" xmlns="" id="{62299694-CBB6-4582-8833-E6171C051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xmlns="" id="{0A307F9E-1538-40B6-A23D-44C8C7475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2" name="Freeform 90">
              <a:extLst>
                <a:ext uri="{FF2B5EF4-FFF2-40B4-BE49-F238E27FC236}">
                  <a16:creationId xmlns:a16="http://schemas.microsoft.com/office/drawing/2014/main" xmlns="" id="{E4C13A0D-9FCB-438B-B732-CF469C6B7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3" name="Freeform 91">
              <a:extLst>
                <a:ext uri="{FF2B5EF4-FFF2-40B4-BE49-F238E27FC236}">
                  <a16:creationId xmlns:a16="http://schemas.microsoft.com/office/drawing/2014/main" xmlns="" id="{FF8A6005-CD19-4470-AE6D-2964AD9AD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Freeform 92">
              <a:extLst>
                <a:ext uri="{FF2B5EF4-FFF2-40B4-BE49-F238E27FC236}">
                  <a16:creationId xmlns:a16="http://schemas.microsoft.com/office/drawing/2014/main" xmlns="" id="{C5197951-A172-4B01-835C-2083533EC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5" name="Freeform 93">
              <a:extLst>
                <a:ext uri="{FF2B5EF4-FFF2-40B4-BE49-F238E27FC236}">
                  <a16:creationId xmlns:a16="http://schemas.microsoft.com/office/drawing/2014/main" xmlns="" id="{F45158BE-C33A-43ED-9438-6119708CD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36" name="타원 35">
            <a:extLst>
              <a:ext uri="{FF2B5EF4-FFF2-40B4-BE49-F238E27FC236}">
                <a16:creationId xmlns:a16="http://schemas.microsoft.com/office/drawing/2014/main" xmlns="" id="{B87B390D-2F54-476C-8AF8-55CB9AC0822F}"/>
              </a:ext>
            </a:extLst>
          </p:cNvPr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달 36">
            <a:extLst>
              <a:ext uri="{FF2B5EF4-FFF2-40B4-BE49-F238E27FC236}">
                <a16:creationId xmlns:a16="http://schemas.microsoft.com/office/drawing/2014/main" xmlns="" id="{9BCE70D8-9669-42F9-B0E4-E70DB116C1F3}"/>
              </a:ext>
            </a:extLst>
          </p:cNvPr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달 37">
            <a:extLst>
              <a:ext uri="{FF2B5EF4-FFF2-40B4-BE49-F238E27FC236}">
                <a16:creationId xmlns:a16="http://schemas.microsoft.com/office/drawing/2014/main" xmlns="" id="{393C5DF3-7316-4D81-BD72-D15BE272F6A0}"/>
              </a:ext>
            </a:extLst>
          </p:cNvPr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xmlns="" id="{8DEDABA2-CCBD-411E-B880-33FF689F3B72}"/>
              </a:ext>
            </a:extLst>
          </p:cNvPr>
          <p:cNvSpPr/>
          <p:nvPr/>
        </p:nvSpPr>
        <p:spPr>
          <a:xfrm>
            <a:off x="2802594" y="278635"/>
            <a:ext cx="58493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삼국시대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~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조선초기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영상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b="1" dirty="0"/>
              <a:t>독도 복속 </a:t>
            </a:r>
            <a:r>
              <a:rPr lang="ko-KR" altLang="en-US" sz="2000" b="1" dirty="0" err="1"/>
              <a:t>이사부</a:t>
            </a:r>
            <a:r>
              <a:rPr lang="ko-KR" altLang="en-US" sz="2000" b="1" dirty="0"/>
              <a:t> 시대 신라 토성 발견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삼국시대 관련</a:t>
            </a:r>
            <a:r>
              <a:rPr lang="en-US" altLang="ko-KR" sz="2000" b="1" dirty="0"/>
              <a:t>)</a:t>
            </a:r>
            <a:endParaRPr lang="en-US" altLang="ko-KR" sz="20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41" name="Group 4">
            <a:extLst>
              <a:ext uri="{FF2B5EF4-FFF2-40B4-BE49-F238E27FC236}">
                <a16:creationId xmlns:a16="http://schemas.microsoft.com/office/drawing/2014/main" xmlns="" id="{634169E9-C07D-47FE-B0EB-20AB97CFEB11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227052" y="845177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xmlns="" id="{F3AE3E97-8C77-4B88-8270-CE13AEB07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xmlns="" id="{E72A2472-8C55-4776-A588-935450B0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1885DAB7-4401-44B6-AA5D-C95A8A1CE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7AFB5BBB-12E6-4974-9D88-8DFCBA72E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xmlns="" id="{58AA0386-459C-4DBA-8F5A-EC336F7BD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xmlns="" id="{7616A06A-CC91-460C-ADC2-6A576E73B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xmlns="" id="{3FB2C437-9F41-4544-9295-11DD4C19C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xmlns="" id="{02B46798-E9B6-410A-8355-4D960550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xmlns="" id="{31F3FB03-4C95-4D0E-9FEB-55449D999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xmlns="" id="{46C145A0-E3FD-4EF2-8E0A-16CC67EF5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xmlns="" id="{DF370E6C-9063-4582-BE85-222EEACA5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BEAC9F76-439B-4191-8801-A9E4DC3FF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xmlns="" id="{BAAED0BC-DF88-4643-990A-C0E0E57DA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xmlns="" id="{05228214-FBAE-4EB7-AAD4-4700DFB9A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6" name="Freeform 19">
              <a:extLst>
                <a:ext uri="{FF2B5EF4-FFF2-40B4-BE49-F238E27FC236}">
                  <a16:creationId xmlns:a16="http://schemas.microsoft.com/office/drawing/2014/main" xmlns="" id="{F904861D-316A-4E81-AA16-B4BA04640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7" name="Freeform 20">
              <a:extLst>
                <a:ext uri="{FF2B5EF4-FFF2-40B4-BE49-F238E27FC236}">
                  <a16:creationId xmlns:a16="http://schemas.microsoft.com/office/drawing/2014/main" xmlns="" id="{C3DD1EC2-D83F-4C19-BD6D-580368E5B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xmlns="" id="{B18D95CA-CFB7-4648-A846-A767DA733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xmlns="" id="{1DD55ABB-47D1-431D-9190-5853B9DA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0" name="Freeform 23">
              <a:extLst>
                <a:ext uri="{FF2B5EF4-FFF2-40B4-BE49-F238E27FC236}">
                  <a16:creationId xmlns:a16="http://schemas.microsoft.com/office/drawing/2014/main" xmlns="" id="{2854C509-2C35-4AEB-8C19-3D6550AB2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1" name="Freeform 24">
              <a:extLst>
                <a:ext uri="{FF2B5EF4-FFF2-40B4-BE49-F238E27FC236}">
                  <a16:creationId xmlns:a16="http://schemas.microsoft.com/office/drawing/2014/main" xmlns="" id="{897B03E2-5C6F-4874-9A1D-60B46E957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xmlns="" id="{3DCB264C-30E5-458B-A7DD-B5823CE86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xmlns="" id="{360C5389-8B1D-40D8-AB21-C57FE3C74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xmlns="" id="{3FDE1764-ED9A-4616-AFE4-5C9487E59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xmlns="" id="{20B81508-4435-481A-9E32-44FF3DC42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xmlns="" id="{FDC891AE-2627-4A2A-826B-B02876C6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xmlns="" id="{9DDF8B56-CA62-4742-AF04-0AC20132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xmlns="" id="{2CE68FA9-DDCE-49BA-A32B-A065C3F2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xmlns="" id="{F0969756-CCBF-4405-9FBC-AED9C2BCC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xmlns="" id="{2A29D2D7-C301-4D04-8C98-BEC464C8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xmlns="" id="{669FFA3E-C0FC-41B8-B1CB-F1F0077B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xmlns="" id="{A274CA42-A2B8-4D9F-9F41-0843ABAE2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xmlns="" id="{F065CDA4-68B2-41A7-8ECA-2AD00FD17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xmlns="" id="{E3E31480-85CF-4769-A34E-0356C129D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xmlns="" id="{E7AF5889-2804-4513-9D2D-65D961F47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xmlns="" id="{AEDAFF44-B420-4FEB-A65B-55A98CD62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7" name="Freeform 40">
              <a:extLst>
                <a:ext uri="{FF2B5EF4-FFF2-40B4-BE49-F238E27FC236}">
                  <a16:creationId xmlns:a16="http://schemas.microsoft.com/office/drawing/2014/main" xmlns="" id="{EA7D7DBD-DB49-4562-AD8B-CB2D76B4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8" name="Freeform 41">
              <a:extLst>
                <a:ext uri="{FF2B5EF4-FFF2-40B4-BE49-F238E27FC236}">
                  <a16:creationId xmlns:a16="http://schemas.microsoft.com/office/drawing/2014/main" xmlns="" id="{9EEFA723-8535-41C2-840D-390395A53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9" name="Freeform 42">
              <a:extLst>
                <a:ext uri="{FF2B5EF4-FFF2-40B4-BE49-F238E27FC236}">
                  <a16:creationId xmlns:a16="http://schemas.microsoft.com/office/drawing/2014/main" xmlns="" id="{9B298629-37FE-4706-82D3-40F5E2BFA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xmlns="" id="{66EBCCF0-8269-4024-80F4-EAADCEA15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1" name="Freeform 44">
              <a:extLst>
                <a:ext uri="{FF2B5EF4-FFF2-40B4-BE49-F238E27FC236}">
                  <a16:creationId xmlns:a16="http://schemas.microsoft.com/office/drawing/2014/main" xmlns="" id="{440F5DB3-9861-430C-AD83-1AB16A88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xmlns="" id="{CD9A1D74-151B-49E2-A51A-2D44D8BB7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xmlns="" id="{1F6CAB8F-67A6-4B4E-9815-FF8F397F4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xmlns="" id="{23F44CFE-DE91-47C8-8476-CD1851643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xmlns="" id="{55C812DA-8CFC-4912-8D40-9D75D0ECD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xmlns="" id="{C993AD0A-4AB0-4B37-8262-5197E3E4B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xmlns="" id="{F9B28282-681A-40BD-A16F-2675FE8A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xmlns="" id="{B9DAA439-3F19-4F5D-BBE7-7753AFA37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9" name="Freeform 53">
              <a:extLst>
                <a:ext uri="{FF2B5EF4-FFF2-40B4-BE49-F238E27FC236}">
                  <a16:creationId xmlns:a16="http://schemas.microsoft.com/office/drawing/2014/main" xmlns="" id="{A3E41095-08D3-4D27-A9C0-430282E7C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0" name="Freeform 54">
              <a:extLst>
                <a:ext uri="{FF2B5EF4-FFF2-40B4-BE49-F238E27FC236}">
                  <a16:creationId xmlns:a16="http://schemas.microsoft.com/office/drawing/2014/main" xmlns="" id="{5CB52127-D9BA-4E09-A18C-4FB25A5BA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1" name="Freeform 55">
              <a:extLst>
                <a:ext uri="{FF2B5EF4-FFF2-40B4-BE49-F238E27FC236}">
                  <a16:creationId xmlns:a16="http://schemas.microsoft.com/office/drawing/2014/main" xmlns="" id="{73864E05-3B5A-4F2F-B2B9-4C9ABCB0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2" name="Freeform 56">
              <a:extLst>
                <a:ext uri="{FF2B5EF4-FFF2-40B4-BE49-F238E27FC236}">
                  <a16:creationId xmlns:a16="http://schemas.microsoft.com/office/drawing/2014/main" xmlns="" id="{6E28B1EE-4D88-436C-BF6C-361A1AFF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3" name="Freeform 57">
              <a:extLst>
                <a:ext uri="{FF2B5EF4-FFF2-40B4-BE49-F238E27FC236}">
                  <a16:creationId xmlns:a16="http://schemas.microsoft.com/office/drawing/2014/main" xmlns="" id="{43B2A306-981D-4403-ACF5-39F2C522F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4" name="Freeform 58">
              <a:extLst>
                <a:ext uri="{FF2B5EF4-FFF2-40B4-BE49-F238E27FC236}">
                  <a16:creationId xmlns:a16="http://schemas.microsoft.com/office/drawing/2014/main" xmlns="" id="{E006AE56-23BB-4231-AA2E-6BB582EC1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5" name="Freeform 59">
              <a:extLst>
                <a:ext uri="{FF2B5EF4-FFF2-40B4-BE49-F238E27FC236}">
                  <a16:creationId xmlns:a16="http://schemas.microsoft.com/office/drawing/2014/main" xmlns="" id="{136189CD-0B94-40D9-A171-539BC74D8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6" name="Freeform 60">
              <a:extLst>
                <a:ext uri="{FF2B5EF4-FFF2-40B4-BE49-F238E27FC236}">
                  <a16:creationId xmlns:a16="http://schemas.microsoft.com/office/drawing/2014/main" xmlns="" id="{825D04C6-F99D-4A65-9560-0506FB62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7" name="Freeform 61">
              <a:extLst>
                <a:ext uri="{FF2B5EF4-FFF2-40B4-BE49-F238E27FC236}">
                  <a16:creationId xmlns:a16="http://schemas.microsoft.com/office/drawing/2014/main" xmlns="" id="{1F87C14B-CCB9-42F6-B7F9-2049A590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8" name="Freeform 62">
              <a:extLst>
                <a:ext uri="{FF2B5EF4-FFF2-40B4-BE49-F238E27FC236}">
                  <a16:creationId xmlns:a16="http://schemas.microsoft.com/office/drawing/2014/main" xmlns="" id="{1A06D866-2AD2-4C61-A93C-63DD235D8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9" name="Freeform 63">
              <a:extLst>
                <a:ext uri="{FF2B5EF4-FFF2-40B4-BE49-F238E27FC236}">
                  <a16:creationId xmlns:a16="http://schemas.microsoft.com/office/drawing/2014/main" xmlns="" id="{67A765FA-CC41-4AC3-B4E0-8D78B7D97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0" name="Freeform 64">
              <a:extLst>
                <a:ext uri="{FF2B5EF4-FFF2-40B4-BE49-F238E27FC236}">
                  <a16:creationId xmlns:a16="http://schemas.microsoft.com/office/drawing/2014/main" xmlns="" id="{2E942B09-6BD8-4543-B755-37944564A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1" name="Freeform 65">
              <a:extLst>
                <a:ext uri="{FF2B5EF4-FFF2-40B4-BE49-F238E27FC236}">
                  <a16:creationId xmlns:a16="http://schemas.microsoft.com/office/drawing/2014/main" xmlns="" id="{9C0458C7-3A2D-4B64-B7F0-02194A188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xmlns="" id="{5DCD3846-4D6C-4BAA-ACA8-C94F1A857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xmlns="" id="{2EE04D24-0AAA-4C8D-BFB8-152494F22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4" name="Freeform 68">
              <a:extLst>
                <a:ext uri="{FF2B5EF4-FFF2-40B4-BE49-F238E27FC236}">
                  <a16:creationId xmlns:a16="http://schemas.microsoft.com/office/drawing/2014/main" xmlns="" id="{34267603-7A31-4773-A23F-6C0E7402E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xmlns="" id="{BD485F0D-61AA-4D50-A1DB-0E3A30B04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xmlns="" id="{0623B721-6723-4163-88E4-57EDFB8D0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58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89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직사각형 105">
            <a:extLst>
              <a:ext uri="{FF2B5EF4-FFF2-40B4-BE49-F238E27FC236}">
                <a16:creationId xmlns:a16="http://schemas.microsoft.com/office/drawing/2014/main" xmlns="" id="{EE6BE10D-6C89-4934-B301-DF955257A7E5}"/>
              </a:ext>
            </a:extLst>
          </p:cNvPr>
          <p:cNvSpPr/>
          <p:nvPr/>
        </p:nvSpPr>
        <p:spPr>
          <a:xfrm>
            <a:off x="0" y="1538174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xmlns="" id="{7C19F038-1CF1-4284-8996-948BF19F9454}"/>
              </a:ext>
            </a:extLst>
          </p:cNvPr>
          <p:cNvSpPr/>
          <p:nvPr/>
        </p:nvSpPr>
        <p:spPr>
          <a:xfrm>
            <a:off x="0" y="-37343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8" name="Group 38">
            <a:extLst>
              <a:ext uri="{FF2B5EF4-FFF2-40B4-BE49-F238E27FC236}">
                <a16:creationId xmlns:a16="http://schemas.microsoft.com/office/drawing/2014/main" xmlns="" id="{D8D8281D-BDB6-465F-9E25-8F99A270A0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09" name="Freeform 45">
              <a:extLst>
                <a:ext uri="{FF2B5EF4-FFF2-40B4-BE49-F238E27FC236}">
                  <a16:creationId xmlns:a16="http://schemas.microsoft.com/office/drawing/2014/main" xmlns="" id="{007CBA20-9D62-4576-B74D-AA04F304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0" name="Freeform 46">
              <a:extLst>
                <a:ext uri="{FF2B5EF4-FFF2-40B4-BE49-F238E27FC236}">
                  <a16:creationId xmlns:a16="http://schemas.microsoft.com/office/drawing/2014/main" xmlns="" id="{8C2624D0-0C9D-4D25-9628-3CFF65ABE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1" name="Freeform 47">
              <a:extLst>
                <a:ext uri="{FF2B5EF4-FFF2-40B4-BE49-F238E27FC236}">
                  <a16:creationId xmlns:a16="http://schemas.microsoft.com/office/drawing/2014/main" xmlns="" id="{33585CD8-7375-4DD5-A756-AC6B16483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12" name="Group 4">
            <a:extLst>
              <a:ext uri="{FF2B5EF4-FFF2-40B4-BE49-F238E27FC236}">
                <a16:creationId xmlns:a16="http://schemas.microsoft.com/office/drawing/2014/main" xmlns="" id="{23F8BB83-B78B-4F3A-BA5B-0F578B5E7610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13" name="Freeform 5">
              <a:extLst>
                <a:ext uri="{FF2B5EF4-FFF2-40B4-BE49-F238E27FC236}">
                  <a16:creationId xmlns:a16="http://schemas.microsoft.com/office/drawing/2014/main" xmlns="" id="{D6E9F0FE-D512-48FC-8778-AC273B450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4" name="Freeform 6">
              <a:extLst>
                <a:ext uri="{FF2B5EF4-FFF2-40B4-BE49-F238E27FC236}">
                  <a16:creationId xmlns:a16="http://schemas.microsoft.com/office/drawing/2014/main" xmlns="" id="{0CDDF51A-05AA-4ECD-B685-55B442AE5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xmlns="" id="{78BC8770-E167-4397-B620-0C93085EB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6" name="Freeform 8">
              <a:extLst>
                <a:ext uri="{FF2B5EF4-FFF2-40B4-BE49-F238E27FC236}">
                  <a16:creationId xmlns:a16="http://schemas.microsoft.com/office/drawing/2014/main" xmlns="" id="{AF80F24B-7367-4467-BAA6-BF2F720EA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7" name="Freeform 9">
              <a:extLst>
                <a:ext uri="{FF2B5EF4-FFF2-40B4-BE49-F238E27FC236}">
                  <a16:creationId xmlns:a16="http://schemas.microsoft.com/office/drawing/2014/main" xmlns="" id="{CEC741C5-5369-4A85-9C4E-14135B47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xmlns="" id="{45DB1E98-D073-44E6-9935-116DD2233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9" name="Freeform 11">
              <a:extLst>
                <a:ext uri="{FF2B5EF4-FFF2-40B4-BE49-F238E27FC236}">
                  <a16:creationId xmlns:a16="http://schemas.microsoft.com/office/drawing/2014/main" xmlns="" id="{DC868550-85E0-457B-BF94-FC12D2F5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0" name="Freeform 12">
              <a:extLst>
                <a:ext uri="{FF2B5EF4-FFF2-40B4-BE49-F238E27FC236}">
                  <a16:creationId xmlns:a16="http://schemas.microsoft.com/office/drawing/2014/main" xmlns="" id="{C098C5B3-0644-48E9-9C08-7B05739C0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1" name="Freeform 13">
              <a:extLst>
                <a:ext uri="{FF2B5EF4-FFF2-40B4-BE49-F238E27FC236}">
                  <a16:creationId xmlns:a16="http://schemas.microsoft.com/office/drawing/2014/main" xmlns="" id="{B0512E9E-C849-4197-8CC1-6BA876474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2" name="Freeform 14">
              <a:extLst>
                <a:ext uri="{FF2B5EF4-FFF2-40B4-BE49-F238E27FC236}">
                  <a16:creationId xmlns:a16="http://schemas.microsoft.com/office/drawing/2014/main" xmlns="" id="{ED24440B-8B0E-4EB9-8B2D-0D4F66AA0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3" name="Freeform 15">
              <a:extLst>
                <a:ext uri="{FF2B5EF4-FFF2-40B4-BE49-F238E27FC236}">
                  <a16:creationId xmlns:a16="http://schemas.microsoft.com/office/drawing/2014/main" xmlns="" id="{AD3E337D-F151-467E-A6EE-A82BEB402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4" name="Freeform 16">
              <a:extLst>
                <a:ext uri="{FF2B5EF4-FFF2-40B4-BE49-F238E27FC236}">
                  <a16:creationId xmlns:a16="http://schemas.microsoft.com/office/drawing/2014/main" xmlns="" id="{FD143F84-A2BC-4537-99AD-449F52DE9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5" name="Freeform 17">
              <a:extLst>
                <a:ext uri="{FF2B5EF4-FFF2-40B4-BE49-F238E27FC236}">
                  <a16:creationId xmlns:a16="http://schemas.microsoft.com/office/drawing/2014/main" xmlns="" id="{3544210E-4A2F-40BC-ABBC-BD2F5A4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6" name="Freeform 18">
              <a:extLst>
                <a:ext uri="{FF2B5EF4-FFF2-40B4-BE49-F238E27FC236}">
                  <a16:creationId xmlns:a16="http://schemas.microsoft.com/office/drawing/2014/main" xmlns="" id="{C508808F-C7AC-40A9-8277-52E929EA3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7" name="Freeform 19">
              <a:extLst>
                <a:ext uri="{FF2B5EF4-FFF2-40B4-BE49-F238E27FC236}">
                  <a16:creationId xmlns:a16="http://schemas.microsoft.com/office/drawing/2014/main" xmlns="" id="{3FBEB29A-0259-4F5C-9896-24DCF31ED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8" name="Freeform 20">
              <a:extLst>
                <a:ext uri="{FF2B5EF4-FFF2-40B4-BE49-F238E27FC236}">
                  <a16:creationId xmlns:a16="http://schemas.microsoft.com/office/drawing/2014/main" xmlns="" id="{303009F8-323A-4BA1-88A9-B7A834213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9" name="Freeform 21">
              <a:extLst>
                <a:ext uri="{FF2B5EF4-FFF2-40B4-BE49-F238E27FC236}">
                  <a16:creationId xmlns:a16="http://schemas.microsoft.com/office/drawing/2014/main" xmlns="" id="{18AD938B-D51F-4F02-AC0F-29504EA55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0" name="Freeform 22">
              <a:extLst>
                <a:ext uri="{FF2B5EF4-FFF2-40B4-BE49-F238E27FC236}">
                  <a16:creationId xmlns:a16="http://schemas.microsoft.com/office/drawing/2014/main" xmlns="" id="{B5C475F5-089F-46F8-8A5E-7D7EF5B5E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1" name="Freeform 23">
              <a:extLst>
                <a:ext uri="{FF2B5EF4-FFF2-40B4-BE49-F238E27FC236}">
                  <a16:creationId xmlns:a16="http://schemas.microsoft.com/office/drawing/2014/main" xmlns="" id="{18C7F070-1345-4E1D-92BD-FD71CB30B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xmlns="" id="{07C2BEE2-0680-4967-BD00-218C47162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xmlns="" id="{058143DA-AB59-4112-8D11-701D5BB99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xmlns="" id="{A9344AE1-BFAC-41D0-AE09-85A60CED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xmlns="" id="{120AA305-C154-4FF7-A82A-54D45EC44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xmlns="" id="{165469FB-1854-419C-9613-1A23A527B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xmlns="" id="{E5E03D99-A1B2-4131-8737-DCC8F4232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xmlns="" id="{79043C86-F098-453C-9A3D-EDBE4B24C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xmlns="" id="{2B591EDD-A7A3-46C1-882B-36E376F8D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0" name="Freeform 32">
              <a:extLst>
                <a:ext uri="{FF2B5EF4-FFF2-40B4-BE49-F238E27FC236}">
                  <a16:creationId xmlns:a16="http://schemas.microsoft.com/office/drawing/2014/main" xmlns="" id="{DB2F7FDE-AB64-4979-A222-9DF3B86A9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1" name="Freeform 33">
              <a:extLst>
                <a:ext uri="{FF2B5EF4-FFF2-40B4-BE49-F238E27FC236}">
                  <a16:creationId xmlns:a16="http://schemas.microsoft.com/office/drawing/2014/main" xmlns="" id="{E344105B-3EEE-4545-A05E-FF66AC1AA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2" name="Freeform 34">
              <a:extLst>
                <a:ext uri="{FF2B5EF4-FFF2-40B4-BE49-F238E27FC236}">
                  <a16:creationId xmlns:a16="http://schemas.microsoft.com/office/drawing/2014/main" xmlns="" id="{C4708C00-590B-4525-B547-E093B31BA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3" name="Freeform 35">
              <a:extLst>
                <a:ext uri="{FF2B5EF4-FFF2-40B4-BE49-F238E27FC236}">
                  <a16:creationId xmlns:a16="http://schemas.microsoft.com/office/drawing/2014/main" xmlns="" id="{068EB9A5-6347-4545-ADA6-B95C9906A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4" name="Freeform 36">
              <a:extLst>
                <a:ext uri="{FF2B5EF4-FFF2-40B4-BE49-F238E27FC236}">
                  <a16:creationId xmlns:a16="http://schemas.microsoft.com/office/drawing/2014/main" xmlns="" id="{9E0F5FB1-1B75-4849-AD04-09CD8F801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5" name="Freeform 37">
              <a:extLst>
                <a:ext uri="{FF2B5EF4-FFF2-40B4-BE49-F238E27FC236}">
                  <a16:creationId xmlns:a16="http://schemas.microsoft.com/office/drawing/2014/main" xmlns="" id="{E11D13C6-8C42-4FA7-8BB5-6C4E28245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6" name="Freeform 38">
              <a:extLst>
                <a:ext uri="{FF2B5EF4-FFF2-40B4-BE49-F238E27FC236}">
                  <a16:creationId xmlns:a16="http://schemas.microsoft.com/office/drawing/2014/main" xmlns="" id="{CDF07F44-B860-42A3-B58E-55870C6F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7" name="Freeform 39">
              <a:extLst>
                <a:ext uri="{FF2B5EF4-FFF2-40B4-BE49-F238E27FC236}">
                  <a16:creationId xmlns:a16="http://schemas.microsoft.com/office/drawing/2014/main" xmlns="" id="{A77A9BFF-3DCA-4C9F-B8D2-A93BB5E51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8" name="Freeform 40">
              <a:extLst>
                <a:ext uri="{FF2B5EF4-FFF2-40B4-BE49-F238E27FC236}">
                  <a16:creationId xmlns:a16="http://schemas.microsoft.com/office/drawing/2014/main" xmlns="" id="{94F3B20A-3CE8-4700-B087-9B21B099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9" name="Freeform 41">
              <a:extLst>
                <a:ext uri="{FF2B5EF4-FFF2-40B4-BE49-F238E27FC236}">
                  <a16:creationId xmlns:a16="http://schemas.microsoft.com/office/drawing/2014/main" xmlns="" id="{B70472EC-69B9-423F-93F7-093BCF97D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0" name="Freeform 42">
              <a:extLst>
                <a:ext uri="{FF2B5EF4-FFF2-40B4-BE49-F238E27FC236}">
                  <a16:creationId xmlns:a16="http://schemas.microsoft.com/office/drawing/2014/main" xmlns="" id="{52AF4885-0F21-4669-923C-27526C70B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1" name="Freeform 43">
              <a:extLst>
                <a:ext uri="{FF2B5EF4-FFF2-40B4-BE49-F238E27FC236}">
                  <a16:creationId xmlns:a16="http://schemas.microsoft.com/office/drawing/2014/main" xmlns="" id="{FE3820CA-C034-47AF-8927-186F7E69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2" name="Freeform 44">
              <a:extLst>
                <a:ext uri="{FF2B5EF4-FFF2-40B4-BE49-F238E27FC236}">
                  <a16:creationId xmlns:a16="http://schemas.microsoft.com/office/drawing/2014/main" xmlns="" id="{EA77E29F-81CC-4728-927D-144511CC1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3" name="Freeform 46">
              <a:extLst>
                <a:ext uri="{FF2B5EF4-FFF2-40B4-BE49-F238E27FC236}">
                  <a16:creationId xmlns:a16="http://schemas.microsoft.com/office/drawing/2014/main" xmlns="" id="{B49C7378-43FD-4C57-AD39-CFA200A77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4" name="Freeform 47">
              <a:extLst>
                <a:ext uri="{FF2B5EF4-FFF2-40B4-BE49-F238E27FC236}">
                  <a16:creationId xmlns:a16="http://schemas.microsoft.com/office/drawing/2014/main" xmlns="" id="{63EDB857-BDD8-4D5C-BC19-2BBD5380D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5" name="Freeform 48">
              <a:extLst>
                <a:ext uri="{FF2B5EF4-FFF2-40B4-BE49-F238E27FC236}">
                  <a16:creationId xmlns:a16="http://schemas.microsoft.com/office/drawing/2014/main" xmlns="" id="{94730198-B653-4B99-92A2-367828A47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6" name="Freeform 49">
              <a:extLst>
                <a:ext uri="{FF2B5EF4-FFF2-40B4-BE49-F238E27FC236}">
                  <a16:creationId xmlns:a16="http://schemas.microsoft.com/office/drawing/2014/main" xmlns="" id="{2F301AB3-895F-452C-A4C6-FFA9C2802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7" name="Freeform 50">
              <a:extLst>
                <a:ext uri="{FF2B5EF4-FFF2-40B4-BE49-F238E27FC236}">
                  <a16:creationId xmlns:a16="http://schemas.microsoft.com/office/drawing/2014/main" xmlns="" id="{51E34263-F7A1-4063-AF42-C901A276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8" name="Freeform 51">
              <a:extLst>
                <a:ext uri="{FF2B5EF4-FFF2-40B4-BE49-F238E27FC236}">
                  <a16:creationId xmlns:a16="http://schemas.microsoft.com/office/drawing/2014/main" xmlns="" id="{05ED0942-E2FA-4E7A-A91D-16B349E1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59" name="Freeform 52">
              <a:extLst>
                <a:ext uri="{FF2B5EF4-FFF2-40B4-BE49-F238E27FC236}">
                  <a16:creationId xmlns:a16="http://schemas.microsoft.com/office/drawing/2014/main" xmlns="" id="{9756BDEE-EB66-4DC5-A043-97991A5F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0" name="Freeform 53">
              <a:extLst>
                <a:ext uri="{FF2B5EF4-FFF2-40B4-BE49-F238E27FC236}">
                  <a16:creationId xmlns:a16="http://schemas.microsoft.com/office/drawing/2014/main" xmlns="" id="{7A2892BD-D608-44BD-9BDC-6FA06D292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1" name="Freeform 54">
              <a:extLst>
                <a:ext uri="{FF2B5EF4-FFF2-40B4-BE49-F238E27FC236}">
                  <a16:creationId xmlns:a16="http://schemas.microsoft.com/office/drawing/2014/main" xmlns="" id="{FFB2A7D5-6CAC-4A03-8305-9658BE5D9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2" name="Freeform 55">
              <a:extLst>
                <a:ext uri="{FF2B5EF4-FFF2-40B4-BE49-F238E27FC236}">
                  <a16:creationId xmlns:a16="http://schemas.microsoft.com/office/drawing/2014/main" xmlns="" id="{D945DD17-7111-4C40-BC2B-6602102E1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3" name="Freeform 56">
              <a:extLst>
                <a:ext uri="{FF2B5EF4-FFF2-40B4-BE49-F238E27FC236}">
                  <a16:creationId xmlns:a16="http://schemas.microsoft.com/office/drawing/2014/main" xmlns="" id="{053DFC69-39D1-4283-92AD-7C26F031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4" name="Freeform 57">
              <a:extLst>
                <a:ext uri="{FF2B5EF4-FFF2-40B4-BE49-F238E27FC236}">
                  <a16:creationId xmlns:a16="http://schemas.microsoft.com/office/drawing/2014/main" xmlns="" id="{7AC2C10D-DECF-40B2-AE44-32547AFA9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5" name="Freeform 58">
              <a:extLst>
                <a:ext uri="{FF2B5EF4-FFF2-40B4-BE49-F238E27FC236}">
                  <a16:creationId xmlns:a16="http://schemas.microsoft.com/office/drawing/2014/main" xmlns="" id="{77FDCA71-5DC8-4812-9282-C0DD54BB2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6" name="Freeform 59">
              <a:extLst>
                <a:ext uri="{FF2B5EF4-FFF2-40B4-BE49-F238E27FC236}">
                  <a16:creationId xmlns:a16="http://schemas.microsoft.com/office/drawing/2014/main" xmlns="" id="{F5B85778-D59B-4772-8BB7-0783069CC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7" name="Freeform 60">
              <a:extLst>
                <a:ext uri="{FF2B5EF4-FFF2-40B4-BE49-F238E27FC236}">
                  <a16:creationId xmlns:a16="http://schemas.microsoft.com/office/drawing/2014/main" xmlns="" id="{F59BF9D6-82AE-4580-A64C-E26500915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8" name="Freeform 61">
              <a:extLst>
                <a:ext uri="{FF2B5EF4-FFF2-40B4-BE49-F238E27FC236}">
                  <a16:creationId xmlns:a16="http://schemas.microsoft.com/office/drawing/2014/main" xmlns="" id="{E75377E2-332F-43E8-9AD4-637847FC8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9" name="Freeform 62">
              <a:extLst>
                <a:ext uri="{FF2B5EF4-FFF2-40B4-BE49-F238E27FC236}">
                  <a16:creationId xmlns:a16="http://schemas.microsoft.com/office/drawing/2014/main" xmlns="" id="{11D9CD84-9F5E-4DF1-B02F-600A249D4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0" name="Freeform 63">
              <a:extLst>
                <a:ext uri="{FF2B5EF4-FFF2-40B4-BE49-F238E27FC236}">
                  <a16:creationId xmlns:a16="http://schemas.microsoft.com/office/drawing/2014/main" xmlns="" id="{5B6BD56D-5A4C-4A5E-BAE5-C7F59B44C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1" name="Freeform 64">
              <a:extLst>
                <a:ext uri="{FF2B5EF4-FFF2-40B4-BE49-F238E27FC236}">
                  <a16:creationId xmlns:a16="http://schemas.microsoft.com/office/drawing/2014/main" xmlns="" id="{8CBECAF7-407B-42BE-ABF3-555F08F9B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2" name="Freeform 65">
              <a:extLst>
                <a:ext uri="{FF2B5EF4-FFF2-40B4-BE49-F238E27FC236}">
                  <a16:creationId xmlns:a16="http://schemas.microsoft.com/office/drawing/2014/main" xmlns="" id="{A4E4AEDC-9777-43E8-853F-7AC54E24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3" name="Freeform 66">
              <a:extLst>
                <a:ext uri="{FF2B5EF4-FFF2-40B4-BE49-F238E27FC236}">
                  <a16:creationId xmlns:a16="http://schemas.microsoft.com/office/drawing/2014/main" xmlns="" id="{386C8D6C-7734-4BF4-AAA0-1A5D554F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4" name="Freeform 67">
              <a:extLst>
                <a:ext uri="{FF2B5EF4-FFF2-40B4-BE49-F238E27FC236}">
                  <a16:creationId xmlns:a16="http://schemas.microsoft.com/office/drawing/2014/main" xmlns="" id="{3DF410E4-B1BE-4101-AE43-0F8129CB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5" name="Freeform 68">
              <a:extLst>
                <a:ext uri="{FF2B5EF4-FFF2-40B4-BE49-F238E27FC236}">
                  <a16:creationId xmlns:a16="http://schemas.microsoft.com/office/drawing/2014/main" xmlns="" id="{E9A66501-C344-4CD4-BCA6-B1D2545A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6" name="Freeform 69">
              <a:extLst>
                <a:ext uri="{FF2B5EF4-FFF2-40B4-BE49-F238E27FC236}">
                  <a16:creationId xmlns:a16="http://schemas.microsoft.com/office/drawing/2014/main" xmlns="" id="{84AE53A5-3611-4FB3-9726-DFC73077C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7" name="Freeform 45">
              <a:extLst>
                <a:ext uri="{FF2B5EF4-FFF2-40B4-BE49-F238E27FC236}">
                  <a16:creationId xmlns:a16="http://schemas.microsoft.com/office/drawing/2014/main" xmlns="" id="{42DF1D4E-A89D-4E9B-96D7-8B5D40AD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78" name="직사각형 177">
            <a:extLst>
              <a:ext uri="{FF2B5EF4-FFF2-40B4-BE49-F238E27FC236}">
                <a16:creationId xmlns:a16="http://schemas.microsoft.com/office/drawing/2014/main" xmlns="" id="{4EE30357-68AD-4D9A-B8F9-8621FCB606D0}"/>
              </a:ext>
            </a:extLst>
          </p:cNvPr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79" name="Group 72">
            <a:extLst>
              <a:ext uri="{FF2B5EF4-FFF2-40B4-BE49-F238E27FC236}">
                <a16:creationId xmlns:a16="http://schemas.microsoft.com/office/drawing/2014/main" xmlns="" id="{02E92793-8333-41AE-9A8E-F745BB4131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80" name="Freeform 73">
              <a:extLst>
                <a:ext uri="{FF2B5EF4-FFF2-40B4-BE49-F238E27FC236}">
                  <a16:creationId xmlns:a16="http://schemas.microsoft.com/office/drawing/2014/main" xmlns="" id="{8E056B34-7EB0-4726-8E43-E773E97F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1" name="Freeform 74">
              <a:extLst>
                <a:ext uri="{FF2B5EF4-FFF2-40B4-BE49-F238E27FC236}">
                  <a16:creationId xmlns:a16="http://schemas.microsoft.com/office/drawing/2014/main" xmlns="" id="{74B3C568-BFED-4A38-8D4D-C98DB8BDC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2" name="Freeform 75">
              <a:extLst>
                <a:ext uri="{FF2B5EF4-FFF2-40B4-BE49-F238E27FC236}">
                  <a16:creationId xmlns:a16="http://schemas.microsoft.com/office/drawing/2014/main" xmlns="" id="{382595B5-012C-4E34-A4FD-6621AE2D5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3" name="Freeform 76">
              <a:extLst>
                <a:ext uri="{FF2B5EF4-FFF2-40B4-BE49-F238E27FC236}">
                  <a16:creationId xmlns:a16="http://schemas.microsoft.com/office/drawing/2014/main" xmlns="" id="{AEEB4848-6E49-44BD-8357-757D0F0E8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4" name="Freeform 77">
              <a:extLst>
                <a:ext uri="{FF2B5EF4-FFF2-40B4-BE49-F238E27FC236}">
                  <a16:creationId xmlns:a16="http://schemas.microsoft.com/office/drawing/2014/main" xmlns="" id="{8E1E1741-D6C8-48FD-A72C-FC5730B9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5" name="Freeform 78">
              <a:extLst>
                <a:ext uri="{FF2B5EF4-FFF2-40B4-BE49-F238E27FC236}">
                  <a16:creationId xmlns:a16="http://schemas.microsoft.com/office/drawing/2014/main" xmlns="" id="{5498FFB8-4136-437C-A0F7-78C1B40FC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6" name="Freeform 79">
              <a:extLst>
                <a:ext uri="{FF2B5EF4-FFF2-40B4-BE49-F238E27FC236}">
                  <a16:creationId xmlns:a16="http://schemas.microsoft.com/office/drawing/2014/main" xmlns="" id="{9A9D5105-258A-4B62-BD6F-F592C3ADE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7" name="Freeform 80">
              <a:extLst>
                <a:ext uri="{FF2B5EF4-FFF2-40B4-BE49-F238E27FC236}">
                  <a16:creationId xmlns:a16="http://schemas.microsoft.com/office/drawing/2014/main" xmlns="" id="{DA877438-4B06-4B20-9640-6237F1508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8" name="Freeform 81">
              <a:extLst>
                <a:ext uri="{FF2B5EF4-FFF2-40B4-BE49-F238E27FC236}">
                  <a16:creationId xmlns:a16="http://schemas.microsoft.com/office/drawing/2014/main" xmlns="" id="{C0151AA9-60C3-4DF4-AAC2-231B0907D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9" name="Freeform 82">
              <a:extLst>
                <a:ext uri="{FF2B5EF4-FFF2-40B4-BE49-F238E27FC236}">
                  <a16:creationId xmlns:a16="http://schemas.microsoft.com/office/drawing/2014/main" xmlns="" id="{B38F865B-08D6-4624-ADEA-A8A12DCE9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0" name="Freeform 83">
              <a:extLst>
                <a:ext uri="{FF2B5EF4-FFF2-40B4-BE49-F238E27FC236}">
                  <a16:creationId xmlns:a16="http://schemas.microsoft.com/office/drawing/2014/main" xmlns="" id="{77F7478A-B42B-404F-BD16-C720E2612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1" name="Freeform 84">
              <a:extLst>
                <a:ext uri="{FF2B5EF4-FFF2-40B4-BE49-F238E27FC236}">
                  <a16:creationId xmlns:a16="http://schemas.microsoft.com/office/drawing/2014/main" xmlns="" id="{478345D5-F125-4405-8CF7-0E0DE6C6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2" name="Freeform 85">
              <a:extLst>
                <a:ext uri="{FF2B5EF4-FFF2-40B4-BE49-F238E27FC236}">
                  <a16:creationId xmlns:a16="http://schemas.microsoft.com/office/drawing/2014/main" xmlns="" id="{5DCACE94-6E3C-4B72-A381-6DA443C6A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3" name="Freeform 86">
              <a:extLst>
                <a:ext uri="{FF2B5EF4-FFF2-40B4-BE49-F238E27FC236}">
                  <a16:creationId xmlns:a16="http://schemas.microsoft.com/office/drawing/2014/main" xmlns="" id="{D3450D08-26D1-4B27-A989-0A03FA064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4" name="Freeform 87">
              <a:extLst>
                <a:ext uri="{FF2B5EF4-FFF2-40B4-BE49-F238E27FC236}">
                  <a16:creationId xmlns:a16="http://schemas.microsoft.com/office/drawing/2014/main" xmlns="" id="{0CA7D84D-ECA2-494B-A7E7-13CB8EA1B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5" name="Freeform 88">
              <a:extLst>
                <a:ext uri="{FF2B5EF4-FFF2-40B4-BE49-F238E27FC236}">
                  <a16:creationId xmlns:a16="http://schemas.microsoft.com/office/drawing/2014/main" xmlns="" id="{9A1F75DB-2837-4507-A502-4E65773E6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6" name="Freeform 89">
              <a:extLst>
                <a:ext uri="{FF2B5EF4-FFF2-40B4-BE49-F238E27FC236}">
                  <a16:creationId xmlns:a16="http://schemas.microsoft.com/office/drawing/2014/main" xmlns="" id="{592C6AA6-E337-4F30-9E4A-C129EABCF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7" name="Freeform 90">
              <a:extLst>
                <a:ext uri="{FF2B5EF4-FFF2-40B4-BE49-F238E27FC236}">
                  <a16:creationId xmlns:a16="http://schemas.microsoft.com/office/drawing/2014/main" xmlns="" id="{FAC2C662-5BFD-48FE-842D-1246E2704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8" name="Freeform 91">
              <a:extLst>
                <a:ext uri="{FF2B5EF4-FFF2-40B4-BE49-F238E27FC236}">
                  <a16:creationId xmlns:a16="http://schemas.microsoft.com/office/drawing/2014/main" xmlns="" id="{43F4DEFD-4990-4E29-A44A-0A01AA184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9" name="Freeform 92">
              <a:extLst>
                <a:ext uri="{FF2B5EF4-FFF2-40B4-BE49-F238E27FC236}">
                  <a16:creationId xmlns:a16="http://schemas.microsoft.com/office/drawing/2014/main" xmlns="" id="{26BF32EC-CF48-4916-AE26-144B5C7CF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00" name="Freeform 93">
              <a:extLst>
                <a:ext uri="{FF2B5EF4-FFF2-40B4-BE49-F238E27FC236}">
                  <a16:creationId xmlns:a16="http://schemas.microsoft.com/office/drawing/2014/main" xmlns="" id="{60ED066B-FCC8-4D29-96C7-C3BAE9790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201" name="타원 200">
            <a:extLst>
              <a:ext uri="{FF2B5EF4-FFF2-40B4-BE49-F238E27FC236}">
                <a16:creationId xmlns:a16="http://schemas.microsoft.com/office/drawing/2014/main" xmlns="" id="{A08A7BC2-EDB1-4396-85B1-3F087A572C33}"/>
              </a:ext>
            </a:extLst>
          </p:cNvPr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2" name="달 201">
            <a:extLst>
              <a:ext uri="{FF2B5EF4-FFF2-40B4-BE49-F238E27FC236}">
                <a16:creationId xmlns:a16="http://schemas.microsoft.com/office/drawing/2014/main" xmlns="" id="{8F0DB961-928D-4068-B0AB-B0351CBF8D42}"/>
              </a:ext>
            </a:extLst>
          </p:cNvPr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3" name="달 202">
            <a:extLst>
              <a:ext uri="{FF2B5EF4-FFF2-40B4-BE49-F238E27FC236}">
                <a16:creationId xmlns:a16="http://schemas.microsoft.com/office/drawing/2014/main" xmlns="" id="{EBA38674-FADC-4ED6-9F93-601118B7BEF0}"/>
              </a:ext>
            </a:extLst>
          </p:cNvPr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4" name="직사각형 203">
            <a:extLst>
              <a:ext uri="{FF2B5EF4-FFF2-40B4-BE49-F238E27FC236}">
                <a16:creationId xmlns:a16="http://schemas.microsoft.com/office/drawing/2014/main" xmlns="" id="{E0102482-6D42-4D1D-84D7-276698381173}"/>
              </a:ext>
            </a:extLst>
          </p:cNvPr>
          <p:cNvSpPr/>
          <p:nvPr/>
        </p:nvSpPr>
        <p:spPr>
          <a:xfrm>
            <a:off x="2817748" y="439114"/>
            <a:ext cx="6132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삼국시대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~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조선초기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후삼국시대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05" name="내용 개체 틀 2">
            <a:extLst>
              <a:ext uri="{FF2B5EF4-FFF2-40B4-BE49-F238E27FC236}">
                <a16:creationId xmlns:a16="http://schemas.microsoft.com/office/drawing/2014/main" xmlns="" id="{5A368AEB-FC74-4E84-897B-3D1275CDA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888" y="1831580"/>
            <a:ext cx="3886200" cy="5026420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000" dirty="0" err="1">
                <a:solidFill>
                  <a:srgbClr val="F8F9FB"/>
                </a:solidFill>
              </a:rPr>
              <a:t>백길과</a:t>
            </a:r>
            <a:r>
              <a:rPr lang="ko-KR" altLang="en-US" sz="2000" dirty="0">
                <a:solidFill>
                  <a:srgbClr val="F8F9FB"/>
                </a:solidFill>
              </a:rPr>
              <a:t> </a:t>
            </a:r>
            <a:r>
              <a:rPr lang="ko-KR" altLang="en-US" sz="2000" dirty="0" err="1">
                <a:solidFill>
                  <a:srgbClr val="F8F9FB"/>
                </a:solidFill>
              </a:rPr>
              <a:t>토두</a:t>
            </a:r>
            <a:endParaRPr lang="en-US" altLang="ko-KR" sz="2000" dirty="0">
              <a:solidFill>
                <a:srgbClr val="F8F9F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000" dirty="0">
                <a:solidFill>
                  <a:srgbClr val="F8F9FB"/>
                </a:solidFill>
              </a:rPr>
              <a:t>사절로 보내 공물을 바침</a:t>
            </a:r>
            <a:r>
              <a:rPr lang="en-US" altLang="ko-KR" sz="2000" dirty="0">
                <a:solidFill>
                  <a:srgbClr val="F8F9FB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000" dirty="0" err="1">
                <a:solidFill>
                  <a:srgbClr val="F8F9FB"/>
                </a:solidFill>
              </a:rPr>
              <a:t>정위와</a:t>
            </a:r>
            <a:r>
              <a:rPr lang="ko-KR" altLang="en-US" sz="2000" dirty="0">
                <a:solidFill>
                  <a:srgbClr val="F8F9FB"/>
                </a:solidFill>
              </a:rPr>
              <a:t> 정조라는 벼슬을 주어 관리</a:t>
            </a:r>
            <a:endParaRPr lang="en-US" altLang="ko-KR" sz="2000" dirty="0">
              <a:solidFill>
                <a:srgbClr val="F8F9F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sz="2000" dirty="0">
              <a:solidFill>
                <a:srgbClr val="F8F9FB"/>
              </a:solidFill>
            </a:endParaRPr>
          </a:p>
          <a:p>
            <a:r>
              <a:rPr lang="ko-KR" altLang="en-US" sz="2000" dirty="0">
                <a:solidFill>
                  <a:srgbClr val="F8F9FB"/>
                </a:solidFill>
              </a:rPr>
              <a:t>고려후기</a:t>
            </a:r>
            <a:endParaRPr lang="en-US" altLang="ko-KR" sz="2000" dirty="0">
              <a:solidFill>
                <a:srgbClr val="F8F9F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000" dirty="0">
                <a:solidFill>
                  <a:srgbClr val="F8F9FB"/>
                </a:solidFill>
              </a:rPr>
              <a:t>유배지로도 이용</a:t>
            </a:r>
            <a:endParaRPr lang="en-US" altLang="ko-KR" sz="2000" dirty="0">
              <a:solidFill>
                <a:srgbClr val="F8F9F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sz="2000" dirty="0">
              <a:solidFill>
                <a:srgbClr val="F8F9FB"/>
              </a:solidFill>
            </a:endParaRPr>
          </a:p>
          <a:p>
            <a:r>
              <a:rPr lang="ko-KR" altLang="en-US" sz="2000" dirty="0">
                <a:solidFill>
                  <a:srgbClr val="F8F9FB"/>
                </a:solidFill>
              </a:rPr>
              <a:t>여진족의 침략 </a:t>
            </a:r>
            <a:endParaRPr lang="en-US" altLang="ko-KR" sz="2000" dirty="0">
              <a:solidFill>
                <a:srgbClr val="F8F9F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000" dirty="0">
                <a:solidFill>
                  <a:srgbClr val="F8F9FB"/>
                </a:solidFill>
              </a:rPr>
              <a:t>우산국의 주민들을 고려로 망명</a:t>
            </a:r>
            <a:endParaRPr lang="en-US" altLang="ko-KR" sz="2000" dirty="0">
              <a:solidFill>
                <a:srgbClr val="F8F9F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ko-KR" sz="2000" dirty="0">
              <a:solidFill>
                <a:srgbClr val="F8F9FB"/>
              </a:solidFill>
            </a:endParaRPr>
          </a:p>
          <a:p>
            <a:r>
              <a:rPr lang="ko-KR" altLang="en-US" sz="2000" dirty="0">
                <a:solidFill>
                  <a:srgbClr val="F8F9FB"/>
                </a:solidFill>
              </a:rPr>
              <a:t>고려사 지리지 </a:t>
            </a:r>
            <a:endParaRPr lang="en-US" altLang="ko-KR" sz="2000" dirty="0">
              <a:solidFill>
                <a:srgbClr val="F8F9F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000" dirty="0" err="1">
                <a:solidFill>
                  <a:srgbClr val="F8F9FB"/>
                </a:solidFill>
              </a:rPr>
              <a:t>금유립이</a:t>
            </a:r>
            <a:r>
              <a:rPr lang="ko-KR" altLang="en-US" sz="2000" dirty="0">
                <a:solidFill>
                  <a:srgbClr val="F8F9FB"/>
                </a:solidFill>
              </a:rPr>
              <a:t> 울릉도로 간 것이 기록</a:t>
            </a:r>
            <a:endParaRPr lang="en-US" altLang="ko-KR" sz="2000" dirty="0">
              <a:solidFill>
                <a:srgbClr val="F8F9F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sz="2000" dirty="0">
                <a:solidFill>
                  <a:srgbClr val="F8F9FB"/>
                </a:solidFill>
              </a:rPr>
              <a:t>섬 사람이 방물을 바침 </a:t>
            </a:r>
            <a:endParaRPr lang="en-US" altLang="ko-KR" sz="2000" dirty="0">
              <a:solidFill>
                <a:srgbClr val="F8F9FB"/>
              </a:solidFill>
            </a:endParaRPr>
          </a:p>
          <a:p>
            <a:pPr marL="457200" lvl="1" indent="0">
              <a:buNone/>
            </a:pPr>
            <a:endParaRPr lang="ko-KR" altLang="en-US" sz="2000" dirty="0">
              <a:solidFill>
                <a:srgbClr val="F8F9FB"/>
              </a:solidFill>
            </a:endParaRPr>
          </a:p>
        </p:txBody>
      </p:sp>
      <p:pic>
        <p:nvPicPr>
          <p:cNvPr id="209" name="내용 개체 틀 208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xmlns="" id="{2A19D6FB-19C2-4417-8149-AF4C9A4E05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37" y="1649040"/>
            <a:ext cx="2352552" cy="4351338"/>
          </a:xfrm>
          <a:prstGeom prst="rect">
            <a:avLst/>
          </a:prstGeom>
        </p:spPr>
      </p:pic>
      <p:pic>
        <p:nvPicPr>
          <p:cNvPr id="210" name="그림 209" descr="텍스트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682BAED1-D0FB-490A-B045-D6C646684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24" y="2723622"/>
            <a:ext cx="2152175" cy="398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6B2C746B-B263-4D83-BAC5-152C3458048D}"/>
              </a:ext>
            </a:extLst>
          </p:cNvPr>
          <p:cNvSpPr/>
          <p:nvPr/>
        </p:nvSpPr>
        <p:spPr>
          <a:xfrm>
            <a:off x="0" y="1604803"/>
            <a:ext cx="9144000" cy="5319827"/>
          </a:xfrm>
          <a:prstGeom prst="rect">
            <a:avLst/>
          </a:prstGeom>
          <a:gradFill>
            <a:gsLst>
              <a:gs pos="16000">
                <a:srgbClr val="2E5A7F"/>
              </a:gs>
              <a:gs pos="86000">
                <a:srgbClr val="06395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2DE2E87-0003-4B40-B778-BF7C3329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1468" y="1955926"/>
            <a:ext cx="3886200" cy="4772887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독도</a:t>
            </a:r>
            <a:endParaRPr lang="en-US" altLang="ko-KR" sz="2400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lvl="1"/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세 개의 봉우리 </a:t>
            </a:r>
            <a:r>
              <a:rPr lang="en-US" altLang="ko-KR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-&gt; </a:t>
            </a: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삼봉도</a:t>
            </a:r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lvl="1"/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r>
              <a:rPr lang="ko-KR" altLang="en-US" sz="2400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세종실록지리지</a:t>
            </a:r>
            <a:endParaRPr lang="en-US" altLang="ko-KR" sz="2400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중요한 자료</a:t>
            </a:r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영토 분쟁지역</a:t>
            </a:r>
            <a:r>
              <a:rPr lang="en-US" altLang="ko-KR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독도와 늑둔도</a:t>
            </a:r>
            <a:r>
              <a:rPr lang="en-US" altLang="ko-KR" dirty="0">
                <a:solidFill>
                  <a:schemeClr val="bg1"/>
                </a:solidFill>
                <a:latin typeface="휴먼옛체" panose="02030504000101010101" pitchFamily="18" charset="-127"/>
                <a:ea typeface="함초롬돋움" panose="020B0604000101010101"/>
              </a:rPr>
              <a:t>)</a:t>
            </a:r>
          </a:p>
          <a:p>
            <a:pPr marL="457200" lvl="1" indent="0">
              <a:buNone/>
            </a:pPr>
            <a:endParaRPr lang="en-US" altLang="ko-KR" dirty="0">
              <a:solidFill>
                <a:schemeClr val="bg1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r>
              <a:rPr lang="ko-KR" altLang="en-US" sz="2400" dirty="0">
                <a:solidFill>
                  <a:srgbClr val="F8F9FB"/>
                </a:solidFill>
                <a:latin typeface="휴먼옛체" panose="02030504000101010101" pitchFamily="18" charset="-127"/>
                <a:ea typeface="함초롬돋움" panose="020B0604000101010101"/>
              </a:rPr>
              <a:t>신증동국여지승람</a:t>
            </a:r>
            <a:endParaRPr lang="en-US" altLang="ko-KR" sz="2400" dirty="0">
              <a:solidFill>
                <a:srgbClr val="F8F9FB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F8F9FB"/>
                </a:solidFill>
                <a:latin typeface="휴먼옛체" panose="02030504000101010101" pitchFamily="18" charset="-127"/>
                <a:ea typeface="함초롬돋움" panose="020B0604000101010101"/>
              </a:rPr>
              <a:t>독도에 관한 내용 기록</a:t>
            </a:r>
            <a:endParaRPr lang="en-US" altLang="ko-KR" dirty="0">
              <a:solidFill>
                <a:srgbClr val="F8F9FB"/>
              </a:solidFill>
              <a:latin typeface="휴먼옛체" panose="02030504000101010101" pitchFamily="18" charset="-127"/>
              <a:ea typeface="함초롬돋움" panose="020B0604000101010101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F8F9FB"/>
                </a:solidFill>
              </a:rPr>
              <a:t>윤은보</a:t>
            </a:r>
            <a:r>
              <a:rPr lang="en-US" altLang="ko-KR" dirty="0">
                <a:solidFill>
                  <a:srgbClr val="F8F9FB"/>
                </a:solidFill>
              </a:rPr>
              <a:t>, </a:t>
            </a:r>
            <a:r>
              <a:rPr lang="ko-KR" altLang="en-US" dirty="0">
                <a:solidFill>
                  <a:srgbClr val="F8F9FB"/>
                </a:solidFill>
              </a:rPr>
              <a:t>신공제</a:t>
            </a:r>
            <a:endParaRPr lang="en-US" altLang="ko-KR" dirty="0">
              <a:solidFill>
                <a:srgbClr val="F8F9F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o-KR" altLang="en-US" dirty="0">
                <a:solidFill>
                  <a:srgbClr val="F8F9FB"/>
                </a:solidFill>
              </a:rPr>
              <a:t>동국여지승람</a:t>
            </a:r>
            <a:endParaRPr lang="en-US" altLang="ko-KR" dirty="0">
              <a:solidFill>
                <a:srgbClr val="F8F9FB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ko-KR" altLang="en-US" dirty="0">
              <a:solidFill>
                <a:srgbClr val="F8F9FB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051CE5C8-871F-4C90-92DA-0601A44FE741}"/>
              </a:ext>
            </a:extLst>
          </p:cNvPr>
          <p:cNvSpPr/>
          <p:nvPr/>
        </p:nvSpPr>
        <p:spPr>
          <a:xfrm>
            <a:off x="0" y="0"/>
            <a:ext cx="9144000" cy="1582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" name="Group 38">
            <a:extLst>
              <a:ext uri="{FF2B5EF4-FFF2-40B4-BE49-F238E27FC236}">
                <a16:creationId xmlns:a16="http://schemas.microsoft.com/office/drawing/2014/main" xmlns="" id="{5BC9A53B-B19C-426D-A358-2E7E29217F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6267" y="556277"/>
            <a:ext cx="2977076" cy="574358"/>
            <a:chOff x="-2534" y="-582"/>
            <a:chExt cx="5052" cy="731"/>
          </a:xfrm>
        </p:grpSpPr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xmlns="" id="{4A013A62-D388-40DB-BE2A-C73856D1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-582"/>
              <a:ext cx="328" cy="197"/>
            </a:xfrm>
            <a:custGeom>
              <a:avLst/>
              <a:gdLst>
                <a:gd name="T0" fmla="*/ 0 w 982"/>
                <a:gd name="T1" fmla="*/ 471 h 591"/>
                <a:gd name="T2" fmla="*/ 18 w 982"/>
                <a:gd name="T3" fmla="*/ 467 h 591"/>
                <a:gd name="T4" fmla="*/ 123 w 982"/>
                <a:gd name="T5" fmla="*/ 455 h 591"/>
                <a:gd name="T6" fmla="*/ 211 w 982"/>
                <a:gd name="T7" fmla="*/ 457 h 591"/>
                <a:gd name="T8" fmla="*/ 255 w 982"/>
                <a:gd name="T9" fmla="*/ 464 h 591"/>
                <a:gd name="T10" fmla="*/ 299 w 982"/>
                <a:gd name="T11" fmla="*/ 474 h 591"/>
                <a:gd name="T12" fmla="*/ 389 w 982"/>
                <a:gd name="T13" fmla="*/ 511 h 591"/>
                <a:gd name="T14" fmla="*/ 480 w 982"/>
                <a:gd name="T15" fmla="*/ 553 h 591"/>
                <a:gd name="T16" fmla="*/ 575 w 982"/>
                <a:gd name="T17" fmla="*/ 585 h 591"/>
                <a:gd name="T18" fmla="*/ 624 w 982"/>
                <a:gd name="T19" fmla="*/ 589 h 591"/>
                <a:gd name="T20" fmla="*/ 669 w 982"/>
                <a:gd name="T21" fmla="*/ 591 h 591"/>
                <a:gd name="T22" fmla="*/ 716 w 982"/>
                <a:gd name="T23" fmla="*/ 581 h 591"/>
                <a:gd name="T24" fmla="*/ 732 w 982"/>
                <a:gd name="T25" fmla="*/ 553 h 591"/>
                <a:gd name="T26" fmla="*/ 729 w 982"/>
                <a:gd name="T27" fmla="*/ 547 h 591"/>
                <a:gd name="T28" fmla="*/ 718 w 982"/>
                <a:gd name="T29" fmla="*/ 549 h 591"/>
                <a:gd name="T30" fmla="*/ 666 w 982"/>
                <a:gd name="T31" fmla="*/ 539 h 591"/>
                <a:gd name="T32" fmla="*/ 640 w 982"/>
                <a:gd name="T33" fmla="*/ 520 h 591"/>
                <a:gd name="T34" fmla="*/ 627 w 982"/>
                <a:gd name="T35" fmla="*/ 501 h 591"/>
                <a:gd name="T36" fmla="*/ 623 w 982"/>
                <a:gd name="T37" fmla="*/ 488 h 591"/>
                <a:gd name="T38" fmla="*/ 618 w 982"/>
                <a:gd name="T39" fmla="*/ 474 h 591"/>
                <a:gd name="T40" fmla="*/ 621 w 982"/>
                <a:gd name="T41" fmla="*/ 449 h 591"/>
                <a:gd name="T42" fmla="*/ 640 w 982"/>
                <a:gd name="T43" fmla="*/ 411 h 591"/>
                <a:gd name="T44" fmla="*/ 733 w 982"/>
                <a:gd name="T45" fmla="*/ 329 h 591"/>
                <a:gd name="T46" fmla="*/ 833 w 982"/>
                <a:gd name="T47" fmla="*/ 259 h 591"/>
                <a:gd name="T48" fmla="*/ 882 w 982"/>
                <a:gd name="T49" fmla="*/ 223 h 591"/>
                <a:gd name="T50" fmla="*/ 948 w 982"/>
                <a:gd name="T51" fmla="*/ 150 h 591"/>
                <a:gd name="T52" fmla="*/ 980 w 982"/>
                <a:gd name="T53" fmla="*/ 82 h 591"/>
                <a:gd name="T54" fmla="*/ 982 w 982"/>
                <a:gd name="T55" fmla="*/ 25 h 591"/>
                <a:gd name="T56" fmla="*/ 974 w 982"/>
                <a:gd name="T57" fmla="*/ 0 h 591"/>
                <a:gd name="T58" fmla="*/ 971 w 982"/>
                <a:gd name="T59" fmla="*/ 5 h 591"/>
                <a:gd name="T60" fmla="*/ 929 w 982"/>
                <a:gd name="T61" fmla="*/ 42 h 591"/>
                <a:gd name="T62" fmla="*/ 873 w 982"/>
                <a:gd name="T63" fmla="*/ 79 h 591"/>
                <a:gd name="T64" fmla="*/ 833 w 982"/>
                <a:gd name="T65" fmla="*/ 101 h 591"/>
                <a:gd name="T66" fmla="*/ 790 w 982"/>
                <a:gd name="T67" fmla="*/ 126 h 591"/>
                <a:gd name="T68" fmla="*/ 713 w 982"/>
                <a:gd name="T69" fmla="*/ 189 h 591"/>
                <a:gd name="T70" fmla="*/ 608 w 982"/>
                <a:gd name="T71" fmla="*/ 294 h 591"/>
                <a:gd name="T72" fmla="*/ 540 w 982"/>
                <a:gd name="T73" fmla="*/ 359 h 591"/>
                <a:gd name="T74" fmla="*/ 509 w 982"/>
                <a:gd name="T75" fmla="*/ 388 h 591"/>
                <a:gd name="T76" fmla="*/ 464 w 982"/>
                <a:gd name="T77" fmla="*/ 422 h 591"/>
                <a:gd name="T78" fmla="*/ 430 w 982"/>
                <a:gd name="T79" fmla="*/ 437 h 591"/>
                <a:gd name="T80" fmla="*/ 386 w 982"/>
                <a:gd name="T81" fmla="*/ 434 h 591"/>
                <a:gd name="T82" fmla="*/ 358 w 982"/>
                <a:gd name="T83" fmla="*/ 428 h 591"/>
                <a:gd name="T84" fmla="*/ 322 w 982"/>
                <a:gd name="T85" fmla="*/ 422 h 591"/>
                <a:gd name="T86" fmla="*/ 228 w 982"/>
                <a:gd name="T87" fmla="*/ 411 h 591"/>
                <a:gd name="T88" fmla="*/ 127 w 982"/>
                <a:gd name="T89" fmla="*/ 413 h 591"/>
                <a:gd name="T90" fmla="*/ 57 w 982"/>
                <a:gd name="T91" fmla="*/ 432 h 591"/>
                <a:gd name="T92" fmla="*/ 16 w 982"/>
                <a:gd name="T93" fmla="*/ 455 h 591"/>
                <a:gd name="T94" fmla="*/ 0 w 982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2" h="591">
                  <a:moveTo>
                    <a:pt x="0" y="471"/>
                  </a:moveTo>
                  <a:lnTo>
                    <a:pt x="18" y="467"/>
                  </a:lnTo>
                  <a:lnTo>
                    <a:pt x="123" y="455"/>
                  </a:lnTo>
                  <a:lnTo>
                    <a:pt x="211" y="457"/>
                  </a:lnTo>
                  <a:lnTo>
                    <a:pt x="255" y="464"/>
                  </a:lnTo>
                  <a:lnTo>
                    <a:pt x="299" y="474"/>
                  </a:lnTo>
                  <a:lnTo>
                    <a:pt x="389" y="511"/>
                  </a:lnTo>
                  <a:lnTo>
                    <a:pt x="480" y="553"/>
                  </a:lnTo>
                  <a:lnTo>
                    <a:pt x="575" y="585"/>
                  </a:lnTo>
                  <a:lnTo>
                    <a:pt x="624" y="589"/>
                  </a:lnTo>
                  <a:lnTo>
                    <a:pt x="669" y="591"/>
                  </a:lnTo>
                  <a:lnTo>
                    <a:pt x="716" y="581"/>
                  </a:lnTo>
                  <a:lnTo>
                    <a:pt x="732" y="553"/>
                  </a:lnTo>
                  <a:lnTo>
                    <a:pt x="729" y="547"/>
                  </a:lnTo>
                  <a:lnTo>
                    <a:pt x="718" y="549"/>
                  </a:lnTo>
                  <a:lnTo>
                    <a:pt x="666" y="539"/>
                  </a:lnTo>
                  <a:lnTo>
                    <a:pt x="640" y="520"/>
                  </a:lnTo>
                  <a:lnTo>
                    <a:pt x="627" y="501"/>
                  </a:lnTo>
                  <a:lnTo>
                    <a:pt x="623" y="488"/>
                  </a:lnTo>
                  <a:lnTo>
                    <a:pt x="618" y="474"/>
                  </a:lnTo>
                  <a:lnTo>
                    <a:pt x="621" y="449"/>
                  </a:lnTo>
                  <a:lnTo>
                    <a:pt x="640" y="411"/>
                  </a:lnTo>
                  <a:lnTo>
                    <a:pt x="733" y="329"/>
                  </a:lnTo>
                  <a:lnTo>
                    <a:pt x="833" y="259"/>
                  </a:lnTo>
                  <a:lnTo>
                    <a:pt x="882" y="223"/>
                  </a:lnTo>
                  <a:lnTo>
                    <a:pt x="948" y="150"/>
                  </a:lnTo>
                  <a:lnTo>
                    <a:pt x="980" y="82"/>
                  </a:lnTo>
                  <a:lnTo>
                    <a:pt x="982" y="25"/>
                  </a:lnTo>
                  <a:lnTo>
                    <a:pt x="974" y="0"/>
                  </a:lnTo>
                  <a:lnTo>
                    <a:pt x="971" y="5"/>
                  </a:lnTo>
                  <a:lnTo>
                    <a:pt x="929" y="42"/>
                  </a:lnTo>
                  <a:lnTo>
                    <a:pt x="873" y="79"/>
                  </a:lnTo>
                  <a:lnTo>
                    <a:pt x="833" y="101"/>
                  </a:lnTo>
                  <a:lnTo>
                    <a:pt x="790" y="126"/>
                  </a:lnTo>
                  <a:lnTo>
                    <a:pt x="713" y="189"/>
                  </a:lnTo>
                  <a:lnTo>
                    <a:pt x="608" y="294"/>
                  </a:lnTo>
                  <a:lnTo>
                    <a:pt x="540" y="359"/>
                  </a:lnTo>
                  <a:lnTo>
                    <a:pt x="509" y="388"/>
                  </a:lnTo>
                  <a:lnTo>
                    <a:pt x="464" y="422"/>
                  </a:lnTo>
                  <a:lnTo>
                    <a:pt x="430" y="437"/>
                  </a:lnTo>
                  <a:lnTo>
                    <a:pt x="386" y="434"/>
                  </a:lnTo>
                  <a:lnTo>
                    <a:pt x="358" y="428"/>
                  </a:lnTo>
                  <a:lnTo>
                    <a:pt x="322" y="422"/>
                  </a:lnTo>
                  <a:lnTo>
                    <a:pt x="228" y="411"/>
                  </a:lnTo>
                  <a:lnTo>
                    <a:pt x="127" y="413"/>
                  </a:lnTo>
                  <a:lnTo>
                    <a:pt x="57" y="432"/>
                  </a:lnTo>
                  <a:lnTo>
                    <a:pt x="16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xmlns="" id="{9B0C9BC2-80E9-4E6F-B342-F7B87EF35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34" y="-356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8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5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3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79 h 591"/>
                <a:gd name="T24" fmla="*/ 733 w 984"/>
                <a:gd name="T25" fmla="*/ 553 h 591"/>
                <a:gd name="T26" fmla="*/ 729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4 h 591"/>
                <a:gd name="T40" fmla="*/ 621 w 984"/>
                <a:gd name="T41" fmla="*/ 448 h 591"/>
                <a:gd name="T42" fmla="*/ 641 w 984"/>
                <a:gd name="T43" fmla="*/ 411 h 591"/>
                <a:gd name="T44" fmla="*/ 733 w 984"/>
                <a:gd name="T45" fmla="*/ 329 h 591"/>
                <a:gd name="T46" fmla="*/ 834 w 984"/>
                <a:gd name="T47" fmla="*/ 259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3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5 h 591"/>
                <a:gd name="T68" fmla="*/ 713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29 w 984"/>
                <a:gd name="T79" fmla="*/ 436 h 591"/>
                <a:gd name="T80" fmla="*/ 388 w 984"/>
                <a:gd name="T81" fmla="*/ 434 h 591"/>
                <a:gd name="T82" fmla="*/ 357 w 984"/>
                <a:gd name="T83" fmla="*/ 428 h 591"/>
                <a:gd name="T84" fmla="*/ 321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8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5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3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79"/>
                  </a:lnTo>
                  <a:lnTo>
                    <a:pt x="733" y="553"/>
                  </a:lnTo>
                  <a:lnTo>
                    <a:pt x="729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4"/>
                  </a:lnTo>
                  <a:lnTo>
                    <a:pt x="621" y="448"/>
                  </a:lnTo>
                  <a:lnTo>
                    <a:pt x="641" y="411"/>
                  </a:lnTo>
                  <a:lnTo>
                    <a:pt x="733" y="329"/>
                  </a:lnTo>
                  <a:lnTo>
                    <a:pt x="834" y="259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3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5"/>
                  </a:lnTo>
                  <a:lnTo>
                    <a:pt x="713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29" y="436"/>
                  </a:lnTo>
                  <a:lnTo>
                    <a:pt x="388" y="434"/>
                  </a:lnTo>
                  <a:lnTo>
                    <a:pt x="357" y="428"/>
                  </a:lnTo>
                  <a:lnTo>
                    <a:pt x="321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xmlns="" id="{BA90A336-2A5F-4CA0-8D9D-D43B697D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-48"/>
              <a:ext cx="328" cy="197"/>
            </a:xfrm>
            <a:custGeom>
              <a:avLst/>
              <a:gdLst>
                <a:gd name="T0" fmla="*/ 0 w 984"/>
                <a:gd name="T1" fmla="*/ 471 h 591"/>
                <a:gd name="T2" fmla="*/ 19 w 984"/>
                <a:gd name="T3" fmla="*/ 467 h 591"/>
                <a:gd name="T4" fmla="*/ 124 w 984"/>
                <a:gd name="T5" fmla="*/ 455 h 591"/>
                <a:gd name="T6" fmla="*/ 212 w 984"/>
                <a:gd name="T7" fmla="*/ 457 h 591"/>
                <a:gd name="T8" fmla="*/ 257 w 984"/>
                <a:gd name="T9" fmla="*/ 464 h 591"/>
                <a:gd name="T10" fmla="*/ 300 w 984"/>
                <a:gd name="T11" fmla="*/ 474 h 591"/>
                <a:gd name="T12" fmla="*/ 389 w 984"/>
                <a:gd name="T13" fmla="*/ 511 h 591"/>
                <a:gd name="T14" fmla="*/ 481 w 984"/>
                <a:gd name="T15" fmla="*/ 553 h 591"/>
                <a:gd name="T16" fmla="*/ 576 w 984"/>
                <a:gd name="T17" fmla="*/ 585 h 591"/>
                <a:gd name="T18" fmla="*/ 625 w 984"/>
                <a:gd name="T19" fmla="*/ 589 h 591"/>
                <a:gd name="T20" fmla="*/ 670 w 984"/>
                <a:gd name="T21" fmla="*/ 591 h 591"/>
                <a:gd name="T22" fmla="*/ 717 w 984"/>
                <a:gd name="T23" fmla="*/ 581 h 591"/>
                <a:gd name="T24" fmla="*/ 733 w 984"/>
                <a:gd name="T25" fmla="*/ 553 h 591"/>
                <a:gd name="T26" fmla="*/ 730 w 984"/>
                <a:gd name="T27" fmla="*/ 547 h 591"/>
                <a:gd name="T28" fmla="*/ 719 w 984"/>
                <a:gd name="T29" fmla="*/ 549 h 591"/>
                <a:gd name="T30" fmla="*/ 667 w 984"/>
                <a:gd name="T31" fmla="*/ 539 h 591"/>
                <a:gd name="T32" fmla="*/ 641 w 984"/>
                <a:gd name="T33" fmla="*/ 520 h 591"/>
                <a:gd name="T34" fmla="*/ 628 w 984"/>
                <a:gd name="T35" fmla="*/ 501 h 591"/>
                <a:gd name="T36" fmla="*/ 622 w 984"/>
                <a:gd name="T37" fmla="*/ 488 h 591"/>
                <a:gd name="T38" fmla="*/ 619 w 984"/>
                <a:gd name="T39" fmla="*/ 475 h 591"/>
                <a:gd name="T40" fmla="*/ 622 w 984"/>
                <a:gd name="T41" fmla="*/ 449 h 591"/>
                <a:gd name="T42" fmla="*/ 641 w 984"/>
                <a:gd name="T43" fmla="*/ 411 h 591"/>
                <a:gd name="T44" fmla="*/ 735 w 984"/>
                <a:gd name="T45" fmla="*/ 329 h 591"/>
                <a:gd name="T46" fmla="*/ 834 w 984"/>
                <a:gd name="T47" fmla="*/ 261 h 591"/>
                <a:gd name="T48" fmla="*/ 883 w 984"/>
                <a:gd name="T49" fmla="*/ 223 h 591"/>
                <a:gd name="T50" fmla="*/ 949 w 984"/>
                <a:gd name="T51" fmla="*/ 150 h 591"/>
                <a:gd name="T52" fmla="*/ 981 w 984"/>
                <a:gd name="T53" fmla="*/ 82 h 591"/>
                <a:gd name="T54" fmla="*/ 984 w 984"/>
                <a:gd name="T55" fmla="*/ 25 h 591"/>
                <a:gd name="T56" fmla="*/ 975 w 984"/>
                <a:gd name="T57" fmla="*/ 0 h 591"/>
                <a:gd name="T58" fmla="*/ 972 w 984"/>
                <a:gd name="T59" fmla="*/ 5 h 591"/>
                <a:gd name="T60" fmla="*/ 930 w 984"/>
                <a:gd name="T61" fmla="*/ 42 h 591"/>
                <a:gd name="T62" fmla="*/ 874 w 984"/>
                <a:gd name="T63" fmla="*/ 79 h 591"/>
                <a:gd name="T64" fmla="*/ 834 w 984"/>
                <a:gd name="T65" fmla="*/ 101 h 591"/>
                <a:gd name="T66" fmla="*/ 791 w 984"/>
                <a:gd name="T67" fmla="*/ 127 h 591"/>
                <a:gd name="T68" fmla="*/ 714 w 984"/>
                <a:gd name="T69" fmla="*/ 189 h 591"/>
                <a:gd name="T70" fmla="*/ 609 w 984"/>
                <a:gd name="T71" fmla="*/ 294 h 591"/>
                <a:gd name="T72" fmla="*/ 542 w 984"/>
                <a:gd name="T73" fmla="*/ 359 h 591"/>
                <a:gd name="T74" fmla="*/ 510 w 984"/>
                <a:gd name="T75" fmla="*/ 388 h 591"/>
                <a:gd name="T76" fmla="*/ 465 w 984"/>
                <a:gd name="T77" fmla="*/ 422 h 591"/>
                <a:gd name="T78" fmla="*/ 431 w 984"/>
                <a:gd name="T79" fmla="*/ 437 h 591"/>
                <a:gd name="T80" fmla="*/ 388 w 984"/>
                <a:gd name="T81" fmla="*/ 435 h 591"/>
                <a:gd name="T82" fmla="*/ 357 w 984"/>
                <a:gd name="T83" fmla="*/ 429 h 591"/>
                <a:gd name="T84" fmla="*/ 323 w 984"/>
                <a:gd name="T85" fmla="*/ 422 h 591"/>
                <a:gd name="T86" fmla="*/ 229 w 984"/>
                <a:gd name="T87" fmla="*/ 411 h 591"/>
                <a:gd name="T88" fmla="*/ 127 w 984"/>
                <a:gd name="T89" fmla="*/ 413 h 591"/>
                <a:gd name="T90" fmla="*/ 58 w 984"/>
                <a:gd name="T91" fmla="*/ 432 h 591"/>
                <a:gd name="T92" fmla="*/ 18 w 984"/>
                <a:gd name="T93" fmla="*/ 455 h 591"/>
                <a:gd name="T94" fmla="*/ 0 w 984"/>
                <a:gd name="T95" fmla="*/ 471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4" h="591">
                  <a:moveTo>
                    <a:pt x="0" y="471"/>
                  </a:moveTo>
                  <a:lnTo>
                    <a:pt x="19" y="467"/>
                  </a:lnTo>
                  <a:lnTo>
                    <a:pt x="124" y="455"/>
                  </a:lnTo>
                  <a:lnTo>
                    <a:pt x="212" y="457"/>
                  </a:lnTo>
                  <a:lnTo>
                    <a:pt x="257" y="464"/>
                  </a:lnTo>
                  <a:lnTo>
                    <a:pt x="300" y="474"/>
                  </a:lnTo>
                  <a:lnTo>
                    <a:pt x="389" y="511"/>
                  </a:lnTo>
                  <a:lnTo>
                    <a:pt x="481" y="553"/>
                  </a:lnTo>
                  <a:lnTo>
                    <a:pt x="576" y="585"/>
                  </a:lnTo>
                  <a:lnTo>
                    <a:pt x="625" y="589"/>
                  </a:lnTo>
                  <a:lnTo>
                    <a:pt x="670" y="591"/>
                  </a:lnTo>
                  <a:lnTo>
                    <a:pt x="717" y="581"/>
                  </a:lnTo>
                  <a:lnTo>
                    <a:pt x="733" y="553"/>
                  </a:lnTo>
                  <a:lnTo>
                    <a:pt x="730" y="547"/>
                  </a:lnTo>
                  <a:lnTo>
                    <a:pt x="719" y="549"/>
                  </a:lnTo>
                  <a:lnTo>
                    <a:pt x="667" y="539"/>
                  </a:lnTo>
                  <a:lnTo>
                    <a:pt x="641" y="520"/>
                  </a:lnTo>
                  <a:lnTo>
                    <a:pt x="628" y="501"/>
                  </a:lnTo>
                  <a:lnTo>
                    <a:pt x="622" y="488"/>
                  </a:lnTo>
                  <a:lnTo>
                    <a:pt x="619" y="475"/>
                  </a:lnTo>
                  <a:lnTo>
                    <a:pt x="622" y="449"/>
                  </a:lnTo>
                  <a:lnTo>
                    <a:pt x="641" y="411"/>
                  </a:lnTo>
                  <a:lnTo>
                    <a:pt x="735" y="329"/>
                  </a:lnTo>
                  <a:lnTo>
                    <a:pt x="834" y="261"/>
                  </a:lnTo>
                  <a:lnTo>
                    <a:pt x="883" y="223"/>
                  </a:lnTo>
                  <a:lnTo>
                    <a:pt x="949" y="150"/>
                  </a:lnTo>
                  <a:lnTo>
                    <a:pt x="981" y="82"/>
                  </a:lnTo>
                  <a:lnTo>
                    <a:pt x="984" y="25"/>
                  </a:lnTo>
                  <a:lnTo>
                    <a:pt x="975" y="0"/>
                  </a:lnTo>
                  <a:lnTo>
                    <a:pt x="972" y="5"/>
                  </a:lnTo>
                  <a:lnTo>
                    <a:pt x="930" y="42"/>
                  </a:lnTo>
                  <a:lnTo>
                    <a:pt x="874" y="79"/>
                  </a:lnTo>
                  <a:lnTo>
                    <a:pt x="834" y="101"/>
                  </a:lnTo>
                  <a:lnTo>
                    <a:pt x="791" y="127"/>
                  </a:lnTo>
                  <a:lnTo>
                    <a:pt x="714" y="189"/>
                  </a:lnTo>
                  <a:lnTo>
                    <a:pt x="609" y="294"/>
                  </a:lnTo>
                  <a:lnTo>
                    <a:pt x="542" y="359"/>
                  </a:lnTo>
                  <a:lnTo>
                    <a:pt x="510" y="388"/>
                  </a:lnTo>
                  <a:lnTo>
                    <a:pt x="465" y="422"/>
                  </a:lnTo>
                  <a:lnTo>
                    <a:pt x="431" y="437"/>
                  </a:lnTo>
                  <a:lnTo>
                    <a:pt x="388" y="435"/>
                  </a:lnTo>
                  <a:lnTo>
                    <a:pt x="357" y="429"/>
                  </a:lnTo>
                  <a:lnTo>
                    <a:pt x="323" y="422"/>
                  </a:lnTo>
                  <a:lnTo>
                    <a:pt x="229" y="411"/>
                  </a:lnTo>
                  <a:lnTo>
                    <a:pt x="127" y="413"/>
                  </a:lnTo>
                  <a:lnTo>
                    <a:pt x="58" y="432"/>
                  </a:lnTo>
                  <a:lnTo>
                    <a:pt x="18" y="455"/>
                  </a:lnTo>
                  <a:lnTo>
                    <a:pt x="0" y="471"/>
                  </a:lnTo>
                  <a:close/>
                </a:path>
              </a:pathLst>
            </a:custGeom>
            <a:solidFill>
              <a:srgbClr val="100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9725B351-823F-4898-B244-D7D83C6F5917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212724" y="847090"/>
            <a:ext cx="2793435" cy="871978"/>
            <a:chOff x="0" y="1261"/>
            <a:chExt cx="7680" cy="1798"/>
          </a:xfrm>
          <a:solidFill>
            <a:schemeClr val="tx1">
              <a:lumMod val="75000"/>
              <a:lumOff val="25000"/>
            </a:scheme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68000" endPos="83000" dir="5400000" sy="-100000" algn="bl" rotWithShape="0"/>
          </a:effectLst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AC28FC08-E980-42E8-B6DD-A2BB8CA7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" y="1489"/>
              <a:ext cx="79" cy="103"/>
            </a:xfrm>
            <a:custGeom>
              <a:avLst/>
              <a:gdLst>
                <a:gd name="T0" fmla="*/ 0 w 236"/>
                <a:gd name="T1" fmla="*/ 0 h 310"/>
                <a:gd name="T2" fmla="*/ 25 w 236"/>
                <a:gd name="T3" fmla="*/ 16 h 310"/>
                <a:gd name="T4" fmla="*/ 84 w 236"/>
                <a:gd name="T5" fmla="*/ 40 h 310"/>
                <a:gd name="T6" fmla="*/ 141 w 236"/>
                <a:gd name="T7" fmla="*/ 65 h 310"/>
                <a:gd name="T8" fmla="*/ 172 w 236"/>
                <a:gd name="T9" fmla="*/ 96 h 310"/>
                <a:gd name="T10" fmla="*/ 185 w 236"/>
                <a:gd name="T11" fmla="*/ 124 h 310"/>
                <a:gd name="T12" fmla="*/ 189 w 236"/>
                <a:gd name="T13" fmla="*/ 141 h 310"/>
                <a:gd name="T14" fmla="*/ 192 w 236"/>
                <a:gd name="T15" fmla="*/ 185 h 310"/>
                <a:gd name="T16" fmla="*/ 198 w 236"/>
                <a:gd name="T17" fmla="*/ 249 h 310"/>
                <a:gd name="T18" fmla="*/ 212 w 236"/>
                <a:gd name="T19" fmla="*/ 271 h 310"/>
                <a:gd name="T20" fmla="*/ 226 w 236"/>
                <a:gd name="T21" fmla="*/ 281 h 310"/>
                <a:gd name="T22" fmla="*/ 236 w 236"/>
                <a:gd name="T23" fmla="*/ 282 h 310"/>
                <a:gd name="T24" fmla="*/ 225 w 236"/>
                <a:gd name="T25" fmla="*/ 293 h 310"/>
                <a:gd name="T26" fmla="*/ 205 w 236"/>
                <a:gd name="T27" fmla="*/ 306 h 310"/>
                <a:gd name="T28" fmla="*/ 186 w 236"/>
                <a:gd name="T29" fmla="*/ 310 h 310"/>
                <a:gd name="T30" fmla="*/ 169 w 236"/>
                <a:gd name="T31" fmla="*/ 306 h 310"/>
                <a:gd name="T32" fmla="*/ 145 w 236"/>
                <a:gd name="T33" fmla="*/ 287 h 310"/>
                <a:gd name="T34" fmla="*/ 116 w 236"/>
                <a:gd name="T35" fmla="*/ 243 h 310"/>
                <a:gd name="T36" fmla="*/ 77 w 236"/>
                <a:gd name="T37" fmla="*/ 153 h 310"/>
                <a:gd name="T38" fmla="*/ 40 w 236"/>
                <a:gd name="T39" fmla="*/ 62 h 310"/>
                <a:gd name="T40" fmla="*/ 14 w 236"/>
                <a:gd name="T41" fmla="*/ 14 h 310"/>
                <a:gd name="T42" fmla="*/ 0 w 236"/>
                <a:gd name="T4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6" h="310">
                  <a:moveTo>
                    <a:pt x="0" y="0"/>
                  </a:moveTo>
                  <a:lnTo>
                    <a:pt x="25" y="16"/>
                  </a:lnTo>
                  <a:lnTo>
                    <a:pt x="84" y="40"/>
                  </a:lnTo>
                  <a:lnTo>
                    <a:pt x="141" y="65"/>
                  </a:lnTo>
                  <a:lnTo>
                    <a:pt x="172" y="96"/>
                  </a:lnTo>
                  <a:lnTo>
                    <a:pt x="185" y="124"/>
                  </a:lnTo>
                  <a:lnTo>
                    <a:pt x="189" y="141"/>
                  </a:lnTo>
                  <a:lnTo>
                    <a:pt x="192" y="185"/>
                  </a:lnTo>
                  <a:lnTo>
                    <a:pt x="198" y="249"/>
                  </a:lnTo>
                  <a:lnTo>
                    <a:pt x="212" y="271"/>
                  </a:lnTo>
                  <a:lnTo>
                    <a:pt x="226" y="281"/>
                  </a:lnTo>
                  <a:lnTo>
                    <a:pt x="236" y="282"/>
                  </a:lnTo>
                  <a:lnTo>
                    <a:pt x="225" y="293"/>
                  </a:lnTo>
                  <a:lnTo>
                    <a:pt x="205" y="306"/>
                  </a:lnTo>
                  <a:lnTo>
                    <a:pt x="186" y="310"/>
                  </a:lnTo>
                  <a:lnTo>
                    <a:pt x="169" y="306"/>
                  </a:lnTo>
                  <a:lnTo>
                    <a:pt x="145" y="287"/>
                  </a:lnTo>
                  <a:lnTo>
                    <a:pt x="116" y="243"/>
                  </a:lnTo>
                  <a:lnTo>
                    <a:pt x="77" y="153"/>
                  </a:lnTo>
                  <a:lnTo>
                    <a:pt x="40" y="62"/>
                  </a:lnTo>
                  <a:lnTo>
                    <a:pt x="14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45D09767-7886-4202-BF6A-5655D5357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0 h 801"/>
                <a:gd name="T2" fmla="*/ 88 w 332"/>
                <a:gd name="T3" fmla="*/ 43 h 801"/>
                <a:gd name="T4" fmla="*/ 155 w 332"/>
                <a:gd name="T5" fmla="*/ 129 h 801"/>
                <a:gd name="T6" fmla="*/ 209 w 332"/>
                <a:gd name="T7" fmla="*/ 217 h 801"/>
                <a:gd name="T8" fmla="*/ 252 w 332"/>
                <a:gd name="T9" fmla="*/ 308 h 801"/>
                <a:gd name="T10" fmla="*/ 285 w 332"/>
                <a:gd name="T11" fmla="*/ 404 h 801"/>
                <a:gd name="T12" fmla="*/ 308 w 332"/>
                <a:gd name="T13" fmla="*/ 506 h 801"/>
                <a:gd name="T14" fmla="*/ 324 w 332"/>
                <a:gd name="T15" fmla="*/ 617 h 801"/>
                <a:gd name="T16" fmla="*/ 331 w 332"/>
                <a:gd name="T17" fmla="*/ 737 h 801"/>
                <a:gd name="T18" fmla="*/ 332 w 332"/>
                <a:gd name="T19" fmla="*/ 801 h 801"/>
                <a:gd name="T20" fmla="*/ 312 w 332"/>
                <a:gd name="T21" fmla="*/ 789 h 801"/>
                <a:gd name="T22" fmla="*/ 281 w 332"/>
                <a:gd name="T23" fmla="*/ 754 h 801"/>
                <a:gd name="T24" fmla="*/ 251 w 332"/>
                <a:gd name="T25" fmla="*/ 688 h 801"/>
                <a:gd name="T26" fmla="*/ 220 w 332"/>
                <a:gd name="T27" fmla="*/ 621 h 801"/>
                <a:gd name="T28" fmla="*/ 192 w 332"/>
                <a:gd name="T29" fmla="*/ 585 h 801"/>
                <a:gd name="T30" fmla="*/ 150 w 332"/>
                <a:gd name="T31" fmla="*/ 562 h 801"/>
                <a:gd name="T32" fmla="*/ 90 w 332"/>
                <a:gd name="T33" fmla="*/ 557 h 801"/>
                <a:gd name="T34" fmla="*/ 50 w 332"/>
                <a:gd name="T35" fmla="*/ 565 h 801"/>
                <a:gd name="T36" fmla="*/ 64 w 332"/>
                <a:gd name="T37" fmla="*/ 548 h 801"/>
                <a:gd name="T38" fmla="*/ 84 w 332"/>
                <a:gd name="T39" fmla="*/ 513 h 801"/>
                <a:gd name="T40" fmla="*/ 96 w 332"/>
                <a:gd name="T41" fmla="*/ 478 h 801"/>
                <a:gd name="T42" fmla="*/ 99 w 332"/>
                <a:gd name="T43" fmla="*/ 442 h 801"/>
                <a:gd name="T44" fmla="*/ 91 w 332"/>
                <a:gd name="T45" fmla="*/ 389 h 801"/>
                <a:gd name="T46" fmla="*/ 66 w 332"/>
                <a:gd name="T47" fmla="*/ 318 h 801"/>
                <a:gd name="T48" fmla="*/ 34 w 332"/>
                <a:gd name="T49" fmla="*/ 247 h 801"/>
                <a:gd name="T50" fmla="*/ 8 w 332"/>
                <a:gd name="T51" fmla="*/ 176 h 801"/>
                <a:gd name="T52" fmla="*/ 0 w 332"/>
                <a:gd name="T53" fmla="*/ 123 h 801"/>
                <a:gd name="T54" fmla="*/ 3 w 332"/>
                <a:gd name="T55" fmla="*/ 87 h 801"/>
                <a:gd name="T56" fmla="*/ 14 w 332"/>
                <a:gd name="T57" fmla="*/ 52 h 801"/>
                <a:gd name="T58" fmla="*/ 35 w 332"/>
                <a:gd name="T59" fmla="*/ 17 h 801"/>
                <a:gd name="T60" fmla="*/ 50 w 332"/>
                <a:gd name="T61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0"/>
                  </a:moveTo>
                  <a:lnTo>
                    <a:pt x="88" y="43"/>
                  </a:lnTo>
                  <a:lnTo>
                    <a:pt x="155" y="129"/>
                  </a:lnTo>
                  <a:lnTo>
                    <a:pt x="209" y="217"/>
                  </a:lnTo>
                  <a:lnTo>
                    <a:pt x="252" y="308"/>
                  </a:lnTo>
                  <a:lnTo>
                    <a:pt x="285" y="404"/>
                  </a:lnTo>
                  <a:lnTo>
                    <a:pt x="308" y="506"/>
                  </a:lnTo>
                  <a:lnTo>
                    <a:pt x="324" y="617"/>
                  </a:lnTo>
                  <a:lnTo>
                    <a:pt x="331" y="737"/>
                  </a:lnTo>
                  <a:lnTo>
                    <a:pt x="332" y="801"/>
                  </a:lnTo>
                  <a:lnTo>
                    <a:pt x="312" y="789"/>
                  </a:lnTo>
                  <a:lnTo>
                    <a:pt x="281" y="754"/>
                  </a:lnTo>
                  <a:lnTo>
                    <a:pt x="251" y="688"/>
                  </a:lnTo>
                  <a:lnTo>
                    <a:pt x="220" y="621"/>
                  </a:lnTo>
                  <a:lnTo>
                    <a:pt x="192" y="585"/>
                  </a:lnTo>
                  <a:lnTo>
                    <a:pt x="150" y="562"/>
                  </a:lnTo>
                  <a:lnTo>
                    <a:pt x="90" y="557"/>
                  </a:lnTo>
                  <a:lnTo>
                    <a:pt x="50" y="565"/>
                  </a:lnTo>
                  <a:lnTo>
                    <a:pt x="64" y="548"/>
                  </a:lnTo>
                  <a:lnTo>
                    <a:pt x="84" y="513"/>
                  </a:lnTo>
                  <a:lnTo>
                    <a:pt x="96" y="478"/>
                  </a:lnTo>
                  <a:lnTo>
                    <a:pt x="99" y="442"/>
                  </a:lnTo>
                  <a:lnTo>
                    <a:pt x="91" y="389"/>
                  </a:lnTo>
                  <a:lnTo>
                    <a:pt x="66" y="318"/>
                  </a:lnTo>
                  <a:lnTo>
                    <a:pt x="34" y="247"/>
                  </a:lnTo>
                  <a:lnTo>
                    <a:pt x="8" y="176"/>
                  </a:lnTo>
                  <a:lnTo>
                    <a:pt x="0" y="123"/>
                  </a:lnTo>
                  <a:lnTo>
                    <a:pt x="3" y="87"/>
                  </a:lnTo>
                  <a:lnTo>
                    <a:pt x="14" y="52"/>
                  </a:lnTo>
                  <a:lnTo>
                    <a:pt x="35" y="17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8FE95DC4-DA15-4A06-8BAE-B4A1CCDB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48 w 208"/>
                <a:gd name="T1" fmla="*/ 0 h 565"/>
                <a:gd name="T2" fmla="*/ 81 w 208"/>
                <a:gd name="T3" fmla="*/ 70 h 565"/>
                <a:gd name="T4" fmla="*/ 148 w 208"/>
                <a:gd name="T5" fmla="*/ 204 h 565"/>
                <a:gd name="T6" fmla="*/ 186 w 208"/>
                <a:gd name="T7" fmla="*/ 307 h 565"/>
                <a:gd name="T8" fmla="*/ 202 w 208"/>
                <a:gd name="T9" fmla="*/ 376 h 565"/>
                <a:gd name="T10" fmla="*/ 208 w 208"/>
                <a:gd name="T11" fmla="*/ 448 h 565"/>
                <a:gd name="T12" fmla="*/ 200 w 208"/>
                <a:gd name="T13" fmla="*/ 525 h 565"/>
                <a:gd name="T14" fmla="*/ 189 w 208"/>
                <a:gd name="T15" fmla="*/ 565 h 565"/>
                <a:gd name="T16" fmla="*/ 173 w 208"/>
                <a:gd name="T17" fmla="*/ 552 h 565"/>
                <a:gd name="T18" fmla="*/ 133 w 208"/>
                <a:gd name="T19" fmla="*/ 533 h 565"/>
                <a:gd name="T20" fmla="*/ 85 w 208"/>
                <a:gd name="T21" fmla="*/ 521 h 565"/>
                <a:gd name="T22" fmla="*/ 30 w 208"/>
                <a:gd name="T23" fmla="*/ 517 h 565"/>
                <a:gd name="T24" fmla="*/ 0 w 208"/>
                <a:gd name="T25" fmla="*/ 519 h 565"/>
                <a:gd name="T26" fmla="*/ 29 w 208"/>
                <a:gd name="T27" fmla="*/ 450 h 565"/>
                <a:gd name="T28" fmla="*/ 60 w 208"/>
                <a:gd name="T29" fmla="*/ 327 h 565"/>
                <a:gd name="T30" fmla="*/ 65 w 208"/>
                <a:gd name="T31" fmla="*/ 210 h 565"/>
                <a:gd name="T32" fmla="*/ 56 w 208"/>
                <a:gd name="T33" fmla="*/ 78 h 565"/>
                <a:gd name="T34" fmla="*/ 48 w 208"/>
                <a:gd name="T3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48" y="0"/>
                  </a:moveTo>
                  <a:lnTo>
                    <a:pt x="81" y="70"/>
                  </a:lnTo>
                  <a:lnTo>
                    <a:pt x="148" y="204"/>
                  </a:lnTo>
                  <a:lnTo>
                    <a:pt x="186" y="307"/>
                  </a:lnTo>
                  <a:lnTo>
                    <a:pt x="202" y="376"/>
                  </a:lnTo>
                  <a:lnTo>
                    <a:pt x="208" y="448"/>
                  </a:lnTo>
                  <a:lnTo>
                    <a:pt x="200" y="525"/>
                  </a:lnTo>
                  <a:lnTo>
                    <a:pt x="189" y="565"/>
                  </a:lnTo>
                  <a:lnTo>
                    <a:pt x="173" y="552"/>
                  </a:lnTo>
                  <a:lnTo>
                    <a:pt x="133" y="533"/>
                  </a:lnTo>
                  <a:lnTo>
                    <a:pt x="85" y="521"/>
                  </a:lnTo>
                  <a:lnTo>
                    <a:pt x="30" y="517"/>
                  </a:lnTo>
                  <a:lnTo>
                    <a:pt x="0" y="519"/>
                  </a:lnTo>
                  <a:lnTo>
                    <a:pt x="29" y="450"/>
                  </a:lnTo>
                  <a:lnTo>
                    <a:pt x="60" y="327"/>
                  </a:lnTo>
                  <a:lnTo>
                    <a:pt x="65" y="210"/>
                  </a:lnTo>
                  <a:lnTo>
                    <a:pt x="56" y="78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71F05A2B-DD46-40BF-96DC-A97E50037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2444"/>
              <a:ext cx="126" cy="58"/>
            </a:xfrm>
            <a:custGeom>
              <a:avLst/>
              <a:gdLst>
                <a:gd name="T0" fmla="*/ 376 w 376"/>
                <a:gd name="T1" fmla="*/ 58 h 174"/>
                <a:gd name="T2" fmla="*/ 376 w 376"/>
                <a:gd name="T3" fmla="*/ 104 h 174"/>
                <a:gd name="T4" fmla="*/ 348 w 376"/>
                <a:gd name="T5" fmla="*/ 127 h 174"/>
                <a:gd name="T6" fmla="*/ 293 w 376"/>
                <a:gd name="T7" fmla="*/ 158 h 174"/>
                <a:gd name="T8" fmla="*/ 243 w 376"/>
                <a:gd name="T9" fmla="*/ 172 h 174"/>
                <a:gd name="T10" fmla="*/ 195 w 376"/>
                <a:gd name="T11" fmla="*/ 174 h 174"/>
                <a:gd name="T12" fmla="*/ 148 w 376"/>
                <a:gd name="T13" fmla="*/ 164 h 174"/>
                <a:gd name="T14" fmla="*/ 104 w 376"/>
                <a:gd name="T15" fmla="*/ 143 h 174"/>
                <a:gd name="T16" fmla="*/ 40 w 376"/>
                <a:gd name="T17" fmla="*/ 98 h 174"/>
                <a:gd name="T18" fmla="*/ 0 w 376"/>
                <a:gd name="T19" fmla="*/ 58 h 174"/>
                <a:gd name="T20" fmla="*/ 16 w 376"/>
                <a:gd name="T21" fmla="*/ 34 h 174"/>
                <a:gd name="T22" fmla="*/ 53 w 376"/>
                <a:gd name="T23" fmla="*/ 7 h 174"/>
                <a:gd name="T24" fmla="*/ 97 w 376"/>
                <a:gd name="T25" fmla="*/ 0 h 174"/>
                <a:gd name="T26" fmla="*/ 147 w 376"/>
                <a:gd name="T27" fmla="*/ 7 h 174"/>
                <a:gd name="T28" fmla="*/ 224 w 376"/>
                <a:gd name="T29" fmla="*/ 32 h 174"/>
                <a:gd name="T30" fmla="*/ 303 w 376"/>
                <a:gd name="T31" fmla="*/ 55 h 174"/>
                <a:gd name="T32" fmla="*/ 352 w 376"/>
                <a:gd name="T33" fmla="*/ 60 h 174"/>
                <a:gd name="T34" fmla="*/ 376 w 376"/>
                <a:gd name="T35" fmla="*/ 5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174">
                  <a:moveTo>
                    <a:pt x="376" y="58"/>
                  </a:moveTo>
                  <a:lnTo>
                    <a:pt x="376" y="104"/>
                  </a:lnTo>
                  <a:lnTo>
                    <a:pt x="348" y="127"/>
                  </a:lnTo>
                  <a:lnTo>
                    <a:pt x="293" y="158"/>
                  </a:lnTo>
                  <a:lnTo>
                    <a:pt x="243" y="172"/>
                  </a:lnTo>
                  <a:lnTo>
                    <a:pt x="195" y="174"/>
                  </a:lnTo>
                  <a:lnTo>
                    <a:pt x="148" y="164"/>
                  </a:lnTo>
                  <a:lnTo>
                    <a:pt x="104" y="143"/>
                  </a:lnTo>
                  <a:lnTo>
                    <a:pt x="40" y="98"/>
                  </a:lnTo>
                  <a:lnTo>
                    <a:pt x="0" y="58"/>
                  </a:lnTo>
                  <a:lnTo>
                    <a:pt x="16" y="34"/>
                  </a:lnTo>
                  <a:lnTo>
                    <a:pt x="53" y="7"/>
                  </a:lnTo>
                  <a:lnTo>
                    <a:pt x="97" y="0"/>
                  </a:lnTo>
                  <a:lnTo>
                    <a:pt x="147" y="7"/>
                  </a:lnTo>
                  <a:lnTo>
                    <a:pt x="224" y="32"/>
                  </a:lnTo>
                  <a:lnTo>
                    <a:pt x="303" y="55"/>
                  </a:lnTo>
                  <a:lnTo>
                    <a:pt x="352" y="60"/>
                  </a:lnTo>
                  <a:lnTo>
                    <a:pt x="37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894D0837-E5A9-4129-A19C-9F0684957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0 w 282"/>
                <a:gd name="T1" fmla="*/ 60 h 248"/>
                <a:gd name="T2" fmla="*/ 2 w 282"/>
                <a:gd name="T3" fmla="*/ 45 h 248"/>
                <a:gd name="T4" fmla="*/ 10 w 282"/>
                <a:gd name="T5" fmla="*/ 24 h 248"/>
                <a:gd name="T6" fmla="*/ 24 w 282"/>
                <a:gd name="T7" fmla="*/ 9 h 248"/>
                <a:gd name="T8" fmla="*/ 40 w 282"/>
                <a:gd name="T9" fmla="*/ 3 h 248"/>
                <a:gd name="T10" fmla="*/ 68 w 282"/>
                <a:gd name="T11" fmla="*/ 0 h 248"/>
                <a:gd name="T12" fmla="*/ 112 w 282"/>
                <a:gd name="T13" fmla="*/ 12 h 248"/>
                <a:gd name="T14" fmla="*/ 177 w 282"/>
                <a:gd name="T15" fmla="*/ 39 h 248"/>
                <a:gd name="T16" fmla="*/ 225 w 282"/>
                <a:gd name="T17" fmla="*/ 48 h 248"/>
                <a:gd name="T18" fmla="*/ 238 w 282"/>
                <a:gd name="T19" fmla="*/ 32 h 248"/>
                <a:gd name="T20" fmla="*/ 235 w 282"/>
                <a:gd name="T21" fmla="*/ 12 h 248"/>
                <a:gd name="T22" fmla="*/ 247 w 282"/>
                <a:gd name="T23" fmla="*/ 16 h 248"/>
                <a:gd name="T24" fmla="*/ 263 w 282"/>
                <a:gd name="T25" fmla="*/ 29 h 248"/>
                <a:gd name="T26" fmla="*/ 277 w 282"/>
                <a:gd name="T27" fmla="*/ 59 h 248"/>
                <a:gd name="T28" fmla="*/ 281 w 282"/>
                <a:gd name="T29" fmla="*/ 144 h 248"/>
                <a:gd name="T30" fmla="*/ 282 w 282"/>
                <a:gd name="T31" fmla="*/ 201 h 248"/>
                <a:gd name="T32" fmla="*/ 263 w 282"/>
                <a:gd name="T33" fmla="*/ 205 h 248"/>
                <a:gd name="T34" fmla="*/ 230 w 282"/>
                <a:gd name="T35" fmla="*/ 201 h 248"/>
                <a:gd name="T36" fmla="*/ 190 w 282"/>
                <a:gd name="T37" fmla="*/ 181 h 248"/>
                <a:gd name="T38" fmla="*/ 162 w 282"/>
                <a:gd name="T39" fmla="*/ 163 h 248"/>
                <a:gd name="T40" fmla="*/ 149 w 282"/>
                <a:gd name="T41" fmla="*/ 163 h 248"/>
                <a:gd name="T42" fmla="*/ 142 w 282"/>
                <a:gd name="T43" fmla="*/ 179 h 248"/>
                <a:gd name="T44" fmla="*/ 140 w 282"/>
                <a:gd name="T45" fmla="*/ 217 h 248"/>
                <a:gd name="T46" fmla="*/ 141 w 282"/>
                <a:gd name="T47" fmla="*/ 248 h 248"/>
                <a:gd name="T48" fmla="*/ 117 w 282"/>
                <a:gd name="T49" fmla="*/ 240 h 248"/>
                <a:gd name="T50" fmla="*/ 85 w 282"/>
                <a:gd name="T51" fmla="*/ 225 h 248"/>
                <a:gd name="T52" fmla="*/ 68 w 282"/>
                <a:gd name="T53" fmla="*/ 211 h 248"/>
                <a:gd name="T54" fmla="*/ 64 w 282"/>
                <a:gd name="T55" fmla="*/ 193 h 248"/>
                <a:gd name="T56" fmla="*/ 70 w 282"/>
                <a:gd name="T57" fmla="*/ 161 h 248"/>
                <a:gd name="T58" fmla="*/ 89 w 282"/>
                <a:gd name="T59" fmla="*/ 101 h 248"/>
                <a:gd name="T60" fmla="*/ 94 w 282"/>
                <a:gd name="T61" fmla="*/ 60 h 248"/>
                <a:gd name="T62" fmla="*/ 0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0" y="60"/>
                  </a:moveTo>
                  <a:lnTo>
                    <a:pt x="2" y="45"/>
                  </a:lnTo>
                  <a:lnTo>
                    <a:pt x="10" y="24"/>
                  </a:lnTo>
                  <a:lnTo>
                    <a:pt x="24" y="9"/>
                  </a:lnTo>
                  <a:lnTo>
                    <a:pt x="40" y="3"/>
                  </a:lnTo>
                  <a:lnTo>
                    <a:pt x="68" y="0"/>
                  </a:lnTo>
                  <a:lnTo>
                    <a:pt x="112" y="12"/>
                  </a:lnTo>
                  <a:lnTo>
                    <a:pt x="177" y="39"/>
                  </a:lnTo>
                  <a:lnTo>
                    <a:pt x="225" y="48"/>
                  </a:lnTo>
                  <a:lnTo>
                    <a:pt x="238" y="32"/>
                  </a:lnTo>
                  <a:lnTo>
                    <a:pt x="235" y="12"/>
                  </a:lnTo>
                  <a:lnTo>
                    <a:pt x="247" y="16"/>
                  </a:lnTo>
                  <a:lnTo>
                    <a:pt x="263" y="29"/>
                  </a:lnTo>
                  <a:lnTo>
                    <a:pt x="277" y="59"/>
                  </a:lnTo>
                  <a:lnTo>
                    <a:pt x="281" y="144"/>
                  </a:lnTo>
                  <a:lnTo>
                    <a:pt x="282" y="201"/>
                  </a:lnTo>
                  <a:lnTo>
                    <a:pt x="263" y="205"/>
                  </a:lnTo>
                  <a:lnTo>
                    <a:pt x="230" y="201"/>
                  </a:lnTo>
                  <a:lnTo>
                    <a:pt x="190" y="181"/>
                  </a:lnTo>
                  <a:lnTo>
                    <a:pt x="162" y="163"/>
                  </a:lnTo>
                  <a:lnTo>
                    <a:pt x="149" y="163"/>
                  </a:lnTo>
                  <a:lnTo>
                    <a:pt x="142" y="179"/>
                  </a:lnTo>
                  <a:lnTo>
                    <a:pt x="140" y="217"/>
                  </a:lnTo>
                  <a:lnTo>
                    <a:pt x="141" y="248"/>
                  </a:lnTo>
                  <a:lnTo>
                    <a:pt x="117" y="240"/>
                  </a:lnTo>
                  <a:lnTo>
                    <a:pt x="85" y="225"/>
                  </a:lnTo>
                  <a:lnTo>
                    <a:pt x="68" y="211"/>
                  </a:lnTo>
                  <a:lnTo>
                    <a:pt x="64" y="193"/>
                  </a:lnTo>
                  <a:lnTo>
                    <a:pt x="70" y="161"/>
                  </a:lnTo>
                  <a:lnTo>
                    <a:pt x="89" y="101"/>
                  </a:lnTo>
                  <a:lnTo>
                    <a:pt x="94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6F37BE06-497B-419F-A3BF-BFD9DEE01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46 w 235"/>
                <a:gd name="T1" fmla="*/ 0 h 269"/>
                <a:gd name="T2" fmla="*/ 54 w 235"/>
                <a:gd name="T3" fmla="*/ 17 h 269"/>
                <a:gd name="T4" fmla="*/ 77 w 235"/>
                <a:gd name="T5" fmla="*/ 48 h 269"/>
                <a:gd name="T6" fmla="*/ 121 w 235"/>
                <a:gd name="T7" fmla="*/ 85 h 269"/>
                <a:gd name="T8" fmla="*/ 182 w 235"/>
                <a:gd name="T9" fmla="*/ 129 h 269"/>
                <a:gd name="T10" fmla="*/ 217 w 235"/>
                <a:gd name="T11" fmla="*/ 173 h 269"/>
                <a:gd name="T12" fmla="*/ 231 w 235"/>
                <a:gd name="T13" fmla="*/ 212 h 269"/>
                <a:gd name="T14" fmla="*/ 235 w 235"/>
                <a:gd name="T15" fmla="*/ 235 h 269"/>
                <a:gd name="T16" fmla="*/ 219 w 235"/>
                <a:gd name="T17" fmla="*/ 251 h 269"/>
                <a:gd name="T18" fmla="*/ 190 w 235"/>
                <a:gd name="T19" fmla="*/ 267 h 269"/>
                <a:gd name="T20" fmla="*/ 163 w 235"/>
                <a:gd name="T21" fmla="*/ 269 h 269"/>
                <a:gd name="T22" fmla="*/ 137 w 235"/>
                <a:gd name="T23" fmla="*/ 261 h 269"/>
                <a:gd name="T24" fmla="*/ 96 w 235"/>
                <a:gd name="T25" fmla="*/ 239 h 269"/>
                <a:gd name="T26" fmla="*/ 34 w 235"/>
                <a:gd name="T27" fmla="*/ 201 h 269"/>
                <a:gd name="T28" fmla="*/ 0 w 235"/>
                <a:gd name="T29" fmla="*/ 188 h 269"/>
                <a:gd name="T30" fmla="*/ 0 w 235"/>
                <a:gd name="T31" fmla="*/ 159 h 269"/>
                <a:gd name="T32" fmla="*/ 14 w 235"/>
                <a:gd name="T33" fmla="*/ 115 h 269"/>
                <a:gd name="T34" fmla="*/ 36 w 235"/>
                <a:gd name="T35" fmla="*/ 76 h 269"/>
                <a:gd name="T36" fmla="*/ 48 w 235"/>
                <a:gd name="T37" fmla="*/ 31 h 269"/>
                <a:gd name="T38" fmla="*/ 46 w 235"/>
                <a:gd name="T3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46" y="0"/>
                  </a:moveTo>
                  <a:lnTo>
                    <a:pt x="54" y="17"/>
                  </a:lnTo>
                  <a:lnTo>
                    <a:pt x="77" y="48"/>
                  </a:lnTo>
                  <a:lnTo>
                    <a:pt x="121" y="85"/>
                  </a:lnTo>
                  <a:lnTo>
                    <a:pt x="182" y="129"/>
                  </a:lnTo>
                  <a:lnTo>
                    <a:pt x="217" y="173"/>
                  </a:lnTo>
                  <a:lnTo>
                    <a:pt x="231" y="212"/>
                  </a:lnTo>
                  <a:lnTo>
                    <a:pt x="235" y="235"/>
                  </a:lnTo>
                  <a:lnTo>
                    <a:pt x="219" y="251"/>
                  </a:lnTo>
                  <a:lnTo>
                    <a:pt x="190" y="267"/>
                  </a:lnTo>
                  <a:lnTo>
                    <a:pt x="163" y="269"/>
                  </a:lnTo>
                  <a:lnTo>
                    <a:pt x="137" y="261"/>
                  </a:lnTo>
                  <a:lnTo>
                    <a:pt x="96" y="239"/>
                  </a:lnTo>
                  <a:lnTo>
                    <a:pt x="34" y="201"/>
                  </a:lnTo>
                  <a:lnTo>
                    <a:pt x="0" y="188"/>
                  </a:lnTo>
                  <a:lnTo>
                    <a:pt x="0" y="159"/>
                  </a:lnTo>
                  <a:lnTo>
                    <a:pt x="14" y="115"/>
                  </a:lnTo>
                  <a:lnTo>
                    <a:pt x="36" y="76"/>
                  </a:lnTo>
                  <a:lnTo>
                    <a:pt x="48" y="31"/>
                  </a:lnTo>
                  <a:lnTo>
                    <a:pt x="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xmlns="" id="{73554BED-E268-4452-B161-E2FE8C293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286 w 290"/>
                <a:gd name="T1" fmla="*/ 145 h 145"/>
                <a:gd name="T2" fmla="*/ 4 w 290"/>
                <a:gd name="T3" fmla="*/ 145 h 145"/>
                <a:gd name="T4" fmla="*/ 0 w 290"/>
                <a:gd name="T5" fmla="*/ 128 h 145"/>
                <a:gd name="T6" fmla="*/ 0 w 290"/>
                <a:gd name="T7" fmla="*/ 96 h 145"/>
                <a:gd name="T8" fmla="*/ 8 w 290"/>
                <a:gd name="T9" fmla="*/ 68 h 145"/>
                <a:gd name="T10" fmla="*/ 24 w 290"/>
                <a:gd name="T11" fmla="*/ 45 h 145"/>
                <a:gd name="T12" fmla="*/ 56 w 290"/>
                <a:gd name="T13" fmla="*/ 19 h 145"/>
                <a:gd name="T14" fmla="*/ 115 w 290"/>
                <a:gd name="T15" fmla="*/ 0 h 145"/>
                <a:gd name="T16" fmla="*/ 177 w 290"/>
                <a:gd name="T17" fmla="*/ 0 h 145"/>
                <a:gd name="T18" fmla="*/ 235 w 290"/>
                <a:gd name="T19" fmla="*/ 19 h 145"/>
                <a:gd name="T20" fmla="*/ 268 w 290"/>
                <a:gd name="T21" fmla="*/ 45 h 145"/>
                <a:gd name="T22" fmla="*/ 282 w 290"/>
                <a:gd name="T23" fmla="*/ 68 h 145"/>
                <a:gd name="T24" fmla="*/ 290 w 290"/>
                <a:gd name="T25" fmla="*/ 96 h 145"/>
                <a:gd name="T26" fmla="*/ 290 w 290"/>
                <a:gd name="T27" fmla="*/ 128 h 145"/>
                <a:gd name="T28" fmla="*/ 286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286" y="145"/>
                  </a:moveTo>
                  <a:lnTo>
                    <a:pt x="4" y="145"/>
                  </a:lnTo>
                  <a:lnTo>
                    <a:pt x="0" y="128"/>
                  </a:lnTo>
                  <a:lnTo>
                    <a:pt x="0" y="96"/>
                  </a:lnTo>
                  <a:lnTo>
                    <a:pt x="8" y="68"/>
                  </a:lnTo>
                  <a:lnTo>
                    <a:pt x="24" y="45"/>
                  </a:lnTo>
                  <a:lnTo>
                    <a:pt x="56" y="19"/>
                  </a:lnTo>
                  <a:lnTo>
                    <a:pt x="115" y="0"/>
                  </a:lnTo>
                  <a:lnTo>
                    <a:pt x="177" y="0"/>
                  </a:lnTo>
                  <a:lnTo>
                    <a:pt x="235" y="19"/>
                  </a:lnTo>
                  <a:lnTo>
                    <a:pt x="268" y="45"/>
                  </a:lnTo>
                  <a:lnTo>
                    <a:pt x="282" y="68"/>
                  </a:lnTo>
                  <a:lnTo>
                    <a:pt x="290" y="96"/>
                  </a:lnTo>
                  <a:lnTo>
                    <a:pt x="290" y="12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xmlns="" id="{2F86F556-3F6B-4CA8-B8DF-6B8141CF6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425 w 427"/>
                <a:gd name="T1" fmla="*/ 152 h 294"/>
                <a:gd name="T2" fmla="*/ 398 w 427"/>
                <a:gd name="T3" fmla="*/ 135 h 294"/>
                <a:gd name="T4" fmla="*/ 356 w 427"/>
                <a:gd name="T5" fmla="*/ 120 h 294"/>
                <a:gd name="T6" fmla="*/ 331 w 427"/>
                <a:gd name="T7" fmla="*/ 124 h 294"/>
                <a:gd name="T8" fmla="*/ 318 w 427"/>
                <a:gd name="T9" fmla="*/ 142 h 294"/>
                <a:gd name="T10" fmla="*/ 310 w 427"/>
                <a:gd name="T11" fmla="*/ 187 h 294"/>
                <a:gd name="T12" fmla="*/ 304 w 427"/>
                <a:gd name="T13" fmla="*/ 243 h 294"/>
                <a:gd name="T14" fmla="*/ 294 w 427"/>
                <a:gd name="T15" fmla="*/ 278 h 294"/>
                <a:gd name="T16" fmla="*/ 284 w 427"/>
                <a:gd name="T17" fmla="*/ 294 h 294"/>
                <a:gd name="T18" fmla="*/ 258 w 427"/>
                <a:gd name="T19" fmla="*/ 287 h 294"/>
                <a:gd name="T20" fmla="*/ 215 w 427"/>
                <a:gd name="T21" fmla="*/ 266 h 294"/>
                <a:gd name="T22" fmla="*/ 171 w 427"/>
                <a:gd name="T23" fmla="*/ 226 h 294"/>
                <a:gd name="T24" fmla="*/ 138 w 427"/>
                <a:gd name="T25" fmla="*/ 188 h 294"/>
                <a:gd name="T26" fmla="*/ 112 w 427"/>
                <a:gd name="T27" fmla="*/ 174 h 294"/>
                <a:gd name="T28" fmla="*/ 78 w 427"/>
                <a:gd name="T29" fmla="*/ 170 h 294"/>
                <a:gd name="T30" fmla="*/ 32 w 427"/>
                <a:gd name="T31" fmla="*/ 184 h 294"/>
                <a:gd name="T32" fmla="*/ 2 w 427"/>
                <a:gd name="T33" fmla="*/ 199 h 294"/>
                <a:gd name="T34" fmla="*/ 0 w 427"/>
                <a:gd name="T35" fmla="*/ 184 h 294"/>
                <a:gd name="T36" fmla="*/ 6 w 427"/>
                <a:gd name="T37" fmla="*/ 155 h 294"/>
                <a:gd name="T38" fmla="*/ 22 w 427"/>
                <a:gd name="T39" fmla="*/ 126 h 294"/>
                <a:gd name="T40" fmla="*/ 46 w 427"/>
                <a:gd name="T41" fmla="*/ 98 h 294"/>
                <a:gd name="T42" fmla="*/ 92 w 427"/>
                <a:gd name="T43" fmla="*/ 60 h 294"/>
                <a:gd name="T44" fmla="*/ 171 w 427"/>
                <a:gd name="T45" fmla="*/ 20 h 294"/>
                <a:gd name="T46" fmla="*/ 255 w 427"/>
                <a:gd name="T47" fmla="*/ 0 h 294"/>
                <a:gd name="T48" fmla="*/ 315 w 427"/>
                <a:gd name="T49" fmla="*/ 0 h 294"/>
                <a:gd name="T50" fmla="*/ 351 w 427"/>
                <a:gd name="T51" fmla="*/ 8 h 294"/>
                <a:gd name="T52" fmla="*/ 382 w 427"/>
                <a:gd name="T53" fmla="*/ 24 h 294"/>
                <a:gd name="T54" fmla="*/ 406 w 427"/>
                <a:gd name="T55" fmla="*/ 50 h 294"/>
                <a:gd name="T56" fmla="*/ 421 w 427"/>
                <a:gd name="T57" fmla="*/ 83 h 294"/>
                <a:gd name="T58" fmla="*/ 427 w 427"/>
                <a:gd name="T59" fmla="*/ 126 h 294"/>
                <a:gd name="T60" fmla="*/ 425 w 427"/>
                <a:gd name="T61" fmla="*/ 15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425" y="152"/>
                  </a:moveTo>
                  <a:lnTo>
                    <a:pt x="398" y="135"/>
                  </a:lnTo>
                  <a:lnTo>
                    <a:pt x="356" y="120"/>
                  </a:lnTo>
                  <a:lnTo>
                    <a:pt x="331" y="124"/>
                  </a:lnTo>
                  <a:lnTo>
                    <a:pt x="318" y="142"/>
                  </a:lnTo>
                  <a:lnTo>
                    <a:pt x="310" y="187"/>
                  </a:lnTo>
                  <a:lnTo>
                    <a:pt x="304" y="243"/>
                  </a:lnTo>
                  <a:lnTo>
                    <a:pt x="294" y="278"/>
                  </a:lnTo>
                  <a:lnTo>
                    <a:pt x="284" y="294"/>
                  </a:lnTo>
                  <a:lnTo>
                    <a:pt x="258" y="287"/>
                  </a:lnTo>
                  <a:lnTo>
                    <a:pt x="215" y="266"/>
                  </a:lnTo>
                  <a:lnTo>
                    <a:pt x="171" y="226"/>
                  </a:lnTo>
                  <a:lnTo>
                    <a:pt x="138" y="188"/>
                  </a:lnTo>
                  <a:lnTo>
                    <a:pt x="112" y="174"/>
                  </a:lnTo>
                  <a:lnTo>
                    <a:pt x="78" y="170"/>
                  </a:lnTo>
                  <a:lnTo>
                    <a:pt x="32" y="184"/>
                  </a:lnTo>
                  <a:lnTo>
                    <a:pt x="2" y="199"/>
                  </a:lnTo>
                  <a:lnTo>
                    <a:pt x="0" y="184"/>
                  </a:lnTo>
                  <a:lnTo>
                    <a:pt x="6" y="155"/>
                  </a:lnTo>
                  <a:lnTo>
                    <a:pt x="22" y="126"/>
                  </a:lnTo>
                  <a:lnTo>
                    <a:pt x="46" y="98"/>
                  </a:lnTo>
                  <a:lnTo>
                    <a:pt x="92" y="60"/>
                  </a:lnTo>
                  <a:lnTo>
                    <a:pt x="171" y="20"/>
                  </a:lnTo>
                  <a:lnTo>
                    <a:pt x="255" y="0"/>
                  </a:lnTo>
                  <a:lnTo>
                    <a:pt x="315" y="0"/>
                  </a:lnTo>
                  <a:lnTo>
                    <a:pt x="351" y="8"/>
                  </a:lnTo>
                  <a:lnTo>
                    <a:pt x="382" y="24"/>
                  </a:lnTo>
                  <a:lnTo>
                    <a:pt x="406" y="50"/>
                  </a:lnTo>
                  <a:lnTo>
                    <a:pt x="421" y="83"/>
                  </a:lnTo>
                  <a:lnTo>
                    <a:pt x="427" y="126"/>
                  </a:lnTo>
                  <a:lnTo>
                    <a:pt x="425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8AD83462-322B-4458-9478-292C268EC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276 w 276"/>
                <a:gd name="T1" fmla="*/ 2 h 615"/>
                <a:gd name="T2" fmla="*/ 273 w 276"/>
                <a:gd name="T3" fmla="*/ 24 h 615"/>
                <a:gd name="T4" fmla="*/ 267 w 276"/>
                <a:gd name="T5" fmla="*/ 63 h 615"/>
                <a:gd name="T6" fmla="*/ 253 w 276"/>
                <a:gd name="T7" fmla="*/ 98 h 615"/>
                <a:gd name="T8" fmla="*/ 235 w 276"/>
                <a:gd name="T9" fmla="*/ 127 h 615"/>
                <a:gd name="T10" fmla="*/ 212 w 276"/>
                <a:gd name="T11" fmla="*/ 150 h 615"/>
                <a:gd name="T12" fmla="*/ 183 w 276"/>
                <a:gd name="T13" fmla="*/ 168 h 615"/>
                <a:gd name="T14" fmla="*/ 148 w 276"/>
                <a:gd name="T15" fmla="*/ 182 h 615"/>
                <a:gd name="T16" fmla="*/ 109 w 276"/>
                <a:gd name="T17" fmla="*/ 188 h 615"/>
                <a:gd name="T18" fmla="*/ 87 w 276"/>
                <a:gd name="T19" fmla="*/ 190 h 615"/>
                <a:gd name="T20" fmla="*/ 105 w 276"/>
                <a:gd name="T21" fmla="*/ 214 h 615"/>
                <a:gd name="T22" fmla="*/ 127 w 276"/>
                <a:gd name="T23" fmla="*/ 266 h 615"/>
                <a:gd name="T24" fmla="*/ 133 w 276"/>
                <a:gd name="T25" fmla="*/ 320 h 615"/>
                <a:gd name="T26" fmla="*/ 128 w 276"/>
                <a:gd name="T27" fmla="*/ 378 h 615"/>
                <a:gd name="T28" fmla="*/ 104 w 276"/>
                <a:gd name="T29" fmla="*/ 463 h 615"/>
                <a:gd name="T30" fmla="*/ 59 w 276"/>
                <a:gd name="T31" fmla="*/ 569 h 615"/>
                <a:gd name="T32" fmla="*/ 40 w 276"/>
                <a:gd name="T33" fmla="*/ 615 h 615"/>
                <a:gd name="T34" fmla="*/ 25 w 276"/>
                <a:gd name="T35" fmla="*/ 593 h 615"/>
                <a:gd name="T36" fmla="*/ 7 w 276"/>
                <a:gd name="T37" fmla="*/ 547 h 615"/>
                <a:gd name="T38" fmla="*/ 0 w 276"/>
                <a:gd name="T39" fmla="*/ 492 h 615"/>
                <a:gd name="T40" fmla="*/ 0 w 276"/>
                <a:gd name="T41" fmla="*/ 433 h 615"/>
                <a:gd name="T42" fmla="*/ 12 w 276"/>
                <a:gd name="T43" fmla="*/ 334 h 615"/>
                <a:gd name="T44" fmla="*/ 33 w 276"/>
                <a:gd name="T45" fmla="*/ 180 h 615"/>
                <a:gd name="T46" fmla="*/ 40 w 276"/>
                <a:gd name="T47" fmla="*/ 96 h 615"/>
                <a:gd name="T48" fmla="*/ 72 w 276"/>
                <a:gd name="T49" fmla="*/ 87 h 615"/>
                <a:gd name="T50" fmla="*/ 123 w 276"/>
                <a:gd name="T51" fmla="*/ 55 h 615"/>
                <a:gd name="T52" fmla="*/ 172 w 276"/>
                <a:gd name="T53" fmla="*/ 23 h 615"/>
                <a:gd name="T54" fmla="*/ 217 w 276"/>
                <a:gd name="T55" fmla="*/ 6 h 615"/>
                <a:gd name="T56" fmla="*/ 255 w 276"/>
                <a:gd name="T57" fmla="*/ 0 h 615"/>
                <a:gd name="T58" fmla="*/ 276 w 276"/>
                <a:gd name="T59" fmla="*/ 2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276" y="2"/>
                  </a:moveTo>
                  <a:lnTo>
                    <a:pt x="273" y="24"/>
                  </a:lnTo>
                  <a:lnTo>
                    <a:pt x="267" y="63"/>
                  </a:lnTo>
                  <a:lnTo>
                    <a:pt x="253" y="98"/>
                  </a:lnTo>
                  <a:lnTo>
                    <a:pt x="235" y="127"/>
                  </a:lnTo>
                  <a:lnTo>
                    <a:pt x="212" y="150"/>
                  </a:lnTo>
                  <a:lnTo>
                    <a:pt x="183" y="168"/>
                  </a:lnTo>
                  <a:lnTo>
                    <a:pt x="148" y="182"/>
                  </a:lnTo>
                  <a:lnTo>
                    <a:pt x="109" y="188"/>
                  </a:lnTo>
                  <a:lnTo>
                    <a:pt x="87" y="190"/>
                  </a:lnTo>
                  <a:lnTo>
                    <a:pt x="105" y="214"/>
                  </a:lnTo>
                  <a:lnTo>
                    <a:pt x="127" y="266"/>
                  </a:lnTo>
                  <a:lnTo>
                    <a:pt x="133" y="320"/>
                  </a:lnTo>
                  <a:lnTo>
                    <a:pt x="128" y="378"/>
                  </a:lnTo>
                  <a:lnTo>
                    <a:pt x="104" y="463"/>
                  </a:lnTo>
                  <a:lnTo>
                    <a:pt x="59" y="569"/>
                  </a:lnTo>
                  <a:lnTo>
                    <a:pt x="40" y="615"/>
                  </a:lnTo>
                  <a:lnTo>
                    <a:pt x="25" y="593"/>
                  </a:lnTo>
                  <a:lnTo>
                    <a:pt x="7" y="547"/>
                  </a:lnTo>
                  <a:lnTo>
                    <a:pt x="0" y="492"/>
                  </a:lnTo>
                  <a:lnTo>
                    <a:pt x="0" y="433"/>
                  </a:lnTo>
                  <a:lnTo>
                    <a:pt x="12" y="334"/>
                  </a:lnTo>
                  <a:lnTo>
                    <a:pt x="33" y="180"/>
                  </a:lnTo>
                  <a:lnTo>
                    <a:pt x="40" y="96"/>
                  </a:lnTo>
                  <a:lnTo>
                    <a:pt x="72" y="87"/>
                  </a:lnTo>
                  <a:lnTo>
                    <a:pt x="123" y="55"/>
                  </a:lnTo>
                  <a:lnTo>
                    <a:pt x="172" y="23"/>
                  </a:lnTo>
                  <a:lnTo>
                    <a:pt x="217" y="6"/>
                  </a:lnTo>
                  <a:lnTo>
                    <a:pt x="255" y="0"/>
                  </a:lnTo>
                  <a:lnTo>
                    <a:pt x="27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17439826-32A7-4CD9-862E-8D2DB1ED5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47 w 189"/>
                <a:gd name="T1" fmla="*/ 0 h 472"/>
                <a:gd name="T2" fmla="*/ 76 w 189"/>
                <a:gd name="T3" fmla="*/ 19 h 472"/>
                <a:gd name="T4" fmla="*/ 125 w 189"/>
                <a:gd name="T5" fmla="*/ 40 h 472"/>
                <a:gd name="T6" fmla="*/ 165 w 189"/>
                <a:gd name="T7" fmla="*/ 46 h 472"/>
                <a:gd name="T8" fmla="*/ 189 w 189"/>
                <a:gd name="T9" fmla="*/ 46 h 472"/>
                <a:gd name="T10" fmla="*/ 176 w 189"/>
                <a:gd name="T11" fmla="*/ 184 h 472"/>
                <a:gd name="T12" fmla="*/ 176 w 189"/>
                <a:gd name="T13" fmla="*/ 333 h 472"/>
                <a:gd name="T14" fmla="*/ 189 w 189"/>
                <a:gd name="T15" fmla="*/ 472 h 472"/>
                <a:gd name="T16" fmla="*/ 173 w 189"/>
                <a:gd name="T17" fmla="*/ 469 h 472"/>
                <a:gd name="T18" fmla="*/ 156 w 189"/>
                <a:gd name="T19" fmla="*/ 450 h 472"/>
                <a:gd name="T20" fmla="*/ 147 w 189"/>
                <a:gd name="T21" fmla="*/ 406 h 472"/>
                <a:gd name="T22" fmla="*/ 141 w 189"/>
                <a:gd name="T23" fmla="*/ 377 h 472"/>
                <a:gd name="T24" fmla="*/ 113 w 189"/>
                <a:gd name="T25" fmla="*/ 396 h 472"/>
                <a:gd name="T26" fmla="*/ 64 w 189"/>
                <a:gd name="T27" fmla="*/ 417 h 472"/>
                <a:gd name="T28" fmla="*/ 24 w 189"/>
                <a:gd name="T29" fmla="*/ 424 h 472"/>
                <a:gd name="T30" fmla="*/ 0 w 189"/>
                <a:gd name="T31" fmla="*/ 424 h 472"/>
                <a:gd name="T32" fmla="*/ 7 w 189"/>
                <a:gd name="T33" fmla="*/ 385 h 472"/>
                <a:gd name="T34" fmla="*/ 29 w 189"/>
                <a:gd name="T35" fmla="*/ 320 h 472"/>
                <a:gd name="T36" fmla="*/ 71 w 189"/>
                <a:gd name="T37" fmla="*/ 237 h 472"/>
                <a:gd name="T38" fmla="*/ 103 w 189"/>
                <a:gd name="T39" fmla="*/ 169 h 472"/>
                <a:gd name="T40" fmla="*/ 111 w 189"/>
                <a:gd name="T41" fmla="*/ 125 h 472"/>
                <a:gd name="T42" fmla="*/ 103 w 189"/>
                <a:gd name="T43" fmla="*/ 80 h 472"/>
                <a:gd name="T44" fmla="*/ 73 w 189"/>
                <a:gd name="T45" fmla="*/ 28 h 472"/>
                <a:gd name="T46" fmla="*/ 47 w 189"/>
                <a:gd name="T4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47" y="0"/>
                  </a:moveTo>
                  <a:lnTo>
                    <a:pt x="76" y="19"/>
                  </a:lnTo>
                  <a:lnTo>
                    <a:pt x="125" y="40"/>
                  </a:lnTo>
                  <a:lnTo>
                    <a:pt x="165" y="46"/>
                  </a:lnTo>
                  <a:lnTo>
                    <a:pt x="189" y="46"/>
                  </a:lnTo>
                  <a:lnTo>
                    <a:pt x="176" y="184"/>
                  </a:lnTo>
                  <a:lnTo>
                    <a:pt x="176" y="333"/>
                  </a:lnTo>
                  <a:lnTo>
                    <a:pt x="189" y="472"/>
                  </a:lnTo>
                  <a:lnTo>
                    <a:pt x="173" y="469"/>
                  </a:lnTo>
                  <a:lnTo>
                    <a:pt x="156" y="450"/>
                  </a:lnTo>
                  <a:lnTo>
                    <a:pt x="147" y="406"/>
                  </a:lnTo>
                  <a:lnTo>
                    <a:pt x="141" y="377"/>
                  </a:lnTo>
                  <a:lnTo>
                    <a:pt x="113" y="396"/>
                  </a:lnTo>
                  <a:lnTo>
                    <a:pt x="64" y="417"/>
                  </a:lnTo>
                  <a:lnTo>
                    <a:pt x="24" y="424"/>
                  </a:lnTo>
                  <a:lnTo>
                    <a:pt x="0" y="424"/>
                  </a:lnTo>
                  <a:lnTo>
                    <a:pt x="7" y="385"/>
                  </a:lnTo>
                  <a:lnTo>
                    <a:pt x="29" y="320"/>
                  </a:lnTo>
                  <a:lnTo>
                    <a:pt x="71" y="237"/>
                  </a:lnTo>
                  <a:lnTo>
                    <a:pt x="103" y="169"/>
                  </a:lnTo>
                  <a:lnTo>
                    <a:pt x="111" y="125"/>
                  </a:lnTo>
                  <a:lnTo>
                    <a:pt x="103" y="80"/>
                  </a:lnTo>
                  <a:lnTo>
                    <a:pt x="73" y="28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527CB96D-18E6-4B36-8304-AC31CA36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840"/>
              <a:ext cx="140" cy="158"/>
            </a:xfrm>
            <a:custGeom>
              <a:avLst/>
              <a:gdLst>
                <a:gd name="T0" fmla="*/ 328 w 421"/>
                <a:gd name="T1" fmla="*/ 0 h 474"/>
                <a:gd name="T2" fmla="*/ 328 w 421"/>
                <a:gd name="T3" fmla="*/ 48 h 474"/>
                <a:gd name="T4" fmla="*/ 340 w 421"/>
                <a:gd name="T5" fmla="*/ 62 h 474"/>
                <a:gd name="T6" fmla="*/ 351 w 421"/>
                <a:gd name="T7" fmla="*/ 97 h 474"/>
                <a:gd name="T8" fmla="*/ 351 w 421"/>
                <a:gd name="T9" fmla="*/ 153 h 474"/>
                <a:gd name="T10" fmla="*/ 344 w 421"/>
                <a:gd name="T11" fmla="*/ 212 h 474"/>
                <a:gd name="T12" fmla="*/ 347 w 421"/>
                <a:gd name="T13" fmla="*/ 249 h 474"/>
                <a:gd name="T14" fmla="*/ 363 w 421"/>
                <a:gd name="T15" fmla="*/ 285 h 474"/>
                <a:gd name="T16" fmla="*/ 396 w 421"/>
                <a:gd name="T17" fmla="*/ 317 h 474"/>
                <a:gd name="T18" fmla="*/ 421 w 421"/>
                <a:gd name="T19" fmla="*/ 330 h 474"/>
                <a:gd name="T20" fmla="*/ 397 w 421"/>
                <a:gd name="T21" fmla="*/ 338 h 474"/>
                <a:gd name="T22" fmla="*/ 353 w 421"/>
                <a:gd name="T23" fmla="*/ 358 h 474"/>
                <a:gd name="T24" fmla="*/ 293 w 421"/>
                <a:gd name="T25" fmla="*/ 397 h 474"/>
                <a:gd name="T26" fmla="*/ 235 w 421"/>
                <a:gd name="T27" fmla="*/ 434 h 474"/>
                <a:gd name="T28" fmla="*/ 191 w 421"/>
                <a:gd name="T29" fmla="*/ 455 h 474"/>
                <a:gd name="T30" fmla="*/ 140 w 421"/>
                <a:gd name="T31" fmla="*/ 469 h 474"/>
                <a:gd name="T32" fmla="*/ 80 w 421"/>
                <a:gd name="T33" fmla="*/ 474 h 474"/>
                <a:gd name="T34" fmla="*/ 44 w 421"/>
                <a:gd name="T35" fmla="*/ 471 h 474"/>
                <a:gd name="T36" fmla="*/ 28 w 421"/>
                <a:gd name="T37" fmla="*/ 455 h 474"/>
                <a:gd name="T38" fmla="*/ 8 w 421"/>
                <a:gd name="T39" fmla="*/ 422 h 474"/>
                <a:gd name="T40" fmla="*/ 0 w 421"/>
                <a:gd name="T41" fmla="*/ 389 h 474"/>
                <a:gd name="T42" fmla="*/ 2 w 421"/>
                <a:gd name="T43" fmla="*/ 356 h 474"/>
                <a:gd name="T44" fmla="*/ 14 w 421"/>
                <a:gd name="T45" fmla="*/ 304 h 474"/>
                <a:gd name="T46" fmla="*/ 38 w 421"/>
                <a:gd name="T47" fmla="*/ 229 h 474"/>
                <a:gd name="T48" fmla="*/ 44 w 421"/>
                <a:gd name="T49" fmla="*/ 189 h 474"/>
                <a:gd name="T50" fmla="*/ 58 w 421"/>
                <a:gd name="T51" fmla="*/ 190 h 474"/>
                <a:gd name="T52" fmla="*/ 76 w 421"/>
                <a:gd name="T53" fmla="*/ 201 h 474"/>
                <a:gd name="T54" fmla="*/ 95 w 421"/>
                <a:gd name="T55" fmla="*/ 228 h 474"/>
                <a:gd name="T56" fmla="*/ 115 w 421"/>
                <a:gd name="T57" fmla="*/ 266 h 474"/>
                <a:gd name="T58" fmla="*/ 140 w 421"/>
                <a:gd name="T59" fmla="*/ 285 h 474"/>
                <a:gd name="T60" fmla="*/ 168 w 421"/>
                <a:gd name="T61" fmla="*/ 286 h 474"/>
                <a:gd name="T62" fmla="*/ 185 w 421"/>
                <a:gd name="T63" fmla="*/ 284 h 474"/>
                <a:gd name="T64" fmla="*/ 211 w 421"/>
                <a:gd name="T65" fmla="*/ 272 h 474"/>
                <a:gd name="T66" fmla="*/ 236 w 421"/>
                <a:gd name="T67" fmla="*/ 246 h 474"/>
                <a:gd name="T68" fmla="*/ 240 w 421"/>
                <a:gd name="T69" fmla="*/ 216 h 474"/>
                <a:gd name="T70" fmla="*/ 229 w 421"/>
                <a:gd name="T71" fmla="*/ 184 h 474"/>
                <a:gd name="T72" fmla="*/ 201 w 421"/>
                <a:gd name="T73" fmla="*/ 128 h 474"/>
                <a:gd name="T74" fmla="*/ 179 w 421"/>
                <a:gd name="T75" fmla="*/ 66 h 474"/>
                <a:gd name="T76" fmla="*/ 179 w 421"/>
                <a:gd name="T77" fmla="*/ 22 h 474"/>
                <a:gd name="T78" fmla="*/ 185 w 421"/>
                <a:gd name="T79" fmla="*/ 0 h 474"/>
                <a:gd name="T80" fmla="*/ 328 w 421"/>
                <a:gd name="T81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" h="474">
                  <a:moveTo>
                    <a:pt x="328" y="0"/>
                  </a:moveTo>
                  <a:lnTo>
                    <a:pt x="328" y="48"/>
                  </a:lnTo>
                  <a:lnTo>
                    <a:pt x="340" y="62"/>
                  </a:lnTo>
                  <a:lnTo>
                    <a:pt x="351" y="97"/>
                  </a:lnTo>
                  <a:lnTo>
                    <a:pt x="351" y="153"/>
                  </a:lnTo>
                  <a:lnTo>
                    <a:pt x="344" y="212"/>
                  </a:lnTo>
                  <a:lnTo>
                    <a:pt x="347" y="249"/>
                  </a:lnTo>
                  <a:lnTo>
                    <a:pt x="363" y="285"/>
                  </a:lnTo>
                  <a:lnTo>
                    <a:pt x="396" y="317"/>
                  </a:lnTo>
                  <a:lnTo>
                    <a:pt x="421" y="330"/>
                  </a:lnTo>
                  <a:lnTo>
                    <a:pt x="397" y="338"/>
                  </a:lnTo>
                  <a:lnTo>
                    <a:pt x="353" y="358"/>
                  </a:lnTo>
                  <a:lnTo>
                    <a:pt x="293" y="397"/>
                  </a:lnTo>
                  <a:lnTo>
                    <a:pt x="235" y="434"/>
                  </a:lnTo>
                  <a:lnTo>
                    <a:pt x="191" y="455"/>
                  </a:lnTo>
                  <a:lnTo>
                    <a:pt x="140" y="469"/>
                  </a:lnTo>
                  <a:lnTo>
                    <a:pt x="80" y="474"/>
                  </a:lnTo>
                  <a:lnTo>
                    <a:pt x="44" y="471"/>
                  </a:lnTo>
                  <a:lnTo>
                    <a:pt x="28" y="455"/>
                  </a:lnTo>
                  <a:lnTo>
                    <a:pt x="8" y="422"/>
                  </a:lnTo>
                  <a:lnTo>
                    <a:pt x="0" y="389"/>
                  </a:lnTo>
                  <a:lnTo>
                    <a:pt x="2" y="356"/>
                  </a:lnTo>
                  <a:lnTo>
                    <a:pt x="14" y="304"/>
                  </a:lnTo>
                  <a:lnTo>
                    <a:pt x="38" y="229"/>
                  </a:lnTo>
                  <a:lnTo>
                    <a:pt x="44" y="189"/>
                  </a:lnTo>
                  <a:lnTo>
                    <a:pt x="58" y="190"/>
                  </a:lnTo>
                  <a:lnTo>
                    <a:pt x="76" y="201"/>
                  </a:lnTo>
                  <a:lnTo>
                    <a:pt x="95" y="228"/>
                  </a:lnTo>
                  <a:lnTo>
                    <a:pt x="115" y="266"/>
                  </a:lnTo>
                  <a:lnTo>
                    <a:pt x="140" y="285"/>
                  </a:lnTo>
                  <a:lnTo>
                    <a:pt x="168" y="286"/>
                  </a:lnTo>
                  <a:lnTo>
                    <a:pt x="185" y="284"/>
                  </a:lnTo>
                  <a:lnTo>
                    <a:pt x="211" y="272"/>
                  </a:lnTo>
                  <a:lnTo>
                    <a:pt x="236" y="246"/>
                  </a:lnTo>
                  <a:lnTo>
                    <a:pt x="240" y="216"/>
                  </a:lnTo>
                  <a:lnTo>
                    <a:pt x="229" y="184"/>
                  </a:lnTo>
                  <a:lnTo>
                    <a:pt x="201" y="128"/>
                  </a:lnTo>
                  <a:lnTo>
                    <a:pt x="179" y="66"/>
                  </a:lnTo>
                  <a:lnTo>
                    <a:pt x="179" y="22"/>
                  </a:lnTo>
                  <a:lnTo>
                    <a:pt x="185" y="0"/>
                  </a:lnTo>
                  <a:lnTo>
                    <a:pt x="3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A4446BA4-D01F-47A4-BAD7-A1054A709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" y="2981"/>
              <a:ext cx="143" cy="51"/>
            </a:xfrm>
            <a:custGeom>
              <a:avLst/>
              <a:gdLst>
                <a:gd name="T0" fmla="*/ 5 w 429"/>
                <a:gd name="T1" fmla="*/ 0 h 153"/>
                <a:gd name="T2" fmla="*/ 98 w 429"/>
                <a:gd name="T3" fmla="*/ 0 h 153"/>
                <a:gd name="T4" fmla="*/ 110 w 429"/>
                <a:gd name="T5" fmla="*/ 14 h 153"/>
                <a:gd name="T6" fmla="*/ 142 w 429"/>
                <a:gd name="T7" fmla="*/ 36 h 153"/>
                <a:gd name="T8" fmla="*/ 205 w 429"/>
                <a:gd name="T9" fmla="*/ 53 h 153"/>
                <a:gd name="T10" fmla="*/ 302 w 429"/>
                <a:gd name="T11" fmla="*/ 61 h 153"/>
                <a:gd name="T12" fmla="*/ 373 w 429"/>
                <a:gd name="T13" fmla="*/ 70 h 153"/>
                <a:gd name="T14" fmla="*/ 413 w 429"/>
                <a:gd name="T15" fmla="*/ 84 h 153"/>
                <a:gd name="T16" fmla="*/ 429 w 429"/>
                <a:gd name="T17" fmla="*/ 93 h 153"/>
                <a:gd name="T18" fmla="*/ 414 w 429"/>
                <a:gd name="T19" fmla="*/ 108 h 153"/>
                <a:gd name="T20" fmla="*/ 361 w 429"/>
                <a:gd name="T21" fmla="*/ 132 h 153"/>
                <a:gd name="T22" fmla="*/ 290 w 429"/>
                <a:gd name="T23" fmla="*/ 148 h 153"/>
                <a:gd name="T24" fmla="*/ 210 w 429"/>
                <a:gd name="T25" fmla="*/ 153 h 153"/>
                <a:gd name="T26" fmla="*/ 131 w 429"/>
                <a:gd name="T27" fmla="*/ 148 h 153"/>
                <a:gd name="T28" fmla="*/ 64 w 429"/>
                <a:gd name="T29" fmla="*/ 126 h 153"/>
                <a:gd name="T30" fmla="*/ 26 w 429"/>
                <a:gd name="T31" fmla="*/ 100 h 153"/>
                <a:gd name="T32" fmla="*/ 9 w 429"/>
                <a:gd name="T33" fmla="*/ 77 h 153"/>
                <a:gd name="T34" fmla="*/ 0 w 429"/>
                <a:gd name="T35" fmla="*/ 50 h 153"/>
                <a:gd name="T36" fmla="*/ 0 w 429"/>
                <a:gd name="T37" fmla="*/ 17 h 153"/>
                <a:gd name="T38" fmla="*/ 5 w 429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" h="153">
                  <a:moveTo>
                    <a:pt x="5" y="0"/>
                  </a:moveTo>
                  <a:lnTo>
                    <a:pt x="98" y="0"/>
                  </a:lnTo>
                  <a:lnTo>
                    <a:pt x="110" y="14"/>
                  </a:lnTo>
                  <a:lnTo>
                    <a:pt x="142" y="36"/>
                  </a:lnTo>
                  <a:lnTo>
                    <a:pt x="205" y="53"/>
                  </a:lnTo>
                  <a:lnTo>
                    <a:pt x="302" y="61"/>
                  </a:lnTo>
                  <a:lnTo>
                    <a:pt x="373" y="70"/>
                  </a:lnTo>
                  <a:lnTo>
                    <a:pt x="413" y="84"/>
                  </a:lnTo>
                  <a:lnTo>
                    <a:pt x="429" y="93"/>
                  </a:lnTo>
                  <a:lnTo>
                    <a:pt x="414" y="108"/>
                  </a:lnTo>
                  <a:lnTo>
                    <a:pt x="361" y="132"/>
                  </a:lnTo>
                  <a:lnTo>
                    <a:pt x="290" y="148"/>
                  </a:lnTo>
                  <a:lnTo>
                    <a:pt x="210" y="153"/>
                  </a:lnTo>
                  <a:lnTo>
                    <a:pt x="131" y="148"/>
                  </a:lnTo>
                  <a:lnTo>
                    <a:pt x="64" y="126"/>
                  </a:lnTo>
                  <a:lnTo>
                    <a:pt x="26" y="100"/>
                  </a:lnTo>
                  <a:lnTo>
                    <a:pt x="9" y="77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05087DAE-90B4-4084-B6A5-2EF114973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" y="2981"/>
              <a:ext cx="426" cy="47"/>
            </a:xfrm>
            <a:custGeom>
              <a:avLst/>
              <a:gdLst>
                <a:gd name="T0" fmla="*/ 942 w 1278"/>
                <a:gd name="T1" fmla="*/ 0 h 141"/>
                <a:gd name="T2" fmla="*/ 1037 w 1278"/>
                <a:gd name="T3" fmla="*/ 0 h 141"/>
                <a:gd name="T4" fmla="*/ 1045 w 1278"/>
                <a:gd name="T5" fmla="*/ 16 h 141"/>
                <a:gd name="T6" fmla="*/ 1074 w 1278"/>
                <a:gd name="T7" fmla="*/ 33 h 141"/>
                <a:gd name="T8" fmla="*/ 1137 w 1278"/>
                <a:gd name="T9" fmla="*/ 41 h 141"/>
                <a:gd name="T10" fmla="*/ 1206 w 1278"/>
                <a:gd name="T11" fmla="*/ 42 h 141"/>
                <a:gd name="T12" fmla="*/ 1245 w 1278"/>
                <a:gd name="T13" fmla="*/ 50 h 141"/>
                <a:gd name="T14" fmla="*/ 1265 w 1278"/>
                <a:gd name="T15" fmla="*/ 65 h 141"/>
                <a:gd name="T16" fmla="*/ 1274 w 1278"/>
                <a:gd name="T17" fmla="*/ 80 h 141"/>
                <a:gd name="T18" fmla="*/ 1278 w 1278"/>
                <a:gd name="T19" fmla="*/ 110 h 141"/>
                <a:gd name="T20" fmla="*/ 1273 w 1278"/>
                <a:gd name="T21" fmla="*/ 141 h 141"/>
                <a:gd name="T22" fmla="*/ 0 w 1278"/>
                <a:gd name="T23" fmla="*/ 141 h 141"/>
                <a:gd name="T24" fmla="*/ 14 w 1278"/>
                <a:gd name="T25" fmla="*/ 125 h 141"/>
                <a:gd name="T26" fmla="*/ 50 w 1278"/>
                <a:gd name="T27" fmla="*/ 98 h 141"/>
                <a:gd name="T28" fmla="*/ 91 w 1278"/>
                <a:gd name="T29" fmla="*/ 80 h 141"/>
                <a:gd name="T30" fmla="*/ 139 w 1278"/>
                <a:gd name="T31" fmla="*/ 66 h 141"/>
                <a:gd name="T32" fmla="*/ 221 w 1278"/>
                <a:gd name="T33" fmla="*/ 54 h 141"/>
                <a:gd name="T34" fmla="*/ 347 w 1278"/>
                <a:gd name="T35" fmla="*/ 50 h 141"/>
                <a:gd name="T36" fmla="*/ 552 w 1278"/>
                <a:gd name="T37" fmla="*/ 54 h 141"/>
                <a:gd name="T38" fmla="*/ 757 w 1278"/>
                <a:gd name="T39" fmla="*/ 45 h 141"/>
                <a:gd name="T40" fmla="*/ 854 w 1278"/>
                <a:gd name="T41" fmla="*/ 29 h 141"/>
                <a:gd name="T42" fmla="*/ 914 w 1278"/>
                <a:gd name="T43" fmla="*/ 10 h 141"/>
                <a:gd name="T44" fmla="*/ 942 w 1278"/>
                <a:gd name="T4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8" h="141">
                  <a:moveTo>
                    <a:pt x="942" y="0"/>
                  </a:moveTo>
                  <a:lnTo>
                    <a:pt x="1037" y="0"/>
                  </a:lnTo>
                  <a:lnTo>
                    <a:pt x="1045" y="16"/>
                  </a:lnTo>
                  <a:lnTo>
                    <a:pt x="1074" y="33"/>
                  </a:lnTo>
                  <a:lnTo>
                    <a:pt x="1137" y="41"/>
                  </a:lnTo>
                  <a:lnTo>
                    <a:pt x="1206" y="42"/>
                  </a:lnTo>
                  <a:lnTo>
                    <a:pt x="1245" y="50"/>
                  </a:lnTo>
                  <a:lnTo>
                    <a:pt x="1265" y="65"/>
                  </a:lnTo>
                  <a:lnTo>
                    <a:pt x="1274" y="80"/>
                  </a:lnTo>
                  <a:lnTo>
                    <a:pt x="1278" y="110"/>
                  </a:lnTo>
                  <a:lnTo>
                    <a:pt x="1273" y="141"/>
                  </a:lnTo>
                  <a:lnTo>
                    <a:pt x="0" y="141"/>
                  </a:lnTo>
                  <a:lnTo>
                    <a:pt x="14" y="125"/>
                  </a:lnTo>
                  <a:lnTo>
                    <a:pt x="50" y="98"/>
                  </a:lnTo>
                  <a:lnTo>
                    <a:pt x="91" y="80"/>
                  </a:lnTo>
                  <a:lnTo>
                    <a:pt x="139" y="66"/>
                  </a:lnTo>
                  <a:lnTo>
                    <a:pt x="221" y="54"/>
                  </a:lnTo>
                  <a:lnTo>
                    <a:pt x="347" y="50"/>
                  </a:lnTo>
                  <a:lnTo>
                    <a:pt x="552" y="54"/>
                  </a:lnTo>
                  <a:lnTo>
                    <a:pt x="757" y="45"/>
                  </a:lnTo>
                  <a:lnTo>
                    <a:pt x="854" y="29"/>
                  </a:lnTo>
                  <a:lnTo>
                    <a:pt x="914" y="10"/>
                  </a:lnTo>
                  <a:lnTo>
                    <a:pt x="9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DA2FB63A-7F86-4D4D-B79A-6CF92EA3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" y="2180"/>
              <a:ext cx="346" cy="440"/>
            </a:xfrm>
            <a:custGeom>
              <a:avLst/>
              <a:gdLst>
                <a:gd name="T0" fmla="*/ 0 w 1037"/>
                <a:gd name="T1" fmla="*/ 0 h 1319"/>
                <a:gd name="T2" fmla="*/ 83 w 1037"/>
                <a:gd name="T3" fmla="*/ 65 h 1319"/>
                <a:gd name="T4" fmla="*/ 234 w 1037"/>
                <a:gd name="T5" fmla="*/ 207 h 1319"/>
                <a:gd name="T6" fmla="*/ 374 w 1037"/>
                <a:gd name="T7" fmla="*/ 361 h 1319"/>
                <a:gd name="T8" fmla="*/ 505 w 1037"/>
                <a:gd name="T9" fmla="*/ 526 h 1319"/>
                <a:gd name="T10" fmla="*/ 686 w 1037"/>
                <a:gd name="T11" fmla="*/ 786 h 1319"/>
                <a:gd name="T12" fmla="*/ 918 w 1037"/>
                <a:gd name="T13" fmla="*/ 1143 h 1319"/>
                <a:gd name="T14" fmla="*/ 1037 w 1037"/>
                <a:gd name="T15" fmla="*/ 1319 h 1319"/>
                <a:gd name="T16" fmla="*/ 877 w 1037"/>
                <a:gd name="T17" fmla="*/ 1125 h 1319"/>
                <a:gd name="T18" fmla="*/ 618 w 1037"/>
                <a:gd name="T19" fmla="*/ 797 h 1319"/>
                <a:gd name="T20" fmla="*/ 277 w 1037"/>
                <a:gd name="T21" fmla="*/ 354 h 1319"/>
                <a:gd name="T22" fmla="*/ 0 w 1037"/>
                <a:gd name="T23" fmla="*/ 0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7" h="1319">
                  <a:moveTo>
                    <a:pt x="0" y="0"/>
                  </a:moveTo>
                  <a:lnTo>
                    <a:pt x="83" y="65"/>
                  </a:lnTo>
                  <a:lnTo>
                    <a:pt x="234" y="207"/>
                  </a:lnTo>
                  <a:lnTo>
                    <a:pt x="374" y="361"/>
                  </a:lnTo>
                  <a:lnTo>
                    <a:pt x="505" y="526"/>
                  </a:lnTo>
                  <a:lnTo>
                    <a:pt x="686" y="786"/>
                  </a:lnTo>
                  <a:lnTo>
                    <a:pt x="918" y="1143"/>
                  </a:lnTo>
                  <a:lnTo>
                    <a:pt x="1037" y="1319"/>
                  </a:lnTo>
                  <a:lnTo>
                    <a:pt x="877" y="1125"/>
                  </a:lnTo>
                  <a:lnTo>
                    <a:pt x="618" y="797"/>
                  </a:lnTo>
                  <a:lnTo>
                    <a:pt x="277" y="35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xmlns="" id="{0F99723B-2FD2-4219-8753-E5739F283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" y="2180"/>
              <a:ext cx="95" cy="110"/>
            </a:xfrm>
            <a:custGeom>
              <a:avLst/>
              <a:gdLst>
                <a:gd name="T0" fmla="*/ 0 w 283"/>
                <a:gd name="T1" fmla="*/ 95 h 330"/>
                <a:gd name="T2" fmla="*/ 20 w 283"/>
                <a:gd name="T3" fmla="*/ 112 h 330"/>
                <a:gd name="T4" fmla="*/ 54 w 283"/>
                <a:gd name="T5" fmla="*/ 127 h 330"/>
                <a:gd name="T6" fmla="*/ 86 w 283"/>
                <a:gd name="T7" fmla="*/ 121 h 330"/>
                <a:gd name="T8" fmla="*/ 117 w 283"/>
                <a:gd name="T9" fmla="*/ 104 h 330"/>
                <a:gd name="T10" fmla="*/ 165 w 283"/>
                <a:gd name="T11" fmla="*/ 63 h 330"/>
                <a:gd name="T12" fmla="*/ 218 w 283"/>
                <a:gd name="T13" fmla="*/ 21 h 330"/>
                <a:gd name="T14" fmla="*/ 259 w 283"/>
                <a:gd name="T15" fmla="*/ 4 h 330"/>
                <a:gd name="T16" fmla="*/ 283 w 283"/>
                <a:gd name="T17" fmla="*/ 0 h 330"/>
                <a:gd name="T18" fmla="*/ 237 w 283"/>
                <a:gd name="T19" fmla="*/ 49 h 330"/>
                <a:gd name="T20" fmla="*/ 162 w 283"/>
                <a:gd name="T21" fmla="*/ 115 h 330"/>
                <a:gd name="T22" fmla="*/ 131 w 283"/>
                <a:gd name="T23" fmla="*/ 157 h 330"/>
                <a:gd name="T24" fmla="*/ 126 w 283"/>
                <a:gd name="T25" fmla="*/ 192 h 330"/>
                <a:gd name="T26" fmla="*/ 137 w 283"/>
                <a:gd name="T27" fmla="*/ 236 h 330"/>
                <a:gd name="T28" fmla="*/ 166 w 283"/>
                <a:gd name="T29" fmla="*/ 293 h 330"/>
                <a:gd name="T30" fmla="*/ 189 w 283"/>
                <a:gd name="T31" fmla="*/ 330 h 330"/>
                <a:gd name="T32" fmla="*/ 130 w 283"/>
                <a:gd name="T33" fmla="*/ 282 h 330"/>
                <a:gd name="T34" fmla="*/ 50 w 283"/>
                <a:gd name="T35" fmla="*/ 203 h 330"/>
                <a:gd name="T36" fmla="*/ 12 w 283"/>
                <a:gd name="T37" fmla="*/ 136 h 330"/>
                <a:gd name="T38" fmla="*/ 0 w 283"/>
                <a:gd name="T39" fmla="*/ 9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330">
                  <a:moveTo>
                    <a:pt x="0" y="95"/>
                  </a:moveTo>
                  <a:lnTo>
                    <a:pt x="20" y="112"/>
                  </a:lnTo>
                  <a:lnTo>
                    <a:pt x="54" y="127"/>
                  </a:lnTo>
                  <a:lnTo>
                    <a:pt x="86" y="121"/>
                  </a:lnTo>
                  <a:lnTo>
                    <a:pt x="117" y="104"/>
                  </a:lnTo>
                  <a:lnTo>
                    <a:pt x="165" y="63"/>
                  </a:lnTo>
                  <a:lnTo>
                    <a:pt x="218" y="21"/>
                  </a:lnTo>
                  <a:lnTo>
                    <a:pt x="259" y="4"/>
                  </a:lnTo>
                  <a:lnTo>
                    <a:pt x="283" y="0"/>
                  </a:lnTo>
                  <a:lnTo>
                    <a:pt x="237" y="49"/>
                  </a:lnTo>
                  <a:lnTo>
                    <a:pt x="162" y="115"/>
                  </a:lnTo>
                  <a:lnTo>
                    <a:pt x="131" y="157"/>
                  </a:lnTo>
                  <a:lnTo>
                    <a:pt x="126" y="192"/>
                  </a:lnTo>
                  <a:lnTo>
                    <a:pt x="137" y="236"/>
                  </a:lnTo>
                  <a:lnTo>
                    <a:pt x="166" y="293"/>
                  </a:lnTo>
                  <a:lnTo>
                    <a:pt x="189" y="330"/>
                  </a:lnTo>
                  <a:lnTo>
                    <a:pt x="130" y="282"/>
                  </a:lnTo>
                  <a:lnTo>
                    <a:pt x="50" y="203"/>
                  </a:lnTo>
                  <a:lnTo>
                    <a:pt x="12" y="136"/>
                  </a:lnTo>
                  <a:lnTo>
                    <a:pt x="0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2BDC0748-0FC7-44E3-81D3-D15A0A22A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" y="2491"/>
              <a:ext cx="172" cy="66"/>
            </a:xfrm>
            <a:custGeom>
              <a:avLst/>
              <a:gdLst>
                <a:gd name="T0" fmla="*/ 0 w 518"/>
                <a:gd name="T1" fmla="*/ 56 h 197"/>
                <a:gd name="T2" fmla="*/ 16 w 518"/>
                <a:gd name="T3" fmla="*/ 43 h 197"/>
                <a:gd name="T4" fmla="*/ 51 w 518"/>
                <a:gd name="T5" fmla="*/ 24 h 197"/>
                <a:gd name="T6" fmla="*/ 107 w 518"/>
                <a:gd name="T7" fmla="*/ 5 h 197"/>
                <a:gd name="T8" fmla="*/ 184 w 518"/>
                <a:gd name="T9" fmla="*/ 0 h 197"/>
                <a:gd name="T10" fmla="*/ 263 w 518"/>
                <a:gd name="T11" fmla="*/ 13 h 197"/>
                <a:gd name="T12" fmla="*/ 338 w 518"/>
                <a:gd name="T13" fmla="*/ 40 h 197"/>
                <a:gd name="T14" fmla="*/ 406 w 518"/>
                <a:gd name="T15" fmla="*/ 79 h 197"/>
                <a:gd name="T16" fmla="*/ 464 w 518"/>
                <a:gd name="T17" fmla="*/ 124 h 197"/>
                <a:gd name="T18" fmla="*/ 505 w 518"/>
                <a:gd name="T19" fmla="*/ 172 h 197"/>
                <a:gd name="T20" fmla="*/ 518 w 518"/>
                <a:gd name="T21" fmla="*/ 197 h 197"/>
                <a:gd name="T22" fmla="*/ 466 w 518"/>
                <a:gd name="T23" fmla="*/ 167 h 197"/>
                <a:gd name="T24" fmla="*/ 362 w 518"/>
                <a:gd name="T25" fmla="*/ 105 h 197"/>
                <a:gd name="T26" fmla="*/ 276 w 518"/>
                <a:gd name="T27" fmla="*/ 69 h 197"/>
                <a:gd name="T28" fmla="*/ 209 w 518"/>
                <a:gd name="T29" fmla="*/ 52 h 197"/>
                <a:gd name="T30" fmla="*/ 135 w 518"/>
                <a:gd name="T31" fmla="*/ 45 h 197"/>
                <a:gd name="T32" fmla="*/ 48 w 518"/>
                <a:gd name="T33" fmla="*/ 48 h 197"/>
                <a:gd name="T34" fmla="*/ 0 w 518"/>
                <a:gd name="T35" fmla="*/ 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8" h="197">
                  <a:moveTo>
                    <a:pt x="0" y="56"/>
                  </a:moveTo>
                  <a:lnTo>
                    <a:pt x="16" y="43"/>
                  </a:lnTo>
                  <a:lnTo>
                    <a:pt x="51" y="24"/>
                  </a:lnTo>
                  <a:lnTo>
                    <a:pt x="107" y="5"/>
                  </a:lnTo>
                  <a:lnTo>
                    <a:pt x="184" y="0"/>
                  </a:lnTo>
                  <a:lnTo>
                    <a:pt x="263" y="13"/>
                  </a:lnTo>
                  <a:lnTo>
                    <a:pt x="338" y="40"/>
                  </a:lnTo>
                  <a:lnTo>
                    <a:pt x="406" y="79"/>
                  </a:lnTo>
                  <a:lnTo>
                    <a:pt x="464" y="124"/>
                  </a:lnTo>
                  <a:lnTo>
                    <a:pt x="505" y="172"/>
                  </a:lnTo>
                  <a:lnTo>
                    <a:pt x="518" y="197"/>
                  </a:lnTo>
                  <a:lnTo>
                    <a:pt x="466" y="167"/>
                  </a:lnTo>
                  <a:lnTo>
                    <a:pt x="362" y="105"/>
                  </a:lnTo>
                  <a:lnTo>
                    <a:pt x="276" y="69"/>
                  </a:lnTo>
                  <a:lnTo>
                    <a:pt x="209" y="52"/>
                  </a:lnTo>
                  <a:lnTo>
                    <a:pt x="135" y="45"/>
                  </a:lnTo>
                  <a:lnTo>
                    <a:pt x="4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xmlns="" id="{45C614E1-9E9F-4995-817E-F5D89F5F7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7" y="1646"/>
              <a:ext cx="660" cy="864"/>
            </a:xfrm>
            <a:custGeom>
              <a:avLst/>
              <a:gdLst>
                <a:gd name="T0" fmla="*/ 447 w 1979"/>
                <a:gd name="T1" fmla="*/ 280 h 2592"/>
                <a:gd name="T2" fmla="*/ 1140 w 1979"/>
                <a:gd name="T3" fmla="*/ 1575 h 2592"/>
                <a:gd name="T4" fmla="*/ 1505 w 1979"/>
                <a:gd name="T5" fmla="*/ 2138 h 2592"/>
                <a:gd name="T6" fmla="*/ 1902 w 1979"/>
                <a:gd name="T7" fmla="*/ 2536 h 2592"/>
                <a:gd name="T8" fmla="*/ 1910 w 1979"/>
                <a:gd name="T9" fmla="*/ 2584 h 2592"/>
                <a:gd name="T10" fmla="*/ 1753 w 1979"/>
                <a:gd name="T11" fmla="*/ 2497 h 2592"/>
                <a:gd name="T12" fmla="*/ 1391 w 1979"/>
                <a:gd name="T13" fmla="*/ 2063 h 2592"/>
                <a:gd name="T14" fmla="*/ 1295 w 1979"/>
                <a:gd name="T15" fmla="*/ 1992 h 2592"/>
                <a:gd name="T16" fmla="*/ 1320 w 1979"/>
                <a:gd name="T17" fmla="*/ 2079 h 2592"/>
                <a:gd name="T18" fmla="*/ 1288 w 1979"/>
                <a:gd name="T19" fmla="*/ 2099 h 2592"/>
                <a:gd name="T20" fmla="*/ 1225 w 1979"/>
                <a:gd name="T21" fmla="*/ 2120 h 2592"/>
                <a:gd name="T22" fmla="*/ 1132 w 1979"/>
                <a:gd name="T23" fmla="*/ 1908 h 2592"/>
                <a:gd name="T24" fmla="*/ 999 w 1979"/>
                <a:gd name="T25" fmla="*/ 1341 h 2592"/>
                <a:gd name="T26" fmla="*/ 896 w 1979"/>
                <a:gd name="T27" fmla="*/ 1170 h 2592"/>
                <a:gd name="T28" fmla="*/ 754 w 1979"/>
                <a:gd name="T29" fmla="*/ 1084 h 2592"/>
                <a:gd name="T30" fmla="*/ 654 w 1979"/>
                <a:gd name="T31" fmla="*/ 731 h 2592"/>
                <a:gd name="T32" fmla="*/ 517 w 1979"/>
                <a:gd name="T33" fmla="*/ 477 h 2592"/>
                <a:gd name="T34" fmla="*/ 411 w 1979"/>
                <a:gd name="T35" fmla="*/ 381 h 2592"/>
                <a:gd name="T36" fmla="*/ 346 w 1979"/>
                <a:gd name="T37" fmla="*/ 423 h 2592"/>
                <a:gd name="T38" fmla="*/ 313 w 1979"/>
                <a:gd name="T39" fmla="*/ 485 h 2592"/>
                <a:gd name="T40" fmla="*/ 259 w 1979"/>
                <a:gd name="T41" fmla="*/ 685 h 2592"/>
                <a:gd name="T42" fmla="*/ 174 w 1979"/>
                <a:gd name="T43" fmla="*/ 683 h 2592"/>
                <a:gd name="T44" fmla="*/ 135 w 1979"/>
                <a:gd name="T45" fmla="*/ 744 h 2592"/>
                <a:gd name="T46" fmla="*/ 194 w 1979"/>
                <a:gd name="T47" fmla="*/ 952 h 2592"/>
                <a:gd name="T48" fmla="*/ 171 w 1979"/>
                <a:gd name="T49" fmla="*/ 1033 h 2592"/>
                <a:gd name="T50" fmla="*/ 108 w 1979"/>
                <a:gd name="T51" fmla="*/ 1062 h 2592"/>
                <a:gd name="T52" fmla="*/ 113 w 1979"/>
                <a:gd name="T53" fmla="*/ 1118 h 2592"/>
                <a:gd name="T54" fmla="*/ 127 w 1979"/>
                <a:gd name="T55" fmla="*/ 1128 h 2592"/>
                <a:gd name="T56" fmla="*/ 46 w 1979"/>
                <a:gd name="T57" fmla="*/ 1026 h 2592"/>
                <a:gd name="T58" fmla="*/ 34 w 1979"/>
                <a:gd name="T59" fmla="*/ 741 h 2592"/>
                <a:gd name="T60" fmla="*/ 94 w 1979"/>
                <a:gd name="T61" fmla="*/ 424 h 2592"/>
                <a:gd name="T62" fmla="*/ 135 w 1979"/>
                <a:gd name="T63" fmla="*/ 471 h 2592"/>
                <a:gd name="T64" fmla="*/ 154 w 1979"/>
                <a:gd name="T65" fmla="*/ 599 h 2592"/>
                <a:gd name="T66" fmla="*/ 223 w 1979"/>
                <a:gd name="T67" fmla="*/ 376 h 2592"/>
                <a:gd name="T68" fmla="*/ 202 w 1979"/>
                <a:gd name="T69" fmla="*/ 228 h 2592"/>
                <a:gd name="T70" fmla="*/ 141 w 1979"/>
                <a:gd name="T71" fmla="*/ 142 h 2592"/>
                <a:gd name="T72" fmla="*/ 96 w 1979"/>
                <a:gd name="T73" fmla="*/ 166 h 2592"/>
                <a:gd name="T74" fmla="*/ 94 w 1979"/>
                <a:gd name="T75" fmla="*/ 353 h 2592"/>
                <a:gd name="T76" fmla="*/ 46 w 1979"/>
                <a:gd name="T77" fmla="*/ 388 h 2592"/>
                <a:gd name="T78" fmla="*/ 13 w 1979"/>
                <a:gd name="T79" fmla="*/ 363 h 2592"/>
                <a:gd name="T80" fmla="*/ 48 w 1979"/>
                <a:gd name="T81" fmla="*/ 106 h 2592"/>
                <a:gd name="T82" fmla="*/ 80 w 1979"/>
                <a:gd name="T83" fmla="*/ 20 h 2592"/>
                <a:gd name="T84" fmla="*/ 110 w 1979"/>
                <a:gd name="T85" fmla="*/ 92 h 2592"/>
                <a:gd name="T86" fmla="*/ 141 w 1979"/>
                <a:gd name="T87" fmla="*/ 0 h 2592"/>
                <a:gd name="T88" fmla="*/ 183 w 1979"/>
                <a:gd name="T89" fmla="*/ 47 h 2592"/>
                <a:gd name="T90" fmla="*/ 206 w 1979"/>
                <a:gd name="T91" fmla="*/ 191 h 2592"/>
                <a:gd name="T92" fmla="*/ 267 w 1979"/>
                <a:gd name="T93" fmla="*/ 164 h 2592"/>
                <a:gd name="T94" fmla="*/ 283 w 1979"/>
                <a:gd name="T95" fmla="*/ 47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9" h="2592">
                  <a:moveTo>
                    <a:pt x="283" y="47"/>
                  </a:moveTo>
                  <a:lnTo>
                    <a:pt x="339" y="123"/>
                  </a:lnTo>
                  <a:lnTo>
                    <a:pt x="447" y="280"/>
                  </a:lnTo>
                  <a:lnTo>
                    <a:pt x="596" y="528"/>
                  </a:lnTo>
                  <a:lnTo>
                    <a:pt x="870" y="1050"/>
                  </a:lnTo>
                  <a:lnTo>
                    <a:pt x="1140" y="1575"/>
                  </a:lnTo>
                  <a:lnTo>
                    <a:pt x="1287" y="1826"/>
                  </a:lnTo>
                  <a:lnTo>
                    <a:pt x="1392" y="1986"/>
                  </a:lnTo>
                  <a:lnTo>
                    <a:pt x="1505" y="2138"/>
                  </a:lnTo>
                  <a:lnTo>
                    <a:pt x="1626" y="2282"/>
                  </a:lnTo>
                  <a:lnTo>
                    <a:pt x="1758" y="2415"/>
                  </a:lnTo>
                  <a:lnTo>
                    <a:pt x="1902" y="2536"/>
                  </a:lnTo>
                  <a:lnTo>
                    <a:pt x="1979" y="2592"/>
                  </a:lnTo>
                  <a:lnTo>
                    <a:pt x="1955" y="2592"/>
                  </a:lnTo>
                  <a:lnTo>
                    <a:pt x="1910" y="2584"/>
                  </a:lnTo>
                  <a:lnTo>
                    <a:pt x="1865" y="2568"/>
                  </a:lnTo>
                  <a:lnTo>
                    <a:pt x="1820" y="2545"/>
                  </a:lnTo>
                  <a:lnTo>
                    <a:pt x="1753" y="2497"/>
                  </a:lnTo>
                  <a:lnTo>
                    <a:pt x="1668" y="2415"/>
                  </a:lnTo>
                  <a:lnTo>
                    <a:pt x="1544" y="2268"/>
                  </a:lnTo>
                  <a:lnTo>
                    <a:pt x="1391" y="2063"/>
                  </a:lnTo>
                  <a:lnTo>
                    <a:pt x="1320" y="1979"/>
                  </a:lnTo>
                  <a:lnTo>
                    <a:pt x="1308" y="1983"/>
                  </a:lnTo>
                  <a:lnTo>
                    <a:pt x="1295" y="1992"/>
                  </a:lnTo>
                  <a:lnTo>
                    <a:pt x="1293" y="2011"/>
                  </a:lnTo>
                  <a:lnTo>
                    <a:pt x="1309" y="2044"/>
                  </a:lnTo>
                  <a:lnTo>
                    <a:pt x="1320" y="2079"/>
                  </a:lnTo>
                  <a:lnTo>
                    <a:pt x="1323" y="2106"/>
                  </a:lnTo>
                  <a:lnTo>
                    <a:pt x="1320" y="2120"/>
                  </a:lnTo>
                  <a:lnTo>
                    <a:pt x="1288" y="2099"/>
                  </a:lnTo>
                  <a:lnTo>
                    <a:pt x="1248" y="2087"/>
                  </a:lnTo>
                  <a:lnTo>
                    <a:pt x="1229" y="2102"/>
                  </a:lnTo>
                  <a:lnTo>
                    <a:pt x="1225" y="2120"/>
                  </a:lnTo>
                  <a:lnTo>
                    <a:pt x="1205" y="2088"/>
                  </a:lnTo>
                  <a:lnTo>
                    <a:pt x="1172" y="2019"/>
                  </a:lnTo>
                  <a:lnTo>
                    <a:pt x="1132" y="1908"/>
                  </a:lnTo>
                  <a:lnTo>
                    <a:pt x="1079" y="1674"/>
                  </a:lnTo>
                  <a:lnTo>
                    <a:pt x="1032" y="1445"/>
                  </a:lnTo>
                  <a:lnTo>
                    <a:pt x="999" y="1341"/>
                  </a:lnTo>
                  <a:lnTo>
                    <a:pt x="971" y="1278"/>
                  </a:lnTo>
                  <a:lnTo>
                    <a:pt x="938" y="1221"/>
                  </a:lnTo>
                  <a:lnTo>
                    <a:pt x="896" y="1170"/>
                  </a:lnTo>
                  <a:lnTo>
                    <a:pt x="847" y="1129"/>
                  </a:lnTo>
                  <a:lnTo>
                    <a:pt x="788" y="1096"/>
                  </a:lnTo>
                  <a:lnTo>
                    <a:pt x="754" y="1084"/>
                  </a:lnTo>
                  <a:lnTo>
                    <a:pt x="731" y="977"/>
                  </a:lnTo>
                  <a:lnTo>
                    <a:pt x="688" y="825"/>
                  </a:lnTo>
                  <a:lnTo>
                    <a:pt x="654" y="731"/>
                  </a:lnTo>
                  <a:lnTo>
                    <a:pt x="615" y="640"/>
                  </a:lnTo>
                  <a:lnTo>
                    <a:pt x="570" y="556"/>
                  </a:lnTo>
                  <a:lnTo>
                    <a:pt x="517" y="477"/>
                  </a:lnTo>
                  <a:lnTo>
                    <a:pt x="458" y="408"/>
                  </a:lnTo>
                  <a:lnTo>
                    <a:pt x="425" y="376"/>
                  </a:lnTo>
                  <a:lnTo>
                    <a:pt x="411" y="381"/>
                  </a:lnTo>
                  <a:lnTo>
                    <a:pt x="390" y="396"/>
                  </a:lnTo>
                  <a:lnTo>
                    <a:pt x="370" y="412"/>
                  </a:lnTo>
                  <a:lnTo>
                    <a:pt x="346" y="423"/>
                  </a:lnTo>
                  <a:lnTo>
                    <a:pt x="330" y="424"/>
                  </a:lnTo>
                  <a:lnTo>
                    <a:pt x="323" y="440"/>
                  </a:lnTo>
                  <a:lnTo>
                    <a:pt x="313" y="485"/>
                  </a:lnTo>
                  <a:lnTo>
                    <a:pt x="302" y="571"/>
                  </a:lnTo>
                  <a:lnTo>
                    <a:pt x="282" y="649"/>
                  </a:lnTo>
                  <a:lnTo>
                    <a:pt x="259" y="685"/>
                  </a:lnTo>
                  <a:lnTo>
                    <a:pt x="234" y="697"/>
                  </a:lnTo>
                  <a:lnTo>
                    <a:pt x="213" y="697"/>
                  </a:lnTo>
                  <a:lnTo>
                    <a:pt x="174" y="683"/>
                  </a:lnTo>
                  <a:lnTo>
                    <a:pt x="141" y="660"/>
                  </a:lnTo>
                  <a:lnTo>
                    <a:pt x="137" y="691"/>
                  </a:lnTo>
                  <a:lnTo>
                    <a:pt x="135" y="744"/>
                  </a:lnTo>
                  <a:lnTo>
                    <a:pt x="150" y="810"/>
                  </a:lnTo>
                  <a:lnTo>
                    <a:pt x="179" y="886"/>
                  </a:lnTo>
                  <a:lnTo>
                    <a:pt x="194" y="952"/>
                  </a:lnTo>
                  <a:lnTo>
                    <a:pt x="194" y="1005"/>
                  </a:lnTo>
                  <a:lnTo>
                    <a:pt x="189" y="1037"/>
                  </a:lnTo>
                  <a:lnTo>
                    <a:pt x="171" y="1033"/>
                  </a:lnTo>
                  <a:lnTo>
                    <a:pt x="142" y="1034"/>
                  </a:lnTo>
                  <a:lnTo>
                    <a:pt x="121" y="1046"/>
                  </a:lnTo>
                  <a:lnTo>
                    <a:pt x="108" y="1062"/>
                  </a:lnTo>
                  <a:lnTo>
                    <a:pt x="102" y="1082"/>
                  </a:lnTo>
                  <a:lnTo>
                    <a:pt x="104" y="1102"/>
                  </a:lnTo>
                  <a:lnTo>
                    <a:pt x="113" y="1118"/>
                  </a:lnTo>
                  <a:lnTo>
                    <a:pt x="130" y="1129"/>
                  </a:lnTo>
                  <a:lnTo>
                    <a:pt x="141" y="1130"/>
                  </a:lnTo>
                  <a:lnTo>
                    <a:pt x="127" y="1128"/>
                  </a:lnTo>
                  <a:lnTo>
                    <a:pt x="104" y="1114"/>
                  </a:lnTo>
                  <a:lnTo>
                    <a:pt x="73" y="1086"/>
                  </a:lnTo>
                  <a:lnTo>
                    <a:pt x="46" y="1026"/>
                  </a:lnTo>
                  <a:lnTo>
                    <a:pt x="30" y="946"/>
                  </a:lnTo>
                  <a:lnTo>
                    <a:pt x="26" y="850"/>
                  </a:lnTo>
                  <a:lnTo>
                    <a:pt x="34" y="741"/>
                  </a:lnTo>
                  <a:lnTo>
                    <a:pt x="52" y="620"/>
                  </a:lnTo>
                  <a:lnTo>
                    <a:pt x="78" y="491"/>
                  </a:lnTo>
                  <a:lnTo>
                    <a:pt x="94" y="424"/>
                  </a:lnTo>
                  <a:lnTo>
                    <a:pt x="106" y="427"/>
                  </a:lnTo>
                  <a:lnTo>
                    <a:pt x="122" y="440"/>
                  </a:lnTo>
                  <a:lnTo>
                    <a:pt x="135" y="471"/>
                  </a:lnTo>
                  <a:lnTo>
                    <a:pt x="139" y="555"/>
                  </a:lnTo>
                  <a:lnTo>
                    <a:pt x="141" y="612"/>
                  </a:lnTo>
                  <a:lnTo>
                    <a:pt x="154" y="599"/>
                  </a:lnTo>
                  <a:lnTo>
                    <a:pt x="174" y="567"/>
                  </a:lnTo>
                  <a:lnTo>
                    <a:pt x="198" y="509"/>
                  </a:lnTo>
                  <a:lnTo>
                    <a:pt x="223" y="376"/>
                  </a:lnTo>
                  <a:lnTo>
                    <a:pt x="235" y="283"/>
                  </a:lnTo>
                  <a:lnTo>
                    <a:pt x="227" y="260"/>
                  </a:lnTo>
                  <a:lnTo>
                    <a:pt x="202" y="228"/>
                  </a:lnTo>
                  <a:lnTo>
                    <a:pt x="171" y="199"/>
                  </a:lnTo>
                  <a:lnTo>
                    <a:pt x="147" y="164"/>
                  </a:lnTo>
                  <a:lnTo>
                    <a:pt x="141" y="142"/>
                  </a:lnTo>
                  <a:lnTo>
                    <a:pt x="129" y="140"/>
                  </a:lnTo>
                  <a:lnTo>
                    <a:pt x="112" y="147"/>
                  </a:lnTo>
                  <a:lnTo>
                    <a:pt x="96" y="166"/>
                  </a:lnTo>
                  <a:lnTo>
                    <a:pt x="89" y="231"/>
                  </a:lnTo>
                  <a:lnTo>
                    <a:pt x="97" y="308"/>
                  </a:lnTo>
                  <a:lnTo>
                    <a:pt x="94" y="353"/>
                  </a:lnTo>
                  <a:lnTo>
                    <a:pt x="82" y="376"/>
                  </a:lnTo>
                  <a:lnTo>
                    <a:pt x="68" y="385"/>
                  </a:lnTo>
                  <a:lnTo>
                    <a:pt x="46" y="388"/>
                  </a:lnTo>
                  <a:lnTo>
                    <a:pt x="18" y="383"/>
                  </a:lnTo>
                  <a:lnTo>
                    <a:pt x="0" y="376"/>
                  </a:lnTo>
                  <a:lnTo>
                    <a:pt x="13" y="363"/>
                  </a:lnTo>
                  <a:lnTo>
                    <a:pt x="32" y="328"/>
                  </a:lnTo>
                  <a:lnTo>
                    <a:pt x="46" y="264"/>
                  </a:lnTo>
                  <a:lnTo>
                    <a:pt x="48" y="106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80" y="20"/>
                  </a:lnTo>
                  <a:lnTo>
                    <a:pt x="89" y="64"/>
                  </a:lnTo>
                  <a:lnTo>
                    <a:pt x="94" y="94"/>
                  </a:lnTo>
                  <a:lnTo>
                    <a:pt x="110" y="92"/>
                  </a:lnTo>
                  <a:lnTo>
                    <a:pt x="127" y="74"/>
                  </a:lnTo>
                  <a:lnTo>
                    <a:pt x="135" y="30"/>
                  </a:lnTo>
                  <a:lnTo>
                    <a:pt x="141" y="0"/>
                  </a:lnTo>
                  <a:lnTo>
                    <a:pt x="153" y="3"/>
                  </a:lnTo>
                  <a:lnTo>
                    <a:pt x="169" y="16"/>
                  </a:lnTo>
                  <a:lnTo>
                    <a:pt x="183" y="47"/>
                  </a:lnTo>
                  <a:lnTo>
                    <a:pt x="186" y="131"/>
                  </a:lnTo>
                  <a:lnTo>
                    <a:pt x="189" y="188"/>
                  </a:lnTo>
                  <a:lnTo>
                    <a:pt x="206" y="191"/>
                  </a:lnTo>
                  <a:lnTo>
                    <a:pt x="234" y="190"/>
                  </a:lnTo>
                  <a:lnTo>
                    <a:pt x="254" y="180"/>
                  </a:lnTo>
                  <a:lnTo>
                    <a:pt x="267" y="164"/>
                  </a:lnTo>
                  <a:lnTo>
                    <a:pt x="278" y="131"/>
                  </a:lnTo>
                  <a:lnTo>
                    <a:pt x="282" y="75"/>
                  </a:lnTo>
                  <a:lnTo>
                    <a:pt x="283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xmlns="" id="{E64523DA-FD25-481D-9A82-C8CE9CEAA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554"/>
              <a:ext cx="157" cy="62"/>
            </a:xfrm>
            <a:custGeom>
              <a:avLst/>
              <a:gdLst>
                <a:gd name="T0" fmla="*/ 0 w 472"/>
                <a:gd name="T1" fmla="*/ 41 h 188"/>
                <a:gd name="T2" fmla="*/ 13 w 472"/>
                <a:gd name="T3" fmla="*/ 27 h 188"/>
                <a:gd name="T4" fmla="*/ 40 w 472"/>
                <a:gd name="T5" fmla="*/ 8 h 188"/>
                <a:gd name="T6" fmla="*/ 67 w 472"/>
                <a:gd name="T7" fmla="*/ 0 h 188"/>
                <a:gd name="T8" fmla="*/ 95 w 472"/>
                <a:gd name="T9" fmla="*/ 3 h 188"/>
                <a:gd name="T10" fmla="*/ 134 w 472"/>
                <a:gd name="T11" fmla="*/ 19 h 188"/>
                <a:gd name="T12" fmla="*/ 189 w 472"/>
                <a:gd name="T13" fmla="*/ 57 h 188"/>
                <a:gd name="T14" fmla="*/ 246 w 472"/>
                <a:gd name="T15" fmla="*/ 101 h 188"/>
                <a:gd name="T16" fmla="*/ 305 w 472"/>
                <a:gd name="T17" fmla="*/ 136 h 188"/>
                <a:gd name="T18" fmla="*/ 352 w 472"/>
                <a:gd name="T19" fmla="*/ 147 h 188"/>
                <a:gd name="T20" fmla="*/ 385 w 472"/>
                <a:gd name="T21" fmla="*/ 144 h 188"/>
                <a:gd name="T22" fmla="*/ 418 w 472"/>
                <a:gd name="T23" fmla="*/ 132 h 188"/>
                <a:gd name="T24" fmla="*/ 453 w 472"/>
                <a:gd name="T25" fmla="*/ 107 h 188"/>
                <a:gd name="T26" fmla="*/ 472 w 472"/>
                <a:gd name="T27" fmla="*/ 88 h 188"/>
                <a:gd name="T28" fmla="*/ 458 w 472"/>
                <a:gd name="T29" fmla="*/ 111 h 188"/>
                <a:gd name="T30" fmla="*/ 434 w 472"/>
                <a:gd name="T31" fmla="*/ 147 h 188"/>
                <a:gd name="T32" fmla="*/ 408 w 472"/>
                <a:gd name="T33" fmla="*/ 171 h 188"/>
                <a:gd name="T34" fmla="*/ 382 w 472"/>
                <a:gd name="T35" fmla="*/ 183 h 188"/>
                <a:gd name="T36" fmla="*/ 356 w 472"/>
                <a:gd name="T37" fmla="*/ 188 h 188"/>
                <a:gd name="T38" fmla="*/ 328 w 472"/>
                <a:gd name="T39" fmla="*/ 184 h 188"/>
                <a:gd name="T40" fmla="*/ 286 w 472"/>
                <a:gd name="T41" fmla="*/ 169 h 188"/>
                <a:gd name="T42" fmla="*/ 198 w 472"/>
                <a:gd name="T43" fmla="*/ 113 h 188"/>
                <a:gd name="T44" fmla="*/ 103 w 472"/>
                <a:gd name="T45" fmla="*/ 57 h 188"/>
                <a:gd name="T46" fmla="*/ 52 w 472"/>
                <a:gd name="T47" fmla="*/ 43 h 188"/>
                <a:gd name="T48" fmla="*/ 17 w 472"/>
                <a:gd name="T49" fmla="*/ 39 h 188"/>
                <a:gd name="T50" fmla="*/ 0 w 472"/>
                <a:gd name="T51" fmla="*/ 4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2" h="188">
                  <a:moveTo>
                    <a:pt x="0" y="41"/>
                  </a:moveTo>
                  <a:lnTo>
                    <a:pt x="13" y="27"/>
                  </a:lnTo>
                  <a:lnTo>
                    <a:pt x="40" y="8"/>
                  </a:lnTo>
                  <a:lnTo>
                    <a:pt x="67" y="0"/>
                  </a:lnTo>
                  <a:lnTo>
                    <a:pt x="95" y="3"/>
                  </a:lnTo>
                  <a:lnTo>
                    <a:pt x="134" y="19"/>
                  </a:lnTo>
                  <a:lnTo>
                    <a:pt x="189" y="57"/>
                  </a:lnTo>
                  <a:lnTo>
                    <a:pt x="246" y="101"/>
                  </a:lnTo>
                  <a:lnTo>
                    <a:pt x="305" y="136"/>
                  </a:lnTo>
                  <a:lnTo>
                    <a:pt x="352" y="147"/>
                  </a:lnTo>
                  <a:lnTo>
                    <a:pt x="385" y="144"/>
                  </a:lnTo>
                  <a:lnTo>
                    <a:pt x="418" y="132"/>
                  </a:lnTo>
                  <a:lnTo>
                    <a:pt x="453" y="107"/>
                  </a:lnTo>
                  <a:lnTo>
                    <a:pt x="472" y="88"/>
                  </a:lnTo>
                  <a:lnTo>
                    <a:pt x="458" y="111"/>
                  </a:lnTo>
                  <a:lnTo>
                    <a:pt x="434" y="147"/>
                  </a:lnTo>
                  <a:lnTo>
                    <a:pt x="408" y="171"/>
                  </a:lnTo>
                  <a:lnTo>
                    <a:pt x="382" y="183"/>
                  </a:lnTo>
                  <a:lnTo>
                    <a:pt x="356" y="188"/>
                  </a:lnTo>
                  <a:lnTo>
                    <a:pt x="328" y="184"/>
                  </a:lnTo>
                  <a:lnTo>
                    <a:pt x="286" y="169"/>
                  </a:lnTo>
                  <a:lnTo>
                    <a:pt x="198" y="113"/>
                  </a:lnTo>
                  <a:lnTo>
                    <a:pt x="103" y="57"/>
                  </a:lnTo>
                  <a:lnTo>
                    <a:pt x="52" y="43"/>
                  </a:lnTo>
                  <a:lnTo>
                    <a:pt x="17" y="39"/>
                  </a:lnTo>
                  <a:lnTo>
                    <a:pt x="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xmlns="" id="{690BA13D-883C-4CB1-A5CF-4F792B9B1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261"/>
              <a:ext cx="424" cy="369"/>
            </a:xfrm>
            <a:custGeom>
              <a:avLst/>
              <a:gdLst>
                <a:gd name="T0" fmla="*/ 16 w 1273"/>
                <a:gd name="T1" fmla="*/ 55 h 1107"/>
                <a:gd name="T2" fmla="*/ 75 w 1273"/>
                <a:gd name="T3" fmla="*/ 11 h 1107"/>
                <a:gd name="T4" fmla="*/ 133 w 1273"/>
                <a:gd name="T5" fmla="*/ 0 h 1107"/>
                <a:gd name="T6" fmla="*/ 204 w 1273"/>
                <a:gd name="T7" fmla="*/ 23 h 1107"/>
                <a:gd name="T8" fmla="*/ 323 w 1273"/>
                <a:gd name="T9" fmla="*/ 129 h 1107"/>
                <a:gd name="T10" fmla="*/ 556 w 1273"/>
                <a:gd name="T11" fmla="*/ 421 h 1107"/>
                <a:gd name="T12" fmla="*/ 764 w 1273"/>
                <a:gd name="T13" fmla="*/ 622 h 1107"/>
                <a:gd name="T14" fmla="*/ 965 w 1273"/>
                <a:gd name="T15" fmla="*/ 728 h 1107"/>
                <a:gd name="T16" fmla="*/ 1110 w 1273"/>
                <a:gd name="T17" fmla="*/ 750 h 1107"/>
                <a:gd name="T18" fmla="*/ 1239 w 1273"/>
                <a:gd name="T19" fmla="*/ 738 h 1107"/>
                <a:gd name="T20" fmla="*/ 1263 w 1273"/>
                <a:gd name="T21" fmla="*/ 753 h 1107"/>
                <a:gd name="T22" fmla="*/ 1203 w 1273"/>
                <a:gd name="T23" fmla="*/ 788 h 1107"/>
                <a:gd name="T24" fmla="*/ 1103 w 1273"/>
                <a:gd name="T25" fmla="*/ 760 h 1107"/>
                <a:gd name="T26" fmla="*/ 1006 w 1273"/>
                <a:gd name="T27" fmla="*/ 729 h 1107"/>
                <a:gd name="T28" fmla="*/ 967 w 1273"/>
                <a:gd name="T29" fmla="*/ 738 h 1107"/>
                <a:gd name="T30" fmla="*/ 951 w 1273"/>
                <a:gd name="T31" fmla="*/ 769 h 1107"/>
                <a:gd name="T32" fmla="*/ 999 w 1273"/>
                <a:gd name="T33" fmla="*/ 806 h 1107"/>
                <a:gd name="T34" fmla="*/ 1045 w 1273"/>
                <a:gd name="T35" fmla="*/ 861 h 1107"/>
                <a:gd name="T36" fmla="*/ 1037 w 1273"/>
                <a:gd name="T37" fmla="*/ 919 h 1107"/>
                <a:gd name="T38" fmla="*/ 950 w 1273"/>
                <a:gd name="T39" fmla="*/ 891 h 1107"/>
                <a:gd name="T40" fmla="*/ 907 w 1273"/>
                <a:gd name="T41" fmla="*/ 921 h 1107"/>
                <a:gd name="T42" fmla="*/ 869 w 1273"/>
                <a:gd name="T43" fmla="*/ 1041 h 1107"/>
                <a:gd name="T44" fmla="*/ 801 w 1273"/>
                <a:gd name="T45" fmla="*/ 1107 h 1107"/>
                <a:gd name="T46" fmla="*/ 758 w 1273"/>
                <a:gd name="T47" fmla="*/ 1017 h 1107"/>
                <a:gd name="T48" fmla="*/ 773 w 1273"/>
                <a:gd name="T49" fmla="*/ 923 h 1107"/>
                <a:gd name="T50" fmla="*/ 841 w 1273"/>
                <a:gd name="T51" fmla="*/ 764 h 1107"/>
                <a:gd name="T52" fmla="*/ 849 w 1273"/>
                <a:gd name="T53" fmla="*/ 636 h 1107"/>
                <a:gd name="T54" fmla="*/ 785 w 1273"/>
                <a:gd name="T55" fmla="*/ 665 h 1107"/>
                <a:gd name="T56" fmla="*/ 776 w 1273"/>
                <a:gd name="T57" fmla="*/ 728 h 1107"/>
                <a:gd name="T58" fmla="*/ 774 w 1273"/>
                <a:gd name="T59" fmla="*/ 792 h 1107"/>
                <a:gd name="T60" fmla="*/ 701 w 1273"/>
                <a:gd name="T61" fmla="*/ 825 h 1107"/>
                <a:gd name="T62" fmla="*/ 660 w 1273"/>
                <a:gd name="T63" fmla="*/ 708 h 1107"/>
                <a:gd name="T64" fmla="*/ 645 w 1273"/>
                <a:gd name="T65" fmla="*/ 594 h 1107"/>
                <a:gd name="T66" fmla="*/ 609 w 1273"/>
                <a:gd name="T67" fmla="*/ 662 h 1107"/>
                <a:gd name="T68" fmla="*/ 580 w 1273"/>
                <a:gd name="T69" fmla="*/ 736 h 1107"/>
                <a:gd name="T70" fmla="*/ 504 w 1273"/>
                <a:gd name="T71" fmla="*/ 742 h 1107"/>
                <a:gd name="T72" fmla="*/ 497 w 1273"/>
                <a:gd name="T73" fmla="*/ 742 h 1107"/>
                <a:gd name="T74" fmla="*/ 552 w 1273"/>
                <a:gd name="T75" fmla="*/ 806 h 1107"/>
                <a:gd name="T76" fmla="*/ 553 w 1273"/>
                <a:gd name="T77" fmla="*/ 885 h 1107"/>
                <a:gd name="T78" fmla="*/ 502 w 1273"/>
                <a:gd name="T79" fmla="*/ 981 h 1107"/>
                <a:gd name="T80" fmla="*/ 457 w 1273"/>
                <a:gd name="T81" fmla="*/ 965 h 1107"/>
                <a:gd name="T82" fmla="*/ 315 w 1273"/>
                <a:gd name="T83" fmla="*/ 714 h 1107"/>
                <a:gd name="T84" fmla="*/ 141 w 1273"/>
                <a:gd name="T85" fmla="*/ 494 h 1107"/>
                <a:gd name="T86" fmla="*/ 165 w 1273"/>
                <a:gd name="T87" fmla="*/ 474 h 1107"/>
                <a:gd name="T88" fmla="*/ 256 w 1273"/>
                <a:gd name="T89" fmla="*/ 581 h 1107"/>
                <a:gd name="T90" fmla="*/ 331 w 1273"/>
                <a:gd name="T91" fmla="*/ 684 h 1107"/>
                <a:gd name="T92" fmla="*/ 368 w 1273"/>
                <a:gd name="T93" fmla="*/ 581 h 1107"/>
                <a:gd name="T94" fmla="*/ 360 w 1273"/>
                <a:gd name="T95" fmla="*/ 412 h 1107"/>
                <a:gd name="T96" fmla="*/ 313 w 1273"/>
                <a:gd name="T97" fmla="*/ 239 h 1107"/>
                <a:gd name="T98" fmla="*/ 236 w 1273"/>
                <a:gd name="T99" fmla="*/ 71 h 1107"/>
                <a:gd name="T100" fmla="*/ 224 w 1273"/>
                <a:gd name="T101" fmla="*/ 83 h 1107"/>
                <a:gd name="T102" fmla="*/ 224 w 1273"/>
                <a:gd name="T103" fmla="*/ 187 h 1107"/>
                <a:gd name="T104" fmla="*/ 215 w 1273"/>
                <a:gd name="T105" fmla="*/ 338 h 1107"/>
                <a:gd name="T106" fmla="*/ 175 w 1273"/>
                <a:gd name="T107" fmla="*/ 389 h 1107"/>
                <a:gd name="T108" fmla="*/ 115 w 1273"/>
                <a:gd name="T109" fmla="*/ 402 h 1107"/>
                <a:gd name="T110" fmla="*/ 83 w 1273"/>
                <a:gd name="T111" fmla="*/ 270 h 1107"/>
                <a:gd name="T112" fmla="*/ 79 w 1273"/>
                <a:gd name="T113" fmla="*/ 72 h 1107"/>
                <a:gd name="T114" fmla="*/ 81 w 1273"/>
                <a:gd name="T115" fmla="*/ 28 h 1107"/>
                <a:gd name="T116" fmla="*/ 41 w 1273"/>
                <a:gd name="T117" fmla="*/ 59 h 1107"/>
                <a:gd name="T118" fmla="*/ 0 w 1273"/>
                <a:gd name="T119" fmla="*/ 71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73" h="1107">
                  <a:moveTo>
                    <a:pt x="0" y="71"/>
                  </a:moveTo>
                  <a:lnTo>
                    <a:pt x="16" y="55"/>
                  </a:lnTo>
                  <a:lnTo>
                    <a:pt x="45" y="28"/>
                  </a:lnTo>
                  <a:lnTo>
                    <a:pt x="75" y="11"/>
                  </a:lnTo>
                  <a:lnTo>
                    <a:pt x="104" y="1"/>
                  </a:lnTo>
                  <a:lnTo>
                    <a:pt x="133" y="0"/>
                  </a:lnTo>
                  <a:lnTo>
                    <a:pt x="161" y="5"/>
                  </a:lnTo>
                  <a:lnTo>
                    <a:pt x="204" y="23"/>
                  </a:lnTo>
                  <a:lnTo>
                    <a:pt x="263" y="68"/>
                  </a:lnTo>
                  <a:lnTo>
                    <a:pt x="323" y="129"/>
                  </a:lnTo>
                  <a:lnTo>
                    <a:pt x="416" y="245"/>
                  </a:lnTo>
                  <a:lnTo>
                    <a:pt x="556" y="421"/>
                  </a:lnTo>
                  <a:lnTo>
                    <a:pt x="676" y="548"/>
                  </a:lnTo>
                  <a:lnTo>
                    <a:pt x="764" y="622"/>
                  </a:lnTo>
                  <a:lnTo>
                    <a:pt x="861" y="685"/>
                  </a:lnTo>
                  <a:lnTo>
                    <a:pt x="965" y="728"/>
                  </a:lnTo>
                  <a:lnTo>
                    <a:pt x="1050" y="746"/>
                  </a:lnTo>
                  <a:lnTo>
                    <a:pt x="1110" y="750"/>
                  </a:lnTo>
                  <a:lnTo>
                    <a:pt x="1173" y="749"/>
                  </a:lnTo>
                  <a:lnTo>
                    <a:pt x="1239" y="738"/>
                  </a:lnTo>
                  <a:lnTo>
                    <a:pt x="1273" y="730"/>
                  </a:lnTo>
                  <a:lnTo>
                    <a:pt x="1263" y="753"/>
                  </a:lnTo>
                  <a:lnTo>
                    <a:pt x="1237" y="780"/>
                  </a:lnTo>
                  <a:lnTo>
                    <a:pt x="1203" y="788"/>
                  </a:lnTo>
                  <a:lnTo>
                    <a:pt x="1165" y="782"/>
                  </a:lnTo>
                  <a:lnTo>
                    <a:pt x="1103" y="760"/>
                  </a:lnTo>
                  <a:lnTo>
                    <a:pt x="1042" y="737"/>
                  </a:lnTo>
                  <a:lnTo>
                    <a:pt x="1006" y="729"/>
                  </a:lnTo>
                  <a:lnTo>
                    <a:pt x="990" y="730"/>
                  </a:lnTo>
                  <a:lnTo>
                    <a:pt x="967" y="738"/>
                  </a:lnTo>
                  <a:lnTo>
                    <a:pt x="947" y="753"/>
                  </a:lnTo>
                  <a:lnTo>
                    <a:pt x="951" y="769"/>
                  </a:lnTo>
                  <a:lnTo>
                    <a:pt x="971" y="786"/>
                  </a:lnTo>
                  <a:lnTo>
                    <a:pt x="999" y="806"/>
                  </a:lnTo>
                  <a:lnTo>
                    <a:pt x="1026" y="831"/>
                  </a:lnTo>
                  <a:lnTo>
                    <a:pt x="1045" y="861"/>
                  </a:lnTo>
                  <a:lnTo>
                    <a:pt x="1046" y="898"/>
                  </a:lnTo>
                  <a:lnTo>
                    <a:pt x="1037" y="919"/>
                  </a:lnTo>
                  <a:lnTo>
                    <a:pt x="1001" y="903"/>
                  </a:lnTo>
                  <a:lnTo>
                    <a:pt x="950" y="891"/>
                  </a:lnTo>
                  <a:lnTo>
                    <a:pt x="922" y="898"/>
                  </a:lnTo>
                  <a:lnTo>
                    <a:pt x="907" y="921"/>
                  </a:lnTo>
                  <a:lnTo>
                    <a:pt x="895" y="973"/>
                  </a:lnTo>
                  <a:lnTo>
                    <a:pt x="869" y="1041"/>
                  </a:lnTo>
                  <a:lnTo>
                    <a:pt x="830" y="1086"/>
                  </a:lnTo>
                  <a:lnTo>
                    <a:pt x="801" y="1107"/>
                  </a:lnTo>
                  <a:lnTo>
                    <a:pt x="780" y="1073"/>
                  </a:lnTo>
                  <a:lnTo>
                    <a:pt x="758" y="1017"/>
                  </a:lnTo>
                  <a:lnTo>
                    <a:pt x="758" y="967"/>
                  </a:lnTo>
                  <a:lnTo>
                    <a:pt x="773" y="923"/>
                  </a:lnTo>
                  <a:lnTo>
                    <a:pt x="809" y="854"/>
                  </a:lnTo>
                  <a:lnTo>
                    <a:pt x="841" y="764"/>
                  </a:lnTo>
                  <a:lnTo>
                    <a:pt x="850" y="685"/>
                  </a:lnTo>
                  <a:lnTo>
                    <a:pt x="849" y="636"/>
                  </a:lnTo>
                  <a:lnTo>
                    <a:pt x="818" y="642"/>
                  </a:lnTo>
                  <a:lnTo>
                    <a:pt x="785" y="665"/>
                  </a:lnTo>
                  <a:lnTo>
                    <a:pt x="774" y="694"/>
                  </a:lnTo>
                  <a:lnTo>
                    <a:pt x="776" y="728"/>
                  </a:lnTo>
                  <a:lnTo>
                    <a:pt x="780" y="761"/>
                  </a:lnTo>
                  <a:lnTo>
                    <a:pt x="774" y="792"/>
                  </a:lnTo>
                  <a:lnTo>
                    <a:pt x="753" y="813"/>
                  </a:lnTo>
                  <a:lnTo>
                    <a:pt x="701" y="825"/>
                  </a:lnTo>
                  <a:lnTo>
                    <a:pt x="660" y="825"/>
                  </a:lnTo>
                  <a:lnTo>
                    <a:pt x="660" y="708"/>
                  </a:lnTo>
                  <a:lnTo>
                    <a:pt x="660" y="589"/>
                  </a:lnTo>
                  <a:lnTo>
                    <a:pt x="645" y="594"/>
                  </a:lnTo>
                  <a:lnTo>
                    <a:pt x="625" y="616"/>
                  </a:lnTo>
                  <a:lnTo>
                    <a:pt x="609" y="662"/>
                  </a:lnTo>
                  <a:lnTo>
                    <a:pt x="596" y="710"/>
                  </a:lnTo>
                  <a:lnTo>
                    <a:pt x="580" y="736"/>
                  </a:lnTo>
                  <a:lnTo>
                    <a:pt x="550" y="748"/>
                  </a:lnTo>
                  <a:lnTo>
                    <a:pt x="504" y="742"/>
                  </a:lnTo>
                  <a:lnTo>
                    <a:pt x="472" y="730"/>
                  </a:lnTo>
                  <a:lnTo>
                    <a:pt x="497" y="742"/>
                  </a:lnTo>
                  <a:lnTo>
                    <a:pt x="532" y="773"/>
                  </a:lnTo>
                  <a:lnTo>
                    <a:pt x="552" y="806"/>
                  </a:lnTo>
                  <a:lnTo>
                    <a:pt x="558" y="845"/>
                  </a:lnTo>
                  <a:lnTo>
                    <a:pt x="553" y="885"/>
                  </a:lnTo>
                  <a:lnTo>
                    <a:pt x="538" y="925"/>
                  </a:lnTo>
                  <a:lnTo>
                    <a:pt x="502" y="981"/>
                  </a:lnTo>
                  <a:lnTo>
                    <a:pt x="472" y="1013"/>
                  </a:lnTo>
                  <a:lnTo>
                    <a:pt x="457" y="965"/>
                  </a:lnTo>
                  <a:lnTo>
                    <a:pt x="400" y="849"/>
                  </a:lnTo>
                  <a:lnTo>
                    <a:pt x="315" y="714"/>
                  </a:lnTo>
                  <a:lnTo>
                    <a:pt x="205" y="569"/>
                  </a:lnTo>
                  <a:lnTo>
                    <a:pt x="141" y="494"/>
                  </a:lnTo>
                  <a:lnTo>
                    <a:pt x="148" y="481"/>
                  </a:lnTo>
                  <a:lnTo>
                    <a:pt x="165" y="474"/>
                  </a:lnTo>
                  <a:lnTo>
                    <a:pt x="200" y="502"/>
                  </a:lnTo>
                  <a:lnTo>
                    <a:pt x="256" y="581"/>
                  </a:lnTo>
                  <a:lnTo>
                    <a:pt x="309" y="661"/>
                  </a:lnTo>
                  <a:lnTo>
                    <a:pt x="331" y="684"/>
                  </a:lnTo>
                  <a:lnTo>
                    <a:pt x="348" y="653"/>
                  </a:lnTo>
                  <a:lnTo>
                    <a:pt x="368" y="581"/>
                  </a:lnTo>
                  <a:lnTo>
                    <a:pt x="371" y="500"/>
                  </a:lnTo>
                  <a:lnTo>
                    <a:pt x="360" y="412"/>
                  </a:lnTo>
                  <a:lnTo>
                    <a:pt x="340" y="324"/>
                  </a:lnTo>
                  <a:lnTo>
                    <a:pt x="313" y="239"/>
                  </a:lnTo>
                  <a:lnTo>
                    <a:pt x="267" y="125"/>
                  </a:lnTo>
                  <a:lnTo>
                    <a:pt x="236" y="71"/>
                  </a:lnTo>
                  <a:lnTo>
                    <a:pt x="231" y="73"/>
                  </a:lnTo>
                  <a:lnTo>
                    <a:pt x="224" y="83"/>
                  </a:lnTo>
                  <a:lnTo>
                    <a:pt x="219" y="108"/>
                  </a:lnTo>
                  <a:lnTo>
                    <a:pt x="224" y="187"/>
                  </a:lnTo>
                  <a:lnTo>
                    <a:pt x="225" y="282"/>
                  </a:lnTo>
                  <a:lnTo>
                    <a:pt x="215" y="338"/>
                  </a:lnTo>
                  <a:lnTo>
                    <a:pt x="195" y="372"/>
                  </a:lnTo>
                  <a:lnTo>
                    <a:pt x="175" y="389"/>
                  </a:lnTo>
                  <a:lnTo>
                    <a:pt x="149" y="398"/>
                  </a:lnTo>
                  <a:lnTo>
                    <a:pt x="115" y="402"/>
                  </a:lnTo>
                  <a:lnTo>
                    <a:pt x="95" y="401"/>
                  </a:lnTo>
                  <a:lnTo>
                    <a:pt x="83" y="270"/>
                  </a:lnTo>
                  <a:lnTo>
                    <a:pt x="68" y="151"/>
                  </a:lnTo>
                  <a:lnTo>
                    <a:pt x="79" y="72"/>
                  </a:lnTo>
                  <a:lnTo>
                    <a:pt x="95" y="24"/>
                  </a:lnTo>
                  <a:lnTo>
                    <a:pt x="81" y="28"/>
                  </a:lnTo>
                  <a:lnTo>
                    <a:pt x="60" y="43"/>
                  </a:lnTo>
                  <a:lnTo>
                    <a:pt x="41" y="59"/>
                  </a:lnTo>
                  <a:lnTo>
                    <a:pt x="17" y="69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xmlns="" id="{9D9FB451-9240-4B32-9EE8-AD453B9DC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236 w 236"/>
                <a:gd name="T1" fmla="*/ 278 h 305"/>
                <a:gd name="T2" fmla="*/ 225 w 236"/>
                <a:gd name="T3" fmla="*/ 264 h 305"/>
                <a:gd name="T4" fmla="*/ 204 w 236"/>
                <a:gd name="T5" fmla="*/ 217 h 305"/>
                <a:gd name="T6" fmla="*/ 171 w 236"/>
                <a:gd name="T7" fmla="*/ 130 h 305"/>
                <a:gd name="T8" fmla="*/ 132 w 236"/>
                <a:gd name="T9" fmla="*/ 49 h 305"/>
                <a:gd name="T10" fmla="*/ 101 w 236"/>
                <a:gd name="T11" fmla="*/ 12 h 305"/>
                <a:gd name="T12" fmla="*/ 76 w 236"/>
                <a:gd name="T13" fmla="*/ 0 h 305"/>
                <a:gd name="T14" fmla="*/ 56 w 236"/>
                <a:gd name="T15" fmla="*/ 1 h 305"/>
                <a:gd name="T16" fmla="*/ 35 w 236"/>
                <a:gd name="T17" fmla="*/ 10 h 305"/>
                <a:gd name="T18" fmla="*/ 12 w 236"/>
                <a:gd name="T19" fmla="*/ 29 h 305"/>
                <a:gd name="T20" fmla="*/ 0 w 236"/>
                <a:gd name="T21" fmla="*/ 42 h 305"/>
                <a:gd name="T22" fmla="*/ 16 w 236"/>
                <a:gd name="T23" fmla="*/ 53 h 305"/>
                <a:gd name="T24" fmla="*/ 47 w 236"/>
                <a:gd name="T25" fmla="*/ 90 h 305"/>
                <a:gd name="T26" fmla="*/ 89 w 236"/>
                <a:gd name="T27" fmla="*/ 166 h 305"/>
                <a:gd name="T28" fmla="*/ 131 w 236"/>
                <a:gd name="T29" fmla="*/ 246 h 305"/>
                <a:gd name="T30" fmla="*/ 159 w 236"/>
                <a:gd name="T31" fmla="*/ 285 h 305"/>
                <a:gd name="T32" fmla="*/ 180 w 236"/>
                <a:gd name="T33" fmla="*/ 302 h 305"/>
                <a:gd name="T34" fmla="*/ 196 w 236"/>
                <a:gd name="T35" fmla="*/ 305 h 305"/>
                <a:gd name="T36" fmla="*/ 211 w 236"/>
                <a:gd name="T37" fmla="*/ 301 h 305"/>
                <a:gd name="T38" fmla="*/ 228 w 236"/>
                <a:gd name="T39" fmla="*/ 289 h 305"/>
                <a:gd name="T40" fmla="*/ 236 w 236"/>
                <a:gd name="T41" fmla="*/ 27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236" y="278"/>
                  </a:moveTo>
                  <a:lnTo>
                    <a:pt x="225" y="264"/>
                  </a:lnTo>
                  <a:lnTo>
                    <a:pt x="204" y="217"/>
                  </a:lnTo>
                  <a:lnTo>
                    <a:pt x="171" y="130"/>
                  </a:lnTo>
                  <a:lnTo>
                    <a:pt x="132" y="49"/>
                  </a:lnTo>
                  <a:lnTo>
                    <a:pt x="101" y="12"/>
                  </a:lnTo>
                  <a:lnTo>
                    <a:pt x="76" y="0"/>
                  </a:lnTo>
                  <a:lnTo>
                    <a:pt x="56" y="1"/>
                  </a:lnTo>
                  <a:lnTo>
                    <a:pt x="35" y="10"/>
                  </a:lnTo>
                  <a:lnTo>
                    <a:pt x="12" y="29"/>
                  </a:lnTo>
                  <a:lnTo>
                    <a:pt x="0" y="42"/>
                  </a:lnTo>
                  <a:lnTo>
                    <a:pt x="16" y="53"/>
                  </a:lnTo>
                  <a:lnTo>
                    <a:pt x="47" y="90"/>
                  </a:lnTo>
                  <a:lnTo>
                    <a:pt x="89" y="166"/>
                  </a:lnTo>
                  <a:lnTo>
                    <a:pt x="131" y="246"/>
                  </a:lnTo>
                  <a:lnTo>
                    <a:pt x="159" y="285"/>
                  </a:lnTo>
                  <a:lnTo>
                    <a:pt x="180" y="302"/>
                  </a:lnTo>
                  <a:lnTo>
                    <a:pt x="196" y="305"/>
                  </a:lnTo>
                  <a:lnTo>
                    <a:pt x="211" y="301"/>
                  </a:lnTo>
                  <a:lnTo>
                    <a:pt x="228" y="289"/>
                  </a:lnTo>
                  <a:lnTo>
                    <a:pt x="236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xmlns="" id="{AB94BBB0-CBB9-488E-B4C5-BD9AA8A23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94 w 386"/>
                <a:gd name="T1" fmla="*/ 659 h 801"/>
                <a:gd name="T2" fmla="*/ 116 w 386"/>
                <a:gd name="T3" fmla="*/ 658 h 801"/>
                <a:gd name="T4" fmla="*/ 156 w 386"/>
                <a:gd name="T5" fmla="*/ 673 h 801"/>
                <a:gd name="T6" fmla="*/ 210 w 386"/>
                <a:gd name="T7" fmla="*/ 721 h 801"/>
                <a:gd name="T8" fmla="*/ 261 w 386"/>
                <a:gd name="T9" fmla="*/ 773 h 801"/>
                <a:gd name="T10" fmla="*/ 293 w 386"/>
                <a:gd name="T11" fmla="*/ 797 h 801"/>
                <a:gd name="T12" fmla="*/ 317 w 386"/>
                <a:gd name="T13" fmla="*/ 801 h 801"/>
                <a:gd name="T14" fmla="*/ 334 w 386"/>
                <a:gd name="T15" fmla="*/ 798 h 801"/>
                <a:gd name="T16" fmla="*/ 359 w 386"/>
                <a:gd name="T17" fmla="*/ 779 h 801"/>
                <a:gd name="T18" fmla="*/ 377 w 386"/>
                <a:gd name="T19" fmla="*/ 754 h 801"/>
                <a:gd name="T20" fmla="*/ 353 w 386"/>
                <a:gd name="T21" fmla="*/ 755 h 801"/>
                <a:gd name="T22" fmla="*/ 334 w 386"/>
                <a:gd name="T23" fmla="*/ 750 h 801"/>
                <a:gd name="T24" fmla="*/ 330 w 386"/>
                <a:gd name="T25" fmla="*/ 743 h 801"/>
                <a:gd name="T26" fmla="*/ 339 w 386"/>
                <a:gd name="T27" fmla="*/ 718 h 801"/>
                <a:gd name="T28" fmla="*/ 370 w 386"/>
                <a:gd name="T29" fmla="*/ 677 h 801"/>
                <a:gd name="T30" fmla="*/ 385 w 386"/>
                <a:gd name="T31" fmla="*/ 650 h 801"/>
                <a:gd name="T32" fmla="*/ 386 w 386"/>
                <a:gd name="T33" fmla="*/ 634 h 801"/>
                <a:gd name="T34" fmla="*/ 379 w 386"/>
                <a:gd name="T35" fmla="*/ 625 h 801"/>
                <a:gd name="T36" fmla="*/ 357 w 386"/>
                <a:gd name="T37" fmla="*/ 614 h 801"/>
                <a:gd name="T38" fmla="*/ 330 w 386"/>
                <a:gd name="T39" fmla="*/ 613 h 801"/>
                <a:gd name="T40" fmla="*/ 317 w 386"/>
                <a:gd name="T41" fmla="*/ 629 h 801"/>
                <a:gd name="T42" fmla="*/ 294 w 386"/>
                <a:gd name="T43" fmla="*/ 645 h 801"/>
                <a:gd name="T44" fmla="*/ 277 w 386"/>
                <a:gd name="T45" fmla="*/ 643 h 801"/>
                <a:gd name="T46" fmla="*/ 265 w 386"/>
                <a:gd name="T47" fmla="*/ 626 h 801"/>
                <a:gd name="T48" fmla="*/ 257 w 386"/>
                <a:gd name="T49" fmla="*/ 599 h 801"/>
                <a:gd name="T50" fmla="*/ 256 w 386"/>
                <a:gd name="T51" fmla="*/ 565 h 801"/>
                <a:gd name="T52" fmla="*/ 261 w 386"/>
                <a:gd name="T53" fmla="*/ 528 h 801"/>
                <a:gd name="T54" fmla="*/ 273 w 386"/>
                <a:gd name="T55" fmla="*/ 489 h 801"/>
                <a:gd name="T56" fmla="*/ 282 w 386"/>
                <a:gd name="T57" fmla="*/ 472 h 801"/>
                <a:gd name="T58" fmla="*/ 266 w 386"/>
                <a:gd name="T59" fmla="*/ 469 h 801"/>
                <a:gd name="T60" fmla="*/ 238 w 386"/>
                <a:gd name="T61" fmla="*/ 472 h 801"/>
                <a:gd name="T62" fmla="*/ 209 w 386"/>
                <a:gd name="T63" fmla="*/ 486 h 801"/>
                <a:gd name="T64" fmla="*/ 182 w 386"/>
                <a:gd name="T65" fmla="*/ 518 h 801"/>
                <a:gd name="T66" fmla="*/ 157 w 386"/>
                <a:gd name="T67" fmla="*/ 553 h 801"/>
                <a:gd name="T68" fmla="*/ 141 w 386"/>
                <a:gd name="T69" fmla="*/ 565 h 801"/>
                <a:gd name="T70" fmla="*/ 160 w 386"/>
                <a:gd name="T71" fmla="*/ 517 h 801"/>
                <a:gd name="T72" fmla="*/ 168 w 386"/>
                <a:gd name="T73" fmla="*/ 462 h 801"/>
                <a:gd name="T74" fmla="*/ 165 w 386"/>
                <a:gd name="T75" fmla="*/ 432 h 801"/>
                <a:gd name="T76" fmla="*/ 137 w 386"/>
                <a:gd name="T77" fmla="*/ 362 h 801"/>
                <a:gd name="T78" fmla="*/ 94 w 386"/>
                <a:gd name="T79" fmla="*/ 282 h 801"/>
                <a:gd name="T80" fmla="*/ 109 w 386"/>
                <a:gd name="T81" fmla="*/ 268 h 801"/>
                <a:gd name="T82" fmla="*/ 138 w 386"/>
                <a:gd name="T83" fmla="*/ 254 h 801"/>
                <a:gd name="T84" fmla="*/ 180 w 386"/>
                <a:gd name="T85" fmla="*/ 256 h 801"/>
                <a:gd name="T86" fmla="*/ 216 w 386"/>
                <a:gd name="T87" fmla="*/ 264 h 801"/>
                <a:gd name="T88" fmla="*/ 237 w 386"/>
                <a:gd name="T89" fmla="*/ 264 h 801"/>
                <a:gd name="T90" fmla="*/ 257 w 386"/>
                <a:gd name="T91" fmla="*/ 249 h 801"/>
                <a:gd name="T92" fmla="*/ 274 w 386"/>
                <a:gd name="T93" fmla="*/ 216 h 801"/>
                <a:gd name="T94" fmla="*/ 282 w 386"/>
                <a:gd name="T95" fmla="*/ 189 h 801"/>
                <a:gd name="T96" fmla="*/ 245 w 386"/>
                <a:gd name="T97" fmla="*/ 166 h 801"/>
                <a:gd name="T98" fmla="*/ 181 w 386"/>
                <a:gd name="T99" fmla="*/ 113 h 801"/>
                <a:gd name="T100" fmla="*/ 118 w 386"/>
                <a:gd name="T101" fmla="*/ 58 h 801"/>
                <a:gd name="T102" fmla="*/ 64 w 386"/>
                <a:gd name="T103" fmla="*/ 24 h 801"/>
                <a:gd name="T104" fmla="*/ 22 w 386"/>
                <a:gd name="T105" fmla="*/ 7 h 801"/>
                <a:gd name="T106" fmla="*/ 0 w 386"/>
                <a:gd name="T107" fmla="*/ 0 h 801"/>
                <a:gd name="T108" fmla="*/ 42 w 386"/>
                <a:gd name="T109" fmla="*/ 98 h 801"/>
                <a:gd name="T110" fmla="*/ 77 w 386"/>
                <a:gd name="T111" fmla="*/ 196 h 801"/>
                <a:gd name="T112" fmla="*/ 88 w 386"/>
                <a:gd name="T113" fmla="*/ 250 h 801"/>
                <a:gd name="T114" fmla="*/ 92 w 386"/>
                <a:gd name="T115" fmla="*/ 336 h 801"/>
                <a:gd name="T116" fmla="*/ 90 w 386"/>
                <a:gd name="T117" fmla="*/ 514 h 801"/>
                <a:gd name="T118" fmla="*/ 94 w 386"/>
                <a:gd name="T119" fmla="*/ 65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94" y="659"/>
                  </a:moveTo>
                  <a:lnTo>
                    <a:pt x="116" y="658"/>
                  </a:lnTo>
                  <a:lnTo>
                    <a:pt x="156" y="673"/>
                  </a:lnTo>
                  <a:lnTo>
                    <a:pt x="210" y="721"/>
                  </a:lnTo>
                  <a:lnTo>
                    <a:pt x="261" y="773"/>
                  </a:lnTo>
                  <a:lnTo>
                    <a:pt x="293" y="797"/>
                  </a:lnTo>
                  <a:lnTo>
                    <a:pt x="317" y="801"/>
                  </a:lnTo>
                  <a:lnTo>
                    <a:pt x="334" y="798"/>
                  </a:lnTo>
                  <a:lnTo>
                    <a:pt x="359" y="779"/>
                  </a:lnTo>
                  <a:lnTo>
                    <a:pt x="377" y="754"/>
                  </a:lnTo>
                  <a:lnTo>
                    <a:pt x="353" y="755"/>
                  </a:lnTo>
                  <a:lnTo>
                    <a:pt x="334" y="750"/>
                  </a:lnTo>
                  <a:lnTo>
                    <a:pt x="330" y="743"/>
                  </a:lnTo>
                  <a:lnTo>
                    <a:pt x="339" y="718"/>
                  </a:lnTo>
                  <a:lnTo>
                    <a:pt x="370" y="677"/>
                  </a:lnTo>
                  <a:lnTo>
                    <a:pt x="385" y="650"/>
                  </a:lnTo>
                  <a:lnTo>
                    <a:pt x="386" y="634"/>
                  </a:lnTo>
                  <a:lnTo>
                    <a:pt x="379" y="625"/>
                  </a:lnTo>
                  <a:lnTo>
                    <a:pt x="357" y="614"/>
                  </a:lnTo>
                  <a:lnTo>
                    <a:pt x="330" y="613"/>
                  </a:lnTo>
                  <a:lnTo>
                    <a:pt x="317" y="629"/>
                  </a:lnTo>
                  <a:lnTo>
                    <a:pt x="294" y="645"/>
                  </a:lnTo>
                  <a:lnTo>
                    <a:pt x="277" y="643"/>
                  </a:lnTo>
                  <a:lnTo>
                    <a:pt x="265" y="626"/>
                  </a:lnTo>
                  <a:lnTo>
                    <a:pt x="257" y="599"/>
                  </a:lnTo>
                  <a:lnTo>
                    <a:pt x="256" y="565"/>
                  </a:lnTo>
                  <a:lnTo>
                    <a:pt x="261" y="528"/>
                  </a:lnTo>
                  <a:lnTo>
                    <a:pt x="273" y="489"/>
                  </a:lnTo>
                  <a:lnTo>
                    <a:pt x="282" y="472"/>
                  </a:lnTo>
                  <a:lnTo>
                    <a:pt x="266" y="469"/>
                  </a:lnTo>
                  <a:lnTo>
                    <a:pt x="238" y="472"/>
                  </a:lnTo>
                  <a:lnTo>
                    <a:pt x="209" y="486"/>
                  </a:lnTo>
                  <a:lnTo>
                    <a:pt x="182" y="518"/>
                  </a:lnTo>
                  <a:lnTo>
                    <a:pt x="157" y="553"/>
                  </a:lnTo>
                  <a:lnTo>
                    <a:pt x="141" y="565"/>
                  </a:lnTo>
                  <a:lnTo>
                    <a:pt x="160" y="517"/>
                  </a:lnTo>
                  <a:lnTo>
                    <a:pt x="168" y="462"/>
                  </a:lnTo>
                  <a:lnTo>
                    <a:pt x="165" y="432"/>
                  </a:lnTo>
                  <a:lnTo>
                    <a:pt x="137" y="362"/>
                  </a:lnTo>
                  <a:lnTo>
                    <a:pt x="94" y="282"/>
                  </a:lnTo>
                  <a:lnTo>
                    <a:pt x="109" y="268"/>
                  </a:lnTo>
                  <a:lnTo>
                    <a:pt x="138" y="254"/>
                  </a:lnTo>
                  <a:lnTo>
                    <a:pt x="180" y="256"/>
                  </a:lnTo>
                  <a:lnTo>
                    <a:pt x="216" y="264"/>
                  </a:lnTo>
                  <a:lnTo>
                    <a:pt x="237" y="264"/>
                  </a:lnTo>
                  <a:lnTo>
                    <a:pt x="257" y="249"/>
                  </a:lnTo>
                  <a:lnTo>
                    <a:pt x="274" y="216"/>
                  </a:lnTo>
                  <a:lnTo>
                    <a:pt x="282" y="189"/>
                  </a:lnTo>
                  <a:lnTo>
                    <a:pt x="245" y="166"/>
                  </a:lnTo>
                  <a:lnTo>
                    <a:pt x="181" y="113"/>
                  </a:lnTo>
                  <a:lnTo>
                    <a:pt x="118" y="58"/>
                  </a:lnTo>
                  <a:lnTo>
                    <a:pt x="64" y="24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2" y="98"/>
                  </a:lnTo>
                  <a:lnTo>
                    <a:pt x="77" y="196"/>
                  </a:lnTo>
                  <a:lnTo>
                    <a:pt x="88" y="250"/>
                  </a:lnTo>
                  <a:lnTo>
                    <a:pt x="92" y="336"/>
                  </a:lnTo>
                  <a:lnTo>
                    <a:pt x="90" y="514"/>
                  </a:lnTo>
                  <a:lnTo>
                    <a:pt x="94" y="6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xmlns="" id="{EA153FCF-47B3-4428-955E-0752AEA9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1787"/>
              <a:ext cx="111" cy="267"/>
            </a:xfrm>
            <a:custGeom>
              <a:avLst/>
              <a:gdLst>
                <a:gd name="T0" fmla="*/ 50 w 332"/>
                <a:gd name="T1" fmla="*/ 565 h 801"/>
                <a:gd name="T2" fmla="*/ 90 w 332"/>
                <a:gd name="T3" fmla="*/ 557 h 801"/>
                <a:gd name="T4" fmla="*/ 150 w 332"/>
                <a:gd name="T5" fmla="*/ 562 h 801"/>
                <a:gd name="T6" fmla="*/ 192 w 332"/>
                <a:gd name="T7" fmla="*/ 585 h 801"/>
                <a:gd name="T8" fmla="*/ 220 w 332"/>
                <a:gd name="T9" fmla="*/ 621 h 801"/>
                <a:gd name="T10" fmla="*/ 251 w 332"/>
                <a:gd name="T11" fmla="*/ 688 h 801"/>
                <a:gd name="T12" fmla="*/ 281 w 332"/>
                <a:gd name="T13" fmla="*/ 754 h 801"/>
                <a:gd name="T14" fmla="*/ 312 w 332"/>
                <a:gd name="T15" fmla="*/ 789 h 801"/>
                <a:gd name="T16" fmla="*/ 332 w 332"/>
                <a:gd name="T17" fmla="*/ 801 h 801"/>
                <a:gd name="T18" fmla="*/ 331 w 332"/>
                <a:gd name="T19" fmla="*/ 737 h 801"/>
                <a:gd name="T20" fmla="*/ 324 w 332"/>
                <a:gd name="T21" fmla="*/ 617 h 801"/>
                <a:gd name="T22" fmla="*/ 308 w 332"/>
                <a:gd name="T23" fmla="*/ 506 h 801"/>
                <a:gd name="T24" fmla="*/ 285 w 332"/>
                <a:gd name="T25" fmla="*/ 404 h 801"/>
                <a:gd name="T26" fmla="*/ 252 w 332"/>
                <a:gd name="T27" fmla="*/ 308 h 801"/>
                <a:gd name="T28" fmla="*/ 209 w 332"/>
                <a:gd name="T29" fmla="*/ 217 h 801"/>
                <a:gd name="T30" fmla="*/ 155 w 332"/>
                <a:gd name="T31" fmla="*/ 129 h 801"/>
                <a:gd name="T32" fmla="*/ 88 w 332"/>
                <a:gd name="T33" fmla="*/ 43 h 801"/>
                <a:gd name="T34" fmla="*/ 50 w 332"/>
                <a:gd name="T35" fmla="*/ 0 h 801"/>
                <a:gd name="T36" fmla="*/ 35 w 332"/>
                <a:gd name="T37" fmla="*/ 17 h 801"/>
                <a:gd name="T38" fmla="*/ 14 w 332"/>
                <a:gd name="T39" fmla="*/ 52 h 801"/>
                <a:gd name="T40" fmla="*/ 3 w 332"/>
                <a:gd name="T41" fmla="*/ 87 h 801"/>
                <a:gd name="T42" fmla="*/ 0 w 332"/>
                <a:gd name="T43" fmla="*/ 123 h 801"/>
                <a:gd name="T44" fmla="*/ 8 w 332"/>
                <a:gd name="T45" fmla="*/ 176 h 801"/>
                <a:gd name="T46" fmla="*/ 34 w 332"/>
                <a:gd name="T47" fmla="*/ 247 h 801"/>
                <a:gd name="T48" fmla="*/ 66 w 332"/>
                <a:gd name="T49" fmla="*/ 318 h 801"/>
                <a:gd name="T50" fmla="*/ 91 w 332"/>
                <a:gd name="T51" fmla="*/ 389 h 801"/>
                <a:gd name="T52" fmla="*/ 99 w 332"/>
                <a:gd name="T53" fmla="*/ 442 h 801"/>
                <a:gd name="T54" fmla="*/ 96 w 332"/>
                <a:gd name="T55" fmla="*/ 478 h 801"/>
                <a:gd name="T56" fmla="*/ 84 w 332"/>
                <a:gd name="T57" fmla="*/ 513 h 801"/>
                <a:gd name="T58" fmla="*/ 64 w 332"/>
                <a:gd name="T59" fmla="*/ 548 h 801"/>
                <a:gd name="T60" fmla="*/ 50 w 332"/>
                <a:gd name="T61" fmla="*/ 565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801">
                  <a:moveTo>
                    <a:pt x="50" y="565"/>
                  </a:moveTo>
                  <a:lnTo>
                    <a:pt x="90" y="557"/>
                  </a:lnTo>
                  <a:lnTo>
                    <a:pt x="150" y="562"/>
                  </a:lnTo>
                  <a:lnTo>
                    <a:pt x="192" y="585"/>
                  </a:lnTo>
                  <a:lnTo>
                    <a:pt x="220" y="621"/>
                  </a:lnTo>
                  <a:lnTo>
                    <a:pt x="251" y="688"/>
                  </a:lnTo>
                  <a:lnTo>
                    <a:pt x="281" y="754"/>
                  </a:lnTo>
                  <a:lnTo>
                    <a:pt x="312" y="789"/>
                  </a:lnTo>
                  <a:lnTo>
                    <a:pt x="332" y="801"/>
                  </a:lnTo>
                  <a:lnTo>
                    <a:pt x="331" y="737"/>
                  </a:lnTo>
                  <a:lnTo>
                    <a:pt x="324" y="617"/>
                  </a:lnTo>
                  <a:lnTo>
                    <a:pt x="308" y="506"/>
                  </a:lnTo>
                  <a:lnTo>
                    <a:pt x="285" y="404"/>
                  </a:lnTo>
                  <a:lnTo>
                    <a:pt x="252" y="308"/>
                  </a:lnTo>
                  <a:lnTo>
                    <a:pt x="209" y="217"/>
                  </a:lnTo>
                  <a:lnTo>
                    <a:pt x="155" y="129"/>
                  </a:lnTo>
                  <a:lnTo>
                    <a:pt x="88" y="43"/>
                  </a:lnTo>
                  <a:lnTo>
                    <a:pt x="50" y="0"/>
                  </a:lnTo>
                  <a:lnTo>
                    <a:pt x="35" y="17"/>
                  </a:lnTo>
                  <a:lnTo>
                    <a:pt x="14" y="52"/>
                  </a:lnTo>
                  <a:lnTo>
                    <a:pt x="3" y="87"/>
                  </a:lnTo>
                  <a:lnTo>
                    <a:pt x="0" y="123"/>
                  </a:lnTo>
                  <a:lnTo>
                    <a:pt x="8" y="176"/>
                  </a:lnTo>
                  <a:lnTo>
                    <a:pt x="34" y="247"/>
                  </a:lnTo>
                  <a:lnTo>
                    <a:pt x="66" y="318"/>
                  </a:lnTo>
                  <a:lnTo>
                    <a:pt x="91" y="389"/>
                  </a:lnTo>
                  <a:lnTo>
                    <a:pt x="99" y="442"/>
                  </a:lnTo>
                  <a:lnTo>
                    <a:pt x="96" y="478"/>
                  </a:lnTo>
                  <a:lnTo>
                    <a:pt x="84" y="513"/>
                  </a:lnTo>
                  <a:lnTo>
                    <a:pt x="64" y="548"/>
                  </a:lnTo>
                  <a:lnTo>
                    <a:pt x="50" y="5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xmlns="" id="{7526EB28-F55C-4BB4-AAF4-022148DAD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510"/>
              <a:ext cx="78" cy="90"/>
            </a:xfrm>
            <a:custGeom>
              <a:avLst/>
              <a:gdLst>
                <a:gd name="T0" fmla="*/ 0 w 235"/>
                <a:gd name="T1" fmla="*/ 188 h 269"/>
                <a:gd name="T2" fmla="*/ 34 w 235"/>
                <a:gd name="T3" fmla="*/ 201 h 269"/>
                <a:gd name="T4" fmla="*/ 96 w 235"/>
                <a:gd name="T5" fmla="*/ 239 h 269"/>
                <a:gd name="T6" fmla="*/ 137 w 235"/>
                <a:gd name="T7" fmla="*/ 261 h 269"/>
                <a:gd name="T8" fmla="*/ 163 w 235"/>
                <a:gd name="T9" fmla="*/ 269 h 269"/>
                <a:gd name="T10" fmla="*/ 190 w 235"/>
                <a:gd name="T11" fmla="*/ 267 h 269"/>
                <a:gd name="T12" fmla="*/ 219 w 235"/>
                <a:gd name="T13" fmla="*/ 251 h 269"/>
                <a:gd name="T14" fmla="*/ 235 w 235"/>
                <a:gd name="T15" fmla="*/ 235 h 269"/>
                <a:gd name="T16" fmla="*/ 231 w 235"/>
                <a:gd name="T17" fmla="*/ 212 h 269"/>
                <a:gd name="T18" fmla="*/ 217 w 235"/>
                <a:gd name="T19" fmla="*/ 173 h 269"/>
                <a:gd name="T20" fmla="*/ 182 w 235"/>
                <a:gd name="T21" fmla="*/ 129 h 269"/>
                <a:gd name="T22" fmla="*/ 121 w 235"/>
                <a:gd name="T23" fmla="*/ 85 h 269"/>
                <a:gd name="T24" fmla="*/ 77 w 235"/>
                <a:gd name="T25" fmla="*/ 48 h 269"/>
                <a:gd name="T26" fmla="*/ 54 w 235"/>
                <a:gd name="T27" fmla="*/ 17 h 269"/>
                <a:gd name="T28" fmla="*/ 46 w 235"/>
                <a:gd name="T29" fmla="*/ 0 h 269"/>
                <a:gd name="T30" fmla="*/ 48 w 235"/>
                <a:gd name="T31" fmla="*/ 31 h 269"/>
                <a:gd name="T32" fmla="*/ 36 w 235"/>
                <a:gd name="T33" fmla="*/ 76 h 269"/>
                <a:gd name="T34" fmla="*/ 14 w 235"/>
                <a:gd name="T35" fmla="*/ 115 h 269"/>
                <a:gd name="T36" fmla="*/ 0 w 235"/>
                <a:gd name="T37" fmla="*/ 159 h 269"/>
                <a:gd name="T38" fmla="*/ 0 w 235"/>
                <a:gd name="T39" fmla="*/ 18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" h="269">
                  <a:moveTo>
                    <a:pt x="0" y="188"/>
                  </a:moveTo>
                  <a:lnTo>
                    <a:pt x="34" y="201"/>
                  </a:lnTo>
                  <a:lnTo>
                    <a:pt x="96" y="239"/>
                  </a:lnTo>
                  <a:lnTo>
                    <a:pt x="137" y="261"/>
                  </a:lnTo>
                  <a:lnTo>
                    <a:pt x="163" y="269"/>
                  </a:lnTo>
                  <a:lnTo>
                    <a:pt x="190" y="267"/>
                  </a:lnTo>
                  <a:lnTo>
                    <a:pt x="219" y="251"/>
                  </a:lnTo>
                  <a:lnTo>
                    <a:pt x="235" y="235"/>
                  </a:lnTo>
                  <a:lnTo>
                    <a:pt x="231" y="212"/>
                  </a:lnTo>
                  <a:lnTo>
                    <a:pt x="217" y="173"/>
                  </a:lnTo>
                  <a:lnTo>
                    <a:pt x="182" y="129"/>
                  </a:lnTo>
                  <a:lnTo>
                    <a:pt x="121" y="85"/>
                  </a:lnTo>
                  <a:lnTo>
                    <a:pt x="77" y="48"/>
                  </a:lnTo>
                  <a:lnTo>
                    <a:pt x="54" y="17"/>
                  </a:lnTo>
                  <a:lnTo>
                    <a:pt x="46" y="0"/>
                  </a:lnTo>
                  <a:lnTo>
                    <a:pt x="48" y="31"/>
                  </a:lnTo>
                  <a:lnTo>
                    <a:pt x="36" y="76"/>
                  </a:lnTo>
                  <a:lnTo>
                    <a:pt x="14" y="115"/>
                  </a:lnTo>
                  <a:lnTo>
                    <a:pt x="0" y="159"/>
                  </a:ln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xmlns="" id="{29CF45FD-51E8-409C-90A0-9396198DB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2571"/>
              <a:ext cx="96" cy="49"/>
            </a:xfrm>
            <a:custGeom>
              <a:avLst/>
              <a:gdLst>
                <a:gd name="T0" fmla="*/ 4 w 290"/>
                <a:gd name="T1" fmla="*/ 145 h 145"/>
                <a:gd name="T2" fmla="*/ 286 w 290"/>
                <a:gd name="T3" fmla="*/ 145 h 145"/>
                <a:gd name="T4" fmla="*/ 290 w 290"/>
                <a:gd name="T5" fmla="*/ 128 h 145"/>
                <a:gd name="T6" fmla="*/ 290 w 290"/>
                <a:gd name="T7" fmla="*/ 96 h 145"/>
                <a:gd name="T8" fmla="*/ 282 w 290"/>
                <a:gd name="T9" fmla="*/ 68 h 145"/>
                <a:gd name="T10" fmla="*/ 268 w 290"/>
                <a:gd name="T11" fmla="*/ 45 h 145"/>
                <a:gd name="T12" fmla="*/ 235 w 290"/>
                <a:gd name="T13" fmla="*/ 19 h 145"/>
                <a:gd name="T14" fmla="*/ 177 w 290"/>
                <a:gd name="T15" fmla="*/ 0 h 145"/>
                <a:gd name="T16" fmla="*/ 115 w 290"/>
                <a:gd name="T17" fmla="*/ 0 h 145"/>
                <a:gd name="T18" fmla="*/ 56 w 290"/>
                <a:gd name="T19" fmla="*/ 19 h 145"/>
                <a:gd name="T20" fmla="*/ 24 w 290"/>
                <a:gd name="T21" fmla="*/ 45 h 145"/>
                <a:gd name="T22" fmla="*/ 8 w 290"/>
                <a:gd name="T23" fmla="*/ 68 h 145"/>
                <a:gd name="T24" fmla="*/ 0 w 290"/>
                <a:gd name="T25" fmla="*/ 96 h 145"/>
                <a:gd name="T26" fmla="*/ 0 w 290"/>
                <a:gd name="T27" fmla="*/ 128 h 145"/>
                <a:gd name="T28" fmla="*/ 4 w 290"/>
                <a:gd name="T2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" h="145">
                  <a:moveTo>
                    <a:pt x="4" y="145"/>
                  </a:moveTo>
                  <a:lnTo>
                    <a:pt x="286" y="145"/>
                  </a:lnTo>
                  <a:lnTo>
                    <a:pt x="290" y="128"/>
                  </a:lnTo>
                  <a:lnTo>
                    <a:pt x="290" y="96"/>
                  </a:lnTo>
                  <a:lnTo>
                    <a:pt x="282" y="68"/>
                  </a:lnTo>
                  <a:lnTo>
                    <a:pt x="268" y="45"/>
                  </a:lnTo>
                  <a:lnTo>
                    <a:pt x="235" y="19"/>
                  </a:lnTo>
                  <a:lnTo>
                    <a:pt x="177" y="0"/>
                  </a:lnTo>
                  <a:lnTo>
                    <a:pt x="115" y="0"/>
                  </a:lnTo>
                  <a:lnTo>
                    <a:pt x="56" y="19"/>
                  </a:lnTo>
                  <a:lnTo>
                    <a:pt x="24" y="45"/>
                  </a:lnTo>
                  <a:lnTo>
                    <a:pt x="8" y="68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xmlns="" id="{3EEAEA74-8B11-494E-B0A5-4834025C0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1316"/>
              <a:ext cx="676" cy="1602"/>
            </a:xfrm>
            <a:custGeom>
              <a:avLst/>
              <a:gdLst>
                <a:gd name="T0" fmla="*/ 443 w 2030"/>
                <a:gd name="T1" fmla="*/ 7 h 4807"/>
                <a:gd name="T2" fmla="*/ 639 w 2030"/>
                <a:gd name="T3" fmla="*/ 571 h 4807"/>
                <a:gd name="T4" fmla="*/ 613 w 2030"/>
                <a:gd name="T5" fmla="*/ 320 h 4807"/>
                <a:gd name="T6" fmla="*/ 713 w 2030"/>
                <a:gd name="T7" fmla="*/ 233 h 4807"/>
                <a:gd name="T8" fmla="*/ 769 w 2030"/>
                <a:gd name="T9" fmla="*/ 208 h 4807"/>
                <a:gd name="T10" fmla="*/ 755 w 2030"/>
                <a:gd name="T11" fmla="*/ 660 h 4807"/>
                <a:gd name="T12" fmla="*/ 916 w 2030"/>
                <a:gd name="T13" fmla="*/ 557 h 4807"/>
                <a:gd name="T14" fmla="*/ 1369 w 2030"/>
                <a:gd name="T15" fmla="*/ 1598 h 4807"/>
                <a:gd name="T16" fmla="*/ 1823 w 2030"/>
                <a:gd name="T17" fmla="*/ 2934 h 4807"/>
                <a:gd name="T18" fmla="*/ 1657 w 2030"/>
                <a:gd name="T19" fmla="*/ 2696 h 4807"/>
                <a:gd name="T20" fmla="*/ 1446 w 2030"/>
                <a:gd name="T21" fmla="*/ 2491 h 4807"/>
                <a:gd name="T22" fmla="*/ 1602 w 2030"/>
                <a:gd name="T23" fmla="*/ 3355 h 4807"/>
                <a:gd name="T24" fmla="*/ 1242 w 2030"/>
                <a:gd name="T25" fmla="*/ 3417 h 4807"/>
                <a:gd name="T26" fmla="*/ 1574 w 2030"/>
                <a:gd name="T27" fmla="*/ 3510 h 4807"/>
                <a:gd name="T28" fmla="*/ 1696 w 2030"/>
                <a:gd name="T29" fmla="*/ 3346 h 4807"/>
                <a:gd name="T30" fmla="*/ 2030 w 2030"/>
                <a:gd name="T31" fmla="*/ 3809 h 4807"/>
                <a:gd name="T32" fmla="*/ 1942 w 2030"/>
                <a:gd name="T33" fmla="*/ 3593 h 4807"/>
                <a:gd name="T34" fmla="*/ 1744 w 2030"/>
                <a:gd name="T35" fmla="*/ 3651 h 4807"/>
                <a:gd name="T36" fmla="*/ 1719 w 2030"/>
                <a:gd name="T37" fmla="*/ 3786 h 4807"/>
                <a:gd name="T38" fmla="*/ 1918 w 2030"/>
                <a:gd name="T39" fmla="*/ 4380 h 4807"/>
                <a:gd name="T40" fmla="*/ 1795 w 2030"/>
                <a:gd name="T41" fmla="*/ 4243 h 4807"/>
                <a:gd name="T42" fmla="*/ 1724 w 2030"/>
                <a:gd name="T43" fmla="*/ 4314 h 4807"/>
                <a:gd name="T44" fmla="*/ 1637 w 2030"/>
                <a:gd name="T45" fmla="*/ 4425 h 4807"/>
                <a:gd name="T46" fmla="*/ 1474 w 2030"/>
                <a:gd name="T47" fmla="*/ 4336 h 4807"/>
                <a:gd name="T48" fmla="*/ 1744 w 2030"/>
                <a:gd name="T49" fmla="*/ 4524 h 4807"/>
                <a:gd name="T50" fmla="*/ 1650 w 2030"/>
                <a:gd name="T51" fmla="*/ 4807 h 4807"/>
                <a:gd name="T52" fmla="*/ 1461 w 2030"/>
                <a:gd name="T53" fmla="*/ 4712 h 4807"/>
                <a:gd name="T54" fmla="*/ 1302 w 2030"/>
                <a:gd name="T55" fmla="*/ 4420 h 4807"/>
                <a:gd name="T56" fmla="*/ 1174 w 2030"/>
                <a:gd name="T57" fmla="*/ 4136 h 4807"/>
                <a:gd name="T58" fmla="*/ 942 w 2030"/>
                <a:gd name="T59" fmla="*/ 4100 h 4807"/>
                <a:gd name="T60" fmla="*/ 937 w 2030"/>
                <a:gd name="T61" fmla="*/ 3841 h 4807"/>
                <a:gd name="T62" fmla="*/ 902 w 2030"/>
                <a:gd name="T63" fmla="*/ 3695 h 4807"/>
                <a:gd name="T64" fmla="*/ 660 w 2030"/>
                <a:gd name="T65" fmla="*/ 3487 h 4807"/>
                <a:gd name="T66" fmla="*/ 788 w 2030"/>
                <a:gd name="T67" fmla="*/ 3410 h 4807"/>
                <a:gd name="T68" fmla="*/ 841 w 2030"/>
                <a:gd name="T69" fmla="*/ 3204 h 4807"/>
                <a:gd name="T70" fmla="*/ 377 w 2030"/>
                <a:gd name="T71" fmla="*/ 3016 h 4807"/>
                <a:gd name="T72" fmla="*/ 288 w 2030"/>
                <a:gd name="T73" fmla="*/ 2733 h 4807"/>
                <a:gd name="T74" fmla="*/ 23 w 2030"/>
                <a:gd name="T75" fmla="*/ 2665 h 4807"/>
                <a:gd name="T76" fmla="*/ 310 w 2030"/>
                <a:gd name="T77" fmla="*/ 2400 h 4807"/>
                <a:gd name="T78" fmla="*/ 500 w 2030"/>
                <a:gd name="T79" fmla="*/ 2532 h 4807"/>
                <a:gd name="T80" fmla="*/ 291 w 2030"/>
                <a:gd name="T81" fmla="*/ 2218 h 4807"/>
                <a:gd name="T82" fmla="*/ 408 w 2030"/>
                <a:gd name="T83" fmla="*/ 1819 h 4807"/>
                <a:gd name="T84" fmla="*/ 695 w 2030"/>
                <a:gd name="T85" fmla="*/ 2102 h 4807"/>
                <a:gd name="T86" fmla="*/ 651 w 2030"/>
                <a:gd name="T87" fmla="*/ 1718 h 4807"/>
                <a:gd name="T88" fmla="*/ 739 w 2030"/>
                <a:gd name="T89" fmla="*/ 1599 h 4807"/>
                <a:gd name="T90" fmla="*/ 601 w 2030"/>
                <a:gd name="T91" fmla="*/ 1651 h 4807"/>
                <a:gd name="T92" fmla="*/ 459 w 2030"/>
                <a:gd name="T93" fmla="*/ 1485 h 4807"/>
                <a:gd name="T94" fmla="*/ 613 w 2030"/>
                <a:gd name="T95" fmla="*/ 1461 h 4807"/>
                <a:gd name="T96" fmla="*/ 515 w 2030"/>
                <a:gd name="T97" fmla="*/ 1298 h 4807"/>
                <a:gd name="T98" fmla="*/ 627 w 2030"/>
                <a:gd name="T99" fmla="*/ 1180 h 4807"/>
                <a:gd name="T100" fmla="*/ 751 w 2030"/>
                <a:gd name="T101" fmla="*/ 1253 h 4807"/>
                <a:gd name="T102" fmla="*/ 783 w 2030"/>
                <a:gd name="T103" fmla="*/ 1701 h 4807"/>
                <a:gd name="T104" fmla="*/ 810 w 2030"/>
                <a:gd name="T105" fmla="*/ 1788 h 4807"/>
                <a:gd name="T106" fmla="*/ 942 w 2030"/>
                <a:gd name="T107" fmla="*/ 1884 h 4807"/>
                <a:gd name="T108" fmla="*/ 882 w 2030"/>
                <a:gd name="T109" fmla="*/ 926 h 4807"/>
                <a:gd name="T110" fmla="*/ 737 w 2030"/>
                <a:gd name="T111" fmla="*/ 946 h 4807"/>
                <a:gd name="T112" fmla="*/ 629 w 2030"/>
                <a:gd name="T113" fmla="*/ 894 h 4807"/>
                <a:gd name="T114" fmla="*/ 463 w 2030"/>
                <a:gd name="T115" fmla="*/ 555 h 4807"/>
                <a:gd name="T116" fmla="*/ 344 w 2030"/>
                <a:gd name="T117" fmla="*/ 488 h 4807"/>
                <a:gd name="T118" fmla="*/ 304 w 2030"/>
                <a:gd name="T119" fmla="*/ 349 h 4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30" h="4807">
                  <a:moveTo>
                    <a:pt x="236" y="329"/>
                  </a:moveTo>
                  <a:lnTo>
                    <a:pt x="246" y="268"/>
                  </a:lnTo>
                  <a:lnTo>
                    <a:pt x="268" y="185"/>
                  </a:lnTo>
                  <a:lnTo>
                    <a:pt x="291" y="136"/>
                  </a:lnTo>
                  <a:lnTo>
                    <a:pt x="318" y="94"/>
                  </a:lnTo>
                  <a:lnTo>
                    <a:pt x="352" y="58"/>
                  </a:lnTo>
                  <a:lnTo>
                    <a:pt x="393" y="28"/>
                  </a:lnTo>
                  <a:lnTo>
                    <a:pt x="443" y="7"/>
                  </a:lnTo>
                  <a:lnTo>
                    <a:pt x="472" y="0"/>
                  </a:lnTo>
                  <a:lnTo>
                    <a:pt x="449" y="48"/>
                  </a:lnTo>
                  <a:lnTo>
                    <a:pt x="428" y="133"/>
                  </a:lnTo>
                  <a:lnTo>
                    <a:pt x="432" y="211"/>
                  </a:lnTo>
                  <a:lnTo>
                    <a:pt x="455" y="283"/>
                  </a:lnTo>
                  <a:lnTo>
                    <a:pt x="515" y="385"/>
                  </a:lnTo>
                  <a:lnTo>
                    <a:pt x="589" y="492"/>
                  </a:lnTo>
                  <a:lnTo>
                    <a:pt x="639" y="571"/>
                  </a:lnTo>
                  <a:lnTo>
                    <a:pt x="660" y="613"/>
                  </a:lnTo>
                  <a:lnTo>
                    <a:pt x="688" y="589"/>
                  </a:lnTo>
                  <a:lnTo>
                    <a:pt x="711" y="556"/>
                  </a:lnTo>
                  <a:lnTo>
                    <a:pt x="716" y="535"/>
                  </a:lnTo>
                  <a:lnTo>
                    <a:pt x="715" y="503"/>
                  </a:lnTo>
                  <a:lnTo>
                    <a:pt x="696" y="460"/>
                  </a:lnTo>
                  <a:lnTo>
                    <a:pt x="651" y="393"/>
                  </a:lnTo>
                  <a:lnTo>
                    <a:pt x="613" y="320"/>
                  </a:lnTo>
                  <a:lnTo>
                    <a:pt x="607" y="265"/>
                  </a:lnTo>
                  <a:lnTo>
                    <a:pt x="613" y="236"/>
                  </a:lnTo>
                  <a:lnTo>
                    <a:pt x="625" y="268"/>
                  </a:lnTo>
                  <a:lnTo>
                    <a:pt x="652" y="303"/>
                  </a:lnTo>
                  <a:lnTo>
                    <a:pt x="677" y="312"/>
                  </a:lnTo>
                  <a:lnTo>
                    <a:pt x="697" y="299"/>
                  </a:lnTo>
                  <a:lnTo>
                    <a:pt x="711" y="271"/>
                  </a:lnTo>
                  <a:lnTo>
                    <a:pt x="713" y="233"/>
                  </a:lnTo>
                  <a:lnTo>
                    <a:pt x="704" y="193"/>
                  </a:lnTo>
                  <a:lnTo>
                    <a:pt x="680" y="156"/>
                  </a:lnTo>
                  <a:lnTo>
                    <a:pt x="660" y="141"/>
                  </a:lnTo>
                  <a:lnTo>
                    <a:pt x="672" y="136"/>
                  </a:lnTo>
                  <a:lnTo>
                    <a:pt x="695" y="136"/>
                  </a:lnTo>
                  <a:lnTo>
                    <a:pt x="717" y="145"/>
                  </a:lnTo>
                  <a:lnTo>
                    <a:pt x="739" y="165"/>
                  </a:lnTo>
                  <a:lnTo>
                    <a:pt x="769" y="208"/>
                  </a:lnTo>
                  <a:lnTo>
                    <a:pt x="802" y="288"/>
                  </a:lnTo>
                  <a:lnTo>
                    <a:pt x="824" y="381"/>
                  </a:lnTo>
                  <a:lnTo>
                    <a:pt x="829" y="479"/>
                  </a:lnTo>
                  <a:lnTo>
                    <a:pt x="821" y="545"/>
                  </a:lnTo>
                  <a:lnTo>
                    <a:pt x="810" y="585"/>
                  </a:lnTo>
                  <a:lnTo>
                    <a:pt x="793" y="620"/>
                  </a:lnTo>
                  <a:lnTo>
                    <a:pt x="769" y="649"/>
                  </a:lnTo>
                  <a:lnTo>
                    <a:pt x="755" y="660"/>
                  </a:lnTo>
                  <a:lnTo>
                    <a:pt x="781" y="669"/>
                  </a:lnTo>
                  <a:lnTo>
                    <a:pt x="816" y="668"/>
                  </a:lnTo>
                  <a:lnTo>
                    <a:pt x="836" y="652"/>
                  </a:lnTo>
                  <a:lnTo>
                    <a:pt x="845" y="627"/>
                  </a:lnTo>
                  <a:lnTo>
                    <a:pt x="852" y="599"/>
                  </a:lnTo>
                  <a:lnTo>
                    <a:pt x="862" y="573"/>
                  </a:lnTo>
                  <a:lnTo>
                    <a:pt x="881" y="557"/>
                  </a:lnTo>
                  <a:lnTo>
                    <a:pt x="916" y="557"/>
                  </a:lnTo>
                  <a:lnTo>
                    <a:pt x="942" y="565"/>
                  </a:lnTo>
                  <a:lnTo>
                    <a:pt x="990" y="627"/>
                  </a:lnTo>
                  <a:lnTo>
                    <a:pt x="1074" y="758"/>
                  </a:lnTo>
                  <a:lnTo>
                    <a:pt x="1146" y="898"/>
                  </a:lnTo>
                  <a:lnTo>
                    <a:pt x="1208" y="1045"/>
                  </a:lnTo>
                  <a:lnTo>
                    <a:pt x="1261" y="1198"/>
                  </a:lnTo>
                  <a:lnTo>
                    <a:pt x="1307" y="1357"/>
                  </a:lnTo>
                  <a:lnTo>
                    <a:pt x="1369" y="1598"/>
                  </a:lnTo>
                  <a:lnTo>
                    <a:pt x="1443" y="1924"/>
                  </a:lnTo>
                  <a:lnTo>
                    <a:pt x="1522" y="2242"/>
                  </a:lnTo>
                  <a:lnTo>
                    <a:pt x="1594" y="2467"/>
                  </a:lnTo>
                  <a:lnTo>
                    <a:pt x="1651" y="2608"/>
                  </a:lnTo>
                  <a:lnTo>
                    <a:pt x="1718" y="2741"/>
                  </a:lnTo>
                  <a:lnTo>
                    <a:pt x="1794" y="2865"/>
                  </a:lnTo>
                  <a:lnTo>
                    <a:pt x="1838" y="2922"/>
                  </a:lnTo>
                  <a:lnTo>
                    <a:pt x="1823" y="2934"/>
                  </a:lnTo>
                  <a:lnTo>
                    <a:pt x="1795" y="2952"/>
                  </a:lnTo>
                  <a:lnTo>
                    <a:pt x="1771" y="2958"/>
                  </a:lnTo>
                  <a:lnTo>
                    <a:pt x="1750" y="2957"/>
                  </a:lnTo>
                  <a:lnTo>
                    <a:pt x="1726" y="2942"/>
                  </a:lnTo>
                  <a:lnTo>
                    <a:pt x="1702" y="2901"/>
                  </a:lnTo>
                  <a:lnTo>
                    <a:pt x="1679" y="2818"/>
                  </a:lnTo>
                  <a:lnTo>
                    <a:pt x="1666" y="2736"/>
                  </a:lnTo>
                  <a:lnTo>
                    <a:pt x="1657" y="2696"/>
                  </a:lnTo>
                  <a:lnTo>
                    <a:pt x="1650" y="2687"/>
                  </a:lnTo>
                  <a:lnTo>
                    <a:pt x="1625" y="2659"/>
                  </a:lnTo>
                  <a:lnTo>
                    <a:pt x="1574" y="2624"/>
                  </a:lnTo>
                  <a:lnTo>
                    <a:pt x="1505" y="2600"/>
                  </a:lnTo>
                  <a:lnTo>
                    <a:pt x="1454" y="2589"/>
                  </a:lnTo>
                  <a:lnTo>
                    <a:pt x="1435" y="2575"/>
                  </a:lnTo>
                  <a:lnTo>
                    <a:pt x="1431" y="2544"/>
                  </a:lnTo>
                  <a:lnTo>
                    <a:pt x="1446" y="2491"/>
                  </a:lnTo>
                  <a:lnTo>
                    <a:pt x="1461" y="2451"/>
                  </a:lnTo>
                  <a:lnTo>
                    <a:pt x="1367" y="2451"/>
                  </a:lnTo>
                  <a:lnTo>
                    <a:pt x="1405" y="2567"/>
                  </a:lnTo>
                  <a:lnTo>
                    <a:pt x="1485" y="2781"/>
                  </a:lnTo>
                  <a:lnTo>
                    <a:pt x="1541" y="2948"/>
                  </a:lnTo>
                  <a:lnTo>
                    <a:pt x="1570" y="3069"/>
                  </a:lnTo>
                  <a:lnTo>
                    <a:pt x="1591" y="3204"/>
                  </a:lnTo>
                  <a:lnTo>
                    <a:pt x="1602" y="3355"/>
                  </a:lnTo>
                  <a:lnTo>
                    <a:pt x="1602" y="3441"/>
                  </a:lnTo>
                  <a:lnTo>
                    <a:pt x="1578" y="3443"/>
                  </a:lnTo>
                  <a:lnTo>
                    <a:pt x="1529" y="3438"/>
                  </a:lnTo>
                  <a:lnTo>
                    <a:pt x="1450" y="3415"/>
                  </a:lnTo>
                  <a:lnTo>
                    <a:pt x="1373" y="3390"/>
                  </a:lnTo>
                  <a:lnTo>
                    <a:pt x="1323" y="3383"/>
                  </a:lnTo>
                  <a:lnTo>
                    <a:pt x="1279" y="3390"/>
                  </a:lnTo>
                  <a:lnTo>
                    <a:pt x="1242" y="3417"/>
                  </a:lnTo>
                  <a:lnTo>
                    <a:pt x="1226" y="3441"/>
                  </a:lnTo>
                  <a:lnTo>
                    <a:pt x="1266" y="3481"/>
                  </a:lnTo>
                  <a:lnTo>
                    <a:pt x="1330" y="3526"/>
                  </a:lnTo>
                  <a:lnTo>
                    <a:pt x="1374" y="3547"/>
                  </a:lnTo>
                  <a:lnTo>
                    <a:pt x="1421" y="3557"/>
                  </a:lnTo>
                  <a:lnTo>
                    <a:pt x="1469" y="3555"/>
                  </a:lnTo>
                  <a:lnTo>
                    <a:pt x="1519" y="3541"/>
                  </a:lnTo>
                  <a:lnTo>
                    <a:pt x="1574" y="3510"/>
                  </a:lnTo>
                  <a:lnTo>
                    <a:pt x="1602" y="3487"/>
                  </a:lnTo>
                  <a:lnTo>
                    <a:pt x="1621" y="3505"/>
                  </a:lnTo>
                  <a:lnTo>
                    <a:pt x="1650" y="3523"/>
                  </a:lnTo>
                  <a:lnTo>
                    <a:pt x="1671" y="3526"/>
                  </a:lnTo>
                  <a:lnTo>
                    <a:pt x="1686" y="3514"/>
                  </a:lnTo>
                  <a:lnTo>
                    <a:pt x="1698" y="3475"/>
                  </a:lnTo>
                  <a:lnTo>
                    <a:pt x="1699" y="3394"/>
                  </a:lnTo>
                  <a:lnTo>
                    <a:pt x="1696" y="3346"/>
                  </a:lnTo>
                  <a:lnTo>
                    <a:pt x="1740" y="3355"/>
                  </a:lnTo>
                  <a:lnTo>
                    <a:pt x="1818" y="3383"/>
                  </a:lnTo>
                  <a:lnTo>
                    <a:pt x="1884" y="3423"/>
                  </a:lnTo>
                  <a:lnTo>
                    <a:pt x="1938" y="3475"/>
                  </a:lnTo>
                  <a:lnTo>
                    <a:pt x="1979" y="3541"/>
                  </a:lnTo>
                  <a:lnTo>
                    <a:pt x="2008" y="3617"/>
                  </a:lnTo>
                  <a:lnTo>
                    <a:pt x="2026" y="3706"/>
                  </a:lnTo>
                  <a:lnTo>
                    <a:pt x="2030" y="3809"/>
                  </a:lnTo>
                  <a:lnTo>
                    <a:pt x="2027" y="3865"/>
                  </a:lnTo>
                  <a:lnTo>
                    <a:pt x="2015" y="3883"/>
                  </a:lnTo>
                  <a:lnTo>
                    <a:pt x="2002" y="3890"/>
                  </a:lnTo>
                  <a:lnTo>
                    <a:pt x="1995" y="3884"/>
                  </a:lnTo>
                  <a:lnTo>
                    <a:pt x="1982" y="3845"/>
                  </a:lnTo>
                  <a:lnTo>
                    <a:pt x="1967" y="3725"/>
                  </a:lnTo>
                  <a:lnTo>
                    <a:pt x="1954" y="3635"/>
                  </a:lnTo>
                  <a:lnTo>
                    <a:pt x="1942" y="3593"/>
                  </a:lnTo>
                  <a:lnTo>
                    <a:pt x="1932" y="3582"/>
                  </a:lnTo>
                  <a:lnTo>
                    <a:pt x="1916" y="3609"/>
                  </a:lnTo>
                  <a:lnTo>
                    <a:pt x="1884" y="3651"/>
                  </a:lnTo>
                  <a:lnTo>
                    <a:pt x="1856" y="3679"/>
                  </a:lnTo>
                  <a:lnTo>
                    <a:pt x="1828" y="3693"/>
                  </a:lnTo>
                  <a:lnTo>
                    <a:pt x="1800" y="3693"/>
                  </a:lnTo>
                  <a:lnTo>
                    <a:pt x="1772" y="3679"/>
                  </a:lnTo>
                  <a:lnTo>
                    <a:pt x="1744" y="3651"/>
                  </a:lnTo>
                  <a:lnTo>
                    <a:pt x="1714" y="3609"/>
                  </a:lnTo>
                  <a:lnTo>
                    <a:pt x="1696" y="3582"/>
                  </a:lnTo>
                  <a:lnTo>
                    <a:pt x="1687" y="3583"/>
                  </a:lnTo>
                  <a:lnTo>
                    <a:pt x="1673" y="3593"/>
                  </a:lnTo>
                  <a:lnTo>
                    <a:pt x="1659" y="3614"/>
                  </a:lnTo>
                  <a:lnTo>
                    <a:pt x="1653" y="3678"/>
                  </a:lnTo>
                  <a:lnTo>
                    <a:pt x="1650" y="3723"/>
                  </a:lnTo>
                  <a:lnTo>
                    <a:pt x="1719" y="3786"/>
                  </a:lnTo>
                  <a:lnTo>
                    <a:pt x="1814" y="3888"/>
                  </a:lnTo>
                  <a:lnTo>
                    <a:pt x="1866" y="3962"/>
                  </a:lnTo>
                  <a:lnTo>
                    <a:pt x="1908" y="4042"/>
                  </a:lnTo>
                  <a:lnTo>
                    <a:pt x="1936" y="4130"/>
                  </a:lnTo>
                  <a:lnTo>
                    <a:pt x="1950" y="4224"/>
                  </a:lnTo>
                  <a:lnTo>
                    <a:pt x="1944" y="4327"/>
                  </a:lnTo>
                  <a:lnTo>
                    <a:pt x="1932" y="4383"/>
                  </a:lnTo>
                  <a:lnTo>
                    <a:pt x="1918" y="4380"/>
                  </a:lnTo>
                  <a:lnTo>
                    <a:pt x="1896" y="4366"/>
                  </a:lnTo>
                  <a:lnTo>
                    <a:pt x="1880" y="4328"/>
                  </a:lnTo>
                  <a:lnTo>
                    <a:pt x="1874" y="4264"/>
                  </a:lnTo>
                  <a:lnTo>
                    <a:pt x="1864" y="4222"/>
                  </a:lnTo>
                  <a:lnTo>
                    <a:pt x="1850" y="4200"/>
                  </a:lnTo>
                  <a:lnTo>
                    <a:pt x="1838" y="4194"/>
                  </a:lnTo>
                  <a:lnTo>
                    <a:pt x="1822" y="4207"/>
                  </a:lnTo>
                  <a:lnTo>
                    <a:pt x="1795" y="4243"/>
                  </a:lnTo>
                  <a:lnTo>
                    <a:pt x="1778" y="4266"/>
                  </a:lnTo>
                  <a:lnTo>
                    <a:pt x="1767" y="4274"/>
                  </a:lnTo>
                  <a:lnTo>
                    <a:pt x="1758" y="4271"/>
                  </a:lnTo>
                  <a:lnTo>
                    <a:pt x="1748" y="4256"/>
                  </a:lnTo>
                  <a:lnTo>
                    <a:pt x="1744" y="4242"/>
                  </a:lnTo>
                  <a:lnTo>
                    <a:pt x="1724" y="4250"/>
                  </a:lnTo>
                  <a:lnTo>
                    <a:pt x="1710" y="4271"/>
                  </a:lnTo>
                  <a:lnTo>
                    <a:pt x="1724" y="4314"/>
                  </a:lnTo>
                  <a:lnTo>
                    <a:pt x="1760" y="4364"/>
                  </a:lnTo>
                  <a:lnTo>
                    <a:pt x="1779" y="4399"/>
                  </a:lnTo>
                  <a:lnTo>
                    <a:pt x="1784" y="4432"/>
                  </a:lnTo>
                  <a:lnTo>
                    <a:pt x="1766" y="4463"/>
                  </a:lnTo>
                  <a:lnTo>
                    <a:pt x="1744" y="4477"/>
                  </a:lnTo>
                  <a:lnTo>
                    <a:pt x="1730" y="4464"/>
                  </a:lnTo>
                  <a:lnTo>
                    <a:pt x="1696" y="4445"/>
                  </a:lnTo>
                  <a:lnTo>
                    <a:pt x="1637" y="4425"/>
                  </a:lnTo>
                  <a:lnTo>
                    <a:pt x="1578" y="4404"/>
                  </a:lnTo>
                  <a:lnTo>
                    <a:pt x="1545" y="4384"/>
                  </a:lnTo>
                  <a:lnTo>
                    <a:pt x="1521" y="4356"/>
                  </a:lnTo>
                  <a:lnTo>
                    <a:pt x="1507" y="4315"/>
                  </a:lnTo>
                  <a:lnTo>
                    <a:pt x="1509" y="4288"/>
                  </a:lnTo>
                  <a:lnTo>
                    <a:pt x="1498" y="4298"/>
                  </a:lnTo>
                  <a:lnTo>
                    <a:pt x="1482" y="4316"/>
                  </a:lnTo>
                  <a:lnTo>
                    <a:pt x="1474" y="4336"/>
                  </a:lnTo>
                  <a:lnTo>
                    <a:pt x="1474" y="4355"/>
                  </a:lnTo>
                  <a:lnTo>
                    <a:pt x="1482" y="4386"/>
                  </a:lnTo>
                  <a:lnTo>
                    <a:pt x="1513" y="4423"/>
                  </a:lnTo>
                  <a:lnTo>
                    <a:pt x="1557" y="4457"/>
                  </a:lnTo>
                  <a:lnTo>
                    <a:pt x="1610" y="4487"/>
                  </a:lnTo>
                  <a:lnTo>
                    <a:pt x="1666" y="4509"/>
                  </a:lnTo>
                  <a:lnTo>
                    <a:pt x="1720" y="4521"/>
                  </a:lnTo>
                  <a:lnTo>
                    <a:pt x="1744" y="4524"/>
                  </a:lnTo>
                  <a:lnTo>
                    <a:pt x="1744" y="4760"/>
                  </a:lnTo>
                  <a:lnTo>
                    <a:pt x="1723" y="4743"/>
                  </a:lnTo>
                  <a:lnTo>
                    <a:pt x="1695" y="4729"/>
                  </a:lnTo>
                  <a:lnTo>
                    <a:pt x="1680" y="4728"/>
                  </a:lnTo>
                  <a:lnTo>
                    <a:pt x="1669" y="4733"/>
                  </a:lnTo>
                  <a:lnTo>
                    <a:pt x="1659" y="4747"/>
                  </a:lnTo>
                  <a:lnTo>
                    <a:pt x="1650" y="4776"/>
                  </a:lnTo>
                  <a:lnTo>
                    <a:pt x="1650" y="4807"/>
                  </a:lnTo>
                  <a:lnTo>
                    <a:pt x="1633" y="4805"/>
                  </a:lnTo>
                  <a:lnTo>
                    <a:pt x="1609" y="4796"/>
                  </a:lnTo>
                  <a:lnTo>
                    <a:pt x="1582" y="4768"/>
                  </a:lnTo>
                  <a:lnTo>
                    <a:pt x="1561" y="4736"/>
                  </a:lnTo>
                  <a:lnTo>
                    <a:pt x="1543" y="4719"/>
                  </a:lnTo>
                  <a:lnTo>
                    <a:pt x="1519" y="4708"/>
                  </a:lnTo>
                  <a:lnTo>
                    <a:pt x="1485" y="4708"/>
                  </a:lnTo>
                  <a:lnTo>
                    <a:pt x="1461" y="4712"/>
                  </a:lnTo>
                  <a:lnTo>
                    <a:pt x="1485" y="4691"/>
                  </a:lnTo>
                  <a:lnTo>
                    <a:pt x="1513" y="4651"/>
                  </a:lnTo>
                  <a:lnTo>
                    <a:pt x="1522" y="4613"/>
                  </a:lnTo>
                  <a:lnTo>
                    <a:pt x="1514" y="4580"/>
                  </a:lnTo>
                  <a:lnTo>
                    <a:pt x="1493" y="4549"/>
                  </a:lnTo>
                  <a:lnTo>
                    <a:pt x="1459" y="4520"/>
                  </a:lnTo>
                  <a:lnTo>
                    <a:pt x="1398" y="4476"/>
                  </a:lnTo>
                  <a:lnTo>
                    <a:pt x="1302" y="4420"/>
                  </a:lnTo>
                  <a:lnTo>
                    <a:pt x="1234" y="4374"/>
                  </a:lnTo>
                  <a:lnTo>
                    <a:pt x="1196" y="4342"/>
                  </a:lnTo>
                  <a:lnTo>
                    <a:pt x="1168" y="4306"/>
                  </a:lnTo>
                  <a:lnTo>
                    <a:pt x="1150" y="4266"/>
                  </a:lnTo>
                  <a:lnTo>
                    <a:pt x="1148" y="4222"/>
                  </a:lnTo>
                  <a:lnTo>
                    <a:pt x="1162" y="4174"/>
                  </a:lnTo>
                  <a:lnTo>
                    <a:pt x="1178" y="4147"/>
                  </a:lnTo>
                  <a:lnTo>
                    <a:pt x="1174" y="4136"/>
                  </a:lnTo>
                  <a:lnTo>
                    <a:pt x="1154" y="4112"/>
                  </a:lnTo>
                  <a:lnTo>
                    <a:pt x="1124" y="4088"/>
                  </a:lnTo>
                  <a:lnTo>
                    <a:pt x="1086" y="4068"/>
                  </a:lnTo>
                  <a:lnTo>
                    <a:pt x="1046" y="4054"/>
                  </a:lnTo>
                  <a:lnTo>
                    <a:pt x="1008" y="4048"/>
                  </a:lnTo>
                  <a:lnTo>
                    <a:pt x="974" y="4056"/>
                  </a:lnTo>
                  <a:lnTo>
                    <a:pt x="950" y="4080"/>
                  </a:lnTo>
                  <a:lnTo>
                    <a:pt x="942" y="4100"/>
                  </a:lnTo>
                  <a:lnTo>
                    <a:pt x="925" y="4087"/>
                  </a:lnTo>
                  <a:lnTo>
                    <a:pt x="898" y="4060"/>
                  </a:lnTo>
                  <a:lnTo>
                    <a:pt x="881" y="4032"/>
                  </a:lnTo>
                  <a:lnTo>
                    <a:pt x="872" y="4004"/>
                  </a:lnTo>
                  <a:lnTo>
                    <a:pt x="870" y="3975"/>
                  </a:lnTo>
                  <a:lnTo>
                    <a:pt x="876" y="3944"/>
                  </a:lnTo>
                  <a:lnTo>
                    <a:pt x="894" y="3900"/>
                  </a:lnTo>
                  <a:lnTo>
                    <a:pt x="937" y="3841"/>
                  </a:lnTo>
                  <a:lnTo>
                    <a:pt x="992" y="3786"/>
                  </a:lnTo>
                  <a:lnTo>
                    <a:pt x="1080" y="3713"/>
                  </a:lnTo>
                  <a:lnTo>
                    <a:pt x="1132" y="3675"/>
                  </a:lnTo>
                  <a:lnTo>
                    <a:pt x="1118" y="3670"/>
                  </a:lnTo>
                  <a:lnTo>
                    <a:pt x="1093" y="3667"/>
                  </a:lnTo>
                  <a:lnTo>
                    <a:pt x="1052" y="3675"/>
                  </a:lnTo>
                  <a:lnTo>
                    <a:pt x="980" y="3693"/>
                  </a:lnTo>
                  <a:lnTo>
                    <a:pt x="902" y="3695"/>
                  </a:lnTo>
                  <a:lnTo>
                    <a:pt x="838" y="3686"/>
                  </a:lnTo>
                  <a:lnTo>
                    <a:pt x="801" y="3675"/>
                  </a:lnTo>
                  <a:lnTo>
                    <a:pt x="785" y="3651"/>
                  </a:lnTo>
                  <a:lnTo>
                    <a:pt x="761" y="3593"/>
                  </a:lnTo>
                  <a:lnTo>
                    <a:pt x="736" y="3535"/>
                  </a:lnTo>
                  <a:lnTo>
                    <a:pt x="705" y="3503"/>
                  </a:lnTo>
                  <a:lnTo>
                    <a:pt x="677" y="3490"/>
                  </a:lnTo>
                  <a:lnTo>
                    <a:pt x="660" y="3487"/>
                  </a:lnTo>
                  <a:lnTo>
                    <a:pt x="673" y="3471"/>
                  </a:lnTo>
                  <a:lnTo>
                    <a:pt x="707" y="3446"/>
                  </a:lnTo>
                  <a:lnTo>
                    <a:pt x="740" y="3419"/>
                  </a:lnTo>
                  <a:lnTo>
                    <a:pt x="753" y="3390"/>
                  </a:lnTo>
                  <a:lnTo>
                    <a:pt x="756" y="3362"/>
                  </a:lnTo>
                  <a:lnTo>
                    <a:pt x="755" y="3346"/>
                  </a:lnTo>
                  <a:lnTo>
                    <a:pt x="763" y="3370"/>
                  </a:lnTo>
                  <a:lnTo>
                    <a:pt x="788" y="3410"/>
                  </a:lnTo>
                  <a:lnTo>
                    <a:pt x="836" y="3459"/>
                  </a:lnTo>
                  <a:lnTo>
                    <a:pt x="957" y="3533"/>
                  </a:lnTo>
                  <a:lnTo>
                    <a:pt x="1037" y="3582"/>
                  </a:lnTo>
                  <a:lnTo>
                    <a:pt x="1002" y="3539"/>
                  </a:lnTo>
                  <a:lnTo>
                    <a:pt x="953" y="3450"/>
                  </a:lnTo>
                  <a:lnTo>
                    <a:pt x="916" y="3357"/>
                  </a:lnTo>
                  <a:lnTo>
                    <a:pt x="878" y="3268"/>
                  </a:lnTo>
                  <a:lnTo>
                    <a:pt x="841" y="3204"/>
                  </a:lnTo>
                  <a:lnTo>
                    <a:pt x="810" y="3165"/>
                  </a:lnTo>
                  <a:lnTo>
                    <a:pt x="775" y="3129"/>
                  </a:lnTo>
                  <a:lnTo>
                    <a:pt x="728" y="3097"/>
                  </a:lnTo>
                  <a:lnTo>
                    <a:pt x="673" y="3069"/>
                  </a:lnTo>
                  <a:lnTo>
                    <a:pt x="605" y="3046"/>
                  </a:lnTo>
                  <a:lnTo>
                    <a:pt x="525" y="3029"/>
                  </a:lnTo>
                  <a:lnTo>
                    <a:pt x="431" y="3018"/>
                  </a:lnTo>
                  <a:lnTo>
                    <a:pt x="377" y="3016"/>
                  </a:lnTo>
                  <a:lnTo>
                    <a:pt x="411" y="2997"/>
                  </a:lnTo>
                  <a:lnTo>
                    <a:pt x="439" y="2972"/>
                  </a:lnTo>
                  <a:lnTo>
                    <a:pt x="445" y="2956"/>
                  </a:lnTo>
                  <a:lnTo>
                    <a:pt x="444" y="2932"/>
                  </a:lnTo>
                  <a:lnTo>
                    <a:pt x="420" y="2898"/>
                  </a:lnTo>
                  <a:lnTo>
                    <a:pt x="361" y="2845"/>
                  </a:lnTo>
                  <a:lnTo>
                    <a:pt x="306" y="2776"/>
                  </a:lnTo>
                  <a:lnTo>
                    <a:pt x="288" y="2733"/>
                  </a:lnTo>
                  <a:lnTo>
                    <a:pt x="283" y="2703"/>
                  </a:lnTo>
                  <a:lnTo>
                    <a:pt x="283" y="2687"/>
                  </a:lnTo>
                  <a:lnTo>
                    <a:pt x="234" y="2703"/>
                  </a:lnTo>
                  <a:lnTo>
                    <a:pt x="175" y="2712"/>
                  </a:lnTo>
                  <a:lnTo>
                    <a:pt x="130" y="2703"/>
                  </a:lnTo>
                  <a:lnTo>
                    <a:pt x="59" y="2689"/>
                  </a:lnTo>
                  <a:lnTo>
                    <a:pt x="0" y="2687"/>
                  </a:lnTo>
                  <a:lnTo>
                    <a:pt x="23" y="2665"/>
                  </a:lnTo>
                  <a:lnTo>
                    <a:pt x="66" y="2633"/>
                  </a:lnTo>
                  <a:lnTo>
                    <a:pt x="124" y="2601"/>
                  </a:lnTo>
                  <a:lnTo>
                    <a:pt x="178" y="2571"/>
                  </a:lnTo>
                  <a:lnTo>
                    <a:pt x="210" y="2543"/>
                  </a:lnTo>
                  <a:lnTo>
                    <a:pt x="240" y="2501"/>
                  </a:lnTo>
                  <a:lnTo>
                    <a:pt x="270" y="2443"/>
                  </a:lnTo>
                  <a:lnTo>
                    <a:pt x="283" y="2404"/>
                  </a:lnTo>
                  <a:lnTo>
                    <a:pt x="310" y="2400"/>
                  </a:lnTo>
                  <a:lnTo>
                    <a:pt x="351" y="2407"/>
                  </a:lnTo>
                  <a:lnTo>
                    <a:pt x="381" y="2423"/>
                  </a:lnTo>
                  <a:lnTo>
                    <a:pt x="404" y="2447"/>
                  </a:lnTo>
                  <a:lnTo>
                    <a:pt x="433" y="2488"/>
                  </a:lnTo>
                  <a:lnTo>
                    <a:pt x="468" y="2525"/>
                  </a:lnTo>
                  <a:lnTo>
                    <a:pt x="499" y="2541"/>
                  </a:lnTo>
                  <a:lnTo>
                    <a:pt x="519" y="2545"/>
                  </a:lnTo>
                  <a:lnTo>
                    <a:pt x="500" y="2532"/>
                  </a:lnTo>
                  <a:lnTo>
                    <a:pt x="469" y="2497"/>
                  </a:lnTo>
                  <a:lnTo>
                    <a:pt x="435" y="2435"/>
                  </a:lnTo>
                  <a:lnTo>
                    <a:pt x="404" y="2368"/>
                  </a:lnTo>
                  <a:lnTo>
                    <a:pt x="380" y="2327"/>
                  </a:lnTo>
                  <a:lnTo>
                    <a:pt x="349" y="2293"/>
                  </a:lnTo>
                  <a:lnTo>
                    <a:pt x="308" y="2269"/>
                  </a:lnTo>
                  <a:lnTo>
                    <a:pt x="283" y="2262"/>
                  </a:lnTo>
                  <a:lnTo>
                    <a:pt x="291" y="2218"/>
                  </a:lnTo>
                  <a:lnTo>
                    <a:pt x="298" y="2138"/>
                  </a:lnTo>
                  <a:lnTo>
                    <a:pt x="295" y="2039"/>
                  </a:lnTo>
                  <a:lnTo>
                    <a:pt x="290" y="1926"/>
                  </a:lnTo>
                  <a:lnTo>
                    <a:pt x="298" y="1842"/>
                  </a:lnTo>
                  <a:lnTo>
                    <a:pt x="316" y="1779"/>
                  </a:lnTo>
                  <a:lnTo>
                    <a:pt x="331" y="1743"/>
                  </a:lnTo>
                  <a:lnTo>
                    <a:pt x="361" y="1768"/>
                  </a:lnTo>
                  <a:lnTo>
                    <a:pt x="408" y="1819"/>
                  </a:lnTo>
                  <a:lnTo>
                    <a:pt x="452" y="1894"/>
                  </a:lnTo>
                  <a:lnTo>
                    <a:pt x="485" y="1967"/>
                  </a:lnTo>
                  <a:lnTo>
                    <a:pt x="515" y="2014"/>
                  </a:lnTo>
                  <a:lnTo>
                    <a:pt x="556" y="2059"/>
                  </a:lnTo>
                  <a:lnTo>
                    <a:pt x="619" y="2102"/>
                  </a:lnTo>
                  <a:lnTo>
                    <a:pt x="660" y="2120"/>
                  </a:lnTo>
                  <a:lnTo>
                    <a:pt x="673" y="2116"/>
                  </a:lnTo>
                  <a:lnTo>
                    <a:pt x="695" y="2102"/>
                  </a:lnTo>
                  <a:lnTo>
                    <a:pt x="713" y="2086"/>
                  </a:lnTo>
                  <a:lnTo>
                    <a:pt x="737" y="2075"/>
                  </a:lnTo>
                  <a:lnTo>
                    <a:pt x="755" y="2074"/>
                  </a:lnTo>
                  <a:lnTo>
                    <a:pt x="741" y="2016"/>
                  </a:lnTo>
                  <a:lnTo>
                    <a:pt x="700" y="1915"/>
                  </a:lnTo>
                  <a:lnTo>
                    <a:pt x="672" y="1838"/>
                  </a:lnTo>
                  <a:lnTo>
                    <a:pt x="657" y="1782"/>
                  </a:lnTo>
                  <a:lnTo>
                    <a:pt x="651" y="1718"/>
                  </a:lnTo>
                  <a:lnTo>
                    <a:pt x="653" y="1645"/>
                  </a:lnTo>
                  <a:lnTo>
                    <a:pt x="660" y="1602"/>
                  </a:lnTo>
                  <a:lnTo>
                    <a:pt x="673" y="1606"/>
                  </a:lnTo>
                  <a:lnTo>
                    <a:pt x="695" y="1621"/>
                  </a:lnTo>
                  <a:lnTo>
                    <a:pt x="713" y="1637"/>
                  </a:lnTo>
                  <a:lnTo>
                    <a:pt x="737" y="1649"/>
                  </a:lnTo>
                  <a:lnTo>
                    <a:pt x="755" y="1650"/>
                  </a:lnTo>
                  <a:lnTo>
                    <a:pt x="739" y="1599"/>
                  </a:lnTo>
                  <a:lnTo>
                    <a:pt x="732" y="1538"/>
                  </a:lnTo>
                  <a:lnTo>
                    <a:pt x="736" y="1498"/>
                  </a:lnTo>
                  <a:lnTo>
                    <a:pt x="727" y="1451"/>
                  </a:lnTo>
                  <a:lnTo>
                    <a:pt x="708" y="1414"/>
                  </a:lnTo>
                  <a:lnTo>
                    <a:pt x="699" y="1423"/>
                  </a:lnTo>
                  <a:lnTo>
                    <a:pt x="679" y="1455"/>
                  </a:lnTo>
                  <a:lnTo>
                    <a:pt x="648" y="1527"/>
                  </a:lnTo>
                  <a:lnTo>
                    <a:pt x="601" y="1651"/>
                  </a:lnTo>
                  <a:lnTo>
                    <a:pt x="548" y="1782"/>
                  </a:lnTo>
                  <a:lnTo>
                    <a:pt x="519" y="1838"/>
                  </a:lnTo>
                  <a:lnTo>
                    <a:pt x="495" y="1803"/>
                  </a:lnTo>
                  <a:lnTo>
                    <a:pt x="459" y="1722"/>
                  </a:lnTo>
                  <a:lnTo>
                    <a:pt x="437" y="1625"/>
                  </a:lnTo>
                  <a:lnTo>
                    <a:pt x="427" y="1518"/>
                  </a:lnTo>
                  <a:lnTo>
                    <a:pt x="424" y="1461"/>
                  </a:lnTo>
                  <a:lnTo>
                    <a:pt x="459" y="1485"/>
                  </a:lnTo>
                  <a:lnTo>
                    <a:pt x="504" y="1506"/>
                  </a:lnTo>
                  <a:lnTo>
                    <a:pt x="527" y="1502"/>
                  </a:lnTo>
                  <a:lnTo>
                    <a:pt x="535" y="1482"/>
                  </a:lnTo>
                  <a:lnTo>
                    <a:pt x="537" y="1457"/>
                  </a:lnTo>
                  <a:lnTo>
                    <a:pt x="541" y="1435"/>
                  </a:lnTo>
                  <a:lnTo>
                    <a:pt x="555" y="1426"/>
                  </a:lnTo>
                  <a:lnTo>
                    <a:pt x="587" y="1441"/>
                  </a:lnTo>
                  <a:lnTo>
                    <a:pt x="613" y="1461"/>
                  </a:lnTo>
                  <a:lnTo>
                    <a:pt x="617" y="1427"/>
                  </a:lnTo>
                  <a:lnTo>
                    <a:pt x="613" y="1373"/>
                  </a:lnTo>
                  <a:lnTo>
                    <a:pt x="597" y="1343"/>
                  </a:lnTo>
                  <a:lnTo>
                    <a:pt x="581" y="1330"/>
                  </a:lnTo>
                  <a:lnTo>
                    <a:pt x="548" y="1319"/>
                  </a:lnTo>
                  <a:lnTo>
                    <a:pt x="519" y="1319"/>
                  </a:lnTo>
                  <a:lnTo>
                    <a:pt x="515" y="1311"/>
                  </a:lnTo>
                  <a:lnTo>
                    <a:pt x="515" y="1298"/>
                  </a:lnTo>
                  <a:lnTo>
                    <a:pt x="525" y="1283"/>
                  </a:lnTo>
                  <a:lnTo>
                    <a:pt x="575" y="1267"/>
                  </a:lnTo>
                  <a:lnTo>
                    <a:pt x="651" y="1261"/>
                  </a:lnTo>
                  <a:lnTo>
                    <a:pt x="667" y="1251"/>
                  </a:lnTo>
                  <a:lnTo>
                    <a:pt x="643" y="1237"/>
                  </a:lnTo>
                  <a:lnTo>
                    <a:pt x="613" y="1225"/>
                  </a:lnTo>
                  <a:lnTo>
                    <a:pt x="616" y="1198"/>
                  </a:lnTo>
                  <a:lnTo>
                    <a:pt x="627" y="1180"/>
                  </a:lnTo>
                  <a:lnTo>
                    <a:pt x="635" y="1177"/>
                  </a:lnTo>
                  <a:lnTo>
                    <a:pt x="649" y="1185"/>
                  </a:lnTo>
                  <a:lnTo>
                    <a:pt x="672" y="1210"/>
                  </a:lnTo>
                  <a:lnTo>
                    <a:pt x="696" y="1241"/>
                  </a:lnTo>
                  <a:lnTo>
                    <a:pt x="719" y="1266"/>
                  </a:lnTo>
                  <a:lnTo>
                    <a:pt x="733" y="1274"/>
                  </a:lnTo>
                  <a:lnTo>
                    <a:pt x="741" y="1271"/>
                  </a:lnTo>
                  <a:lnTo>
                    <a:pt x="751" y="1253"/>
                  </a:lnTo>
                  <a:lnTo>
                    <a:pt x="755" y="1225"/>
                  </a:lnTo>
                  <a:lnTo>
                    <a:pt x="779" y="1262"/>
                  </a:lnTo>
                  <a:lnTo>
                    <a:pt x="814" y="1338"/>
                  </a:lnTo>
                  <a:lnTo>
                    <a:pt x="836" y="1414"/>
                  </a:lnTo>
                  <a:lnTo>
                    <a:pt x="842" y="1489"/>
                  </a:lnTo>
                  <a:lnTo>
                    <a:pt x="836" y="1563"/>
                  </a:lnTo>
                  <a:lnTo>
                    <a:pt x="816" y="1634"/>
                  </a:lnTo>
                  <a:lnTo>
                    <a:pt x="783" y="1701"/>
                  </a:lnTo>
                  <a:lnTo>
                    <a:pt x="736" y="1762"/>
                  </a:lnTo>
                  <a:lnTo>
                    <a:pt x="708" y="1791"/>
                  </a:lnTo>
                  <a:lnTo>
                    <a:pt x="721" y="1788"/>
                  </a:lnTo>
                  <a:lnTo>
                    <a:pt x="740" y="1794"/>
                  </a:lnTo>
                  <a:lnTo>
                    <a:pt x="752" y="1816"/>
                  </a:lnTo>
                  <a:lnTo>
                    <a:pt x="755" y="1838"/>
                  </a:lnTo>
                  <a:lnTo>
                    <a:pt x="777" y="1824"/>
                  </a:lnTo>
                  <a:lnTo>
                    <a:pt x="810" y="1788"/>
                  </a:lnTo>
                  <a:lnTo>
                    <a:pt x="833" y="1740"/>
                  </a:lnTo>
                  <a:lnTo>
                    <a:pt x="845" y="1682"/>
                  </a:lnTo>
                  <a:lnTo>
                    <a:pt x="849" y="1650"/>
                  </a:lnTo>
                  <a:lnTo>
                    <a:pt x="873" y="1666"/>
                  </a:lnTo>
                  <a:lnTo>
                    <a:pt x="912" y="1710"/>
                  </a:lnTo>
                  <a:lnTo>
                    <a:pt x="936" y="1768"/>
                  </a:lnTo>
                  <a:lnTo>
                    <a:pt x="944" y="1842"/>
                  </a:lnTo>
                  <a:lnTo>
                    <a:pt x="942" y="1884"/>
                  </a:lnTo>
                  <a:lnTo>
                    <a:pt x="949" y="1850"/>
                  </a:lnTo>
                  <a:lnTo>
                    <a:pt x="948" y="1763"/>
                  </a:lnTo>
                  <a:lnTo>
                    <a:pt x="929" y="1605"/>
                  </a:lnTo>
                  <a:lnTo>
                    <a:pt x="893" y="1353"/>
                  </a:lnTo>
                  <a:lnTo>
                    <a:pt x="880" y="1148"/>
                  </a:lnTo>
                  <a:lnTo>
                    <a:pt x="886" y="1010"/>
                  </a:lnTo>
                  <a:lnTo>
                    <a:pt x="896" y="942"/>
                  </a:lnTo>
                  <a:lnTo>
                    <a:pt x="882" y="926"/>
                  </a:lnTo>
                  <a:lnTo>
                    <a:pt x="850" y="900"/>
                  </a:lnTo>
                  <a:lnTo>
                    <a:pt x="796" y="866"/>
                  </a:lnTo>
                  <a:lnTo>
                    <a:pt x="755" y="848"/>
                  </a:lnTo>
                  <a:lnTo>
                    <a:pt x="731" y="854"/>
                  </a:lnTo>
                  <a:lnTo>
                    <a:pt x="705" y="869"/>
                  </a:lnTo>
                  <a:lnTo>
                    <a:pt x="700" y="888"/>
                  </a:lnTo>
                  <a:lnTo>
                    <a:pt x="711" y="909"/>
                  </a:lnTo>
                  <a:lnTo>
                    <a:pt x="737" y="946"/>
                  </a:lnTo>
                  <a:lnTo>
                    <a:pt x="760" y="989"/>
                  </a:lnTo>
                  <a:lnTo>
                    <a:pt x="761" y="1021"/>
                  </a:lnTo>
                  <a:lnTo>
                    <a:pt x="755" y="1037"/>
                  </a:lnTo>
                  <a:lnTo>
                    <a:pt x="736" y="1029"/>
                  </a:lnTo>
                  <a:lnTo>
                    <a:pt x="701" y="1005"/>
                  </a:lnTo>
                  <a:lnTo>
                    <a:pt x="669" y="972"/>
                  </a:lnTo>
                  <a:lnTo>
                    <a:pt x="644" y="934"/>
                  </a:lnTo>
                  <a:lnTo>
                    <a:pt x="629" y="894"/>
                  </a:lnTo>
                  <a:lnTo>
                    <a:pt x="629" y="858"/>
                  </a:lnTo>
                  <a:lnTo>
                    <a:pt x="644" y="828"/>
                  </a:lnTo>
                  <a:lnTo>
                    <a:pt x="680" y="806"/>
                  </a:lnTo>
                  <a:lnTo>
                    <a:pt x="708" y="801"/>
                  </a:lnTo>
                  <a:lnTo>
                    <a:pt x="669" y="760"/>
                  </a:lnTo>
                  <a:lnTo>
                    <a:pt x="568" y="673"/>
                  </a:lnTo>
                  <a:lnTo>
                    <a:pt x="497" y="604"/>
                  </a:lnTo>
                  <a:lnTo>
                    <a:pt x="463" y="555"/>
                  </a:lnTo>
                  <a:lnTo>
                    <a:pt x="448" y="504"/>
                  </a:lnTo>
                  <a:lnTo>
                    <a:pt x="452" y="465"/>
                  </a:lnTo>
                  <a:lnTo>
                    <a:pt x="463" y="437"/>
                  </a:lnTo>
                  <a:lnTo>
                    <a:pt x="472" y="424"/>
                  </a:lnTo>
                  <a:lnTo>
                    <a:pt x="456" y="437"/>
                  </a:lnTo>
                  <a:lnTo>
                    <a:pt x="413" y="455"/>
                  </a:lnTo>
                  <a:lnTo>
                    <a:pt x="369" y="469"/>
                  </a:lnTo>
                  <a:lnTo>
                    <a:pt x="344" y="488"/>
                  </a:lnTo>
                  <a:lnTo>
                    <a:pt x="334" y="507"/>
                  </a:lnTo>
                  <a:lnTo>
                    <a:pt x="331" y="519"/>
                  </a:lnTo>
                  <a:lnTo>
                    <a:pt x="308" y="509"/>
                  </a:lnTo>
                  <a:lnTo>
                    <a:pt x="288" y="487"/>
                  </a:lnTo>
                  <a:lnTo>
                    <a:pt x="292" y="444"/>
                  </a:lnTo>
                  <a:lnTo>
                    <a:pt x="311" y="399"/>
                  </a:lnTo>
                  <a:lnTo>
                    <a:pt x="315" y="372"/>
                  </a:lnTo>
                  <a:lnTo>
                    <a:pt x="304" y="349"/>
                  </a:lnTo>
                  <a:lnTo>
                    <a:pt x="268" y="333"/>
                  </a:lnTo>
                  <a:lnTo>
                    <a:pt x="236" y="32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xmlns="" id="{DB86D23C-F852-4F1D-A95F-4EFBC7A3F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1583"/>
              <a:ext cx="126" cy="94"/>
            </a:xfrm>
            <a:custGeom>
              <a:avLst/>
              <a:gdLst>
                <a:gd name="T0" fmla="*/ 0 w 377"/>
                <a:gd name="T1" fmla="*/ 1 h 284"/>
                <a:gd name="T2" fmla="*/ 32 w 377"/>
                <a:gd name="T3" fmla="*/ 0 h 284"/>
                <a:gd name="T4" fmla="*/ 90 w 377"/>
                <a:gd name="T5" fmla="*/ 13 h 284"/>
                <a:gd name="T6" fmla="*/ 160 w 377"/>
                <a:gd name="T7" fmla="*/ 57 h 284"/>
                <a:gd name="T8" fmla="*/ 220 w 377"/>
                <a:gd name="T9" fmla="*/ 106 h 284"/>
                <a:gd name="T10" fmla="*/ 260 w 377"/>
                <a:gd name="T11" fmla="*/ 129 h 284"/>
                <a:gd name="T12" fmla="*/ 303 w 377"/>
                <a:gd name="T13" fmla="*/ 136 h 284"/>
                <a:gd name="T14" fmla="*/ 351 w 377"/>
                <a:gd name="T15" fmla="*/ 117 h 284"/>
                <a:gd name="T16" fmla="*/ 377 w 377"/>
                <a:gd name="T17" fmla="*/ 96 h 284"/>
                <a:gd name="T18" fmla="*/ 353 w 377"/>
                <a:gd name="T19" fmla="*/ 126 h 284"/>
                <a:gd name="T20" fmla="*/ 343 w 377"/>
                <a:gd name="T21" fmla="*/ 154 h 284"/>
                <a:gd name="T22" fmla="*/ 345 w 377"/>
                <a:gd name="T23" fmla="*/ 169 h 284"/>
                <a:gd name="T24" fmla="*/ 359 w 377"/>
                <a:gd name="T25" fmla="*/ 192 h 284"/>
                <a:gd name="T26" fmla="*/ 372 w 377"/>
                <a:gd name="T27" fmla="*/ 226 h 284"/>
                <a:gd name="T28" fmla="*/ 377 w 377"/>
                <a:gd name="T29" fmla="*/ 261 h 284"/>
                <a:gd name="T30" fmla="*/ 377 w 377"/>
                <a:gd name="T31" fmla="*/ 284 h 284"/>
                <a:gd name="T32" fmla="*/ 360 w 377"/>
                <a:gd name="T33" fmla="*/ 260 h 284"/>
                <a:gd name="T34" fmla="*/ 319 w 377"/>
                <a:gd name="T35" fmla="*/ 218 h 284"/>
                <a:gd name="T36" fmla="*/ 250 w 377"/>
                <a:gd name="T37" fmla="*/ 165 h 284"/>
                <a:gd name="T38" fmla="*/ 146 w 377"/>
                <a:gd name="T39" fmla="*/ 104 h 284"/>
                <a:gd name="T40" fmla="*/ 44 w 377"/>
                <a:gd name="T41" fmla="*/ 40 h 284"/>
                <a:gd name="T42" fmla="*/ 0 w 377"/>
                <a:gd name="T43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7" h="284">
                  <a:moveTo>
                    <a:pt x="0" y="1"/>
                  </a:moveTo>
                  <a:lnTo>
                    <a:pt x="32" y="0"/>
                  </a:lnTo>
                  <a:lnTo>
                    <a:pt x="90" y="13"/>
                  </a:lnTo>
                  <a:lnTo>
                    <a:pt x="160" y="57"/>
                  </a:lnTo>
                  <a:lnTo>
                    <a:pt x="220" y="106"/>
                  </a:lnTo>
                  <a:lnTo>
                    <a:pt x="260" y="129"/>
                  </a:lnTo>
                  <a:lnTo>
                    <a:pt x="303" y="136"/>
                  </a:lnTo>
                  <a:lnTo>
                    <a:pt x="351" y="117"/>
                  </a:lnTo>
                  <a:lnTo>
                    <a:pt x="377" y="96"/>
                  </a:lnTo>
                  <a:lnTo>
                    <a:pt x="353" y="126"/>
                  </a:lnTo>
                  <a:lnTo>
                    <a:pt x="343" y="154"/>
                  </a:lnTo>
                  <a:lnTo>
                    <a:pt x="345" y="169"/>
                  </a:lnTo>
                  <a:lnTo>
                    <a:pt x="359" y="192"/>
                  </a:lnTo>
                  <a:lnTo>
                    <a:pt x="372" y="226"/>
                  </a:lnTo>
                  <a:lnTo>
                    <a:pt x="377" y="261"/>
                  </a:lnTo>
                  <a:lnTo>
                    <a:pt x="377" y="284"/>
                  </a:lnTo>
                  <a:lnTo>
                    <a:pt x="360" y="260"/>
                  </a:lnTo>
                  <a:lnTo>
                    <a:pt x="319" y="218"/>
                  </a:lnTo>
                  <a:lnTo>
                    <a:pt x="250" y="165"/>
                  </a:lnTo>
                  <a:lnTo>
                    <a:pt x="146" y="104"/>
                  </a:lnTo>
                  <a:lnTo>
                    <a:pt x="44" y="4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xmlns="" id="{BAB340C8-E48D-4CE1-A1AA-59F42FF66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2086"/>
              <a:ext cx="94" cy="173"/>
            </a:xfrm>
            <a:custGeom>
              <a:avLst/>
              <a:gdLst>
                <a:gd name="T0" fmla="*/ 282 w 282"/>
                <a:gd name="T1" fmla="*/ 0 h 519"/>
                <a:gd name="T2" fmla="*/ 272 w 282"/>
                <a:gd name="T3" fmla="*/ 39 h 519"/>
                <a:gd name="T4" fmla="*/ 242 w 282"/>
                <a:gd name="T5" fmla="*/ 111 h 519"/>
                <a:gd name="T6" fmla="*/ 192 w 282"/>
                <a:gd name="T7" fmla="*/ 210 h 519"/>
                <a:gd name="T8" fmla="*/ 113 w 282"/>
                <a:gd name="T9" fmla="*/ 331 h 519"/>
                <a:gd name="T10" fmla="*/ 35 w 282"/>
                <a:gd name="T11" fmla="*/ 454 h 519"/>
                <a:gd name="T12" fmla="*/ 0 w 282"/>
                <a:gd name="T13" fmla="*/ 519 h 519"/>
                <a:gd name="T14" fmla="*/ 7 w 282"/>
                <a:gd name="T15" fmla="*/ 475 h 519"/>
                <a:gd name="T16" fmla="*/ 29 w 282"/>
                <a:gd name="T17" fmla="*/ 396 h 519"/>
                <a:gd name="T18" fmla="*/ 59 w 282"/>
                <a:gd name="T19" fmla="*/ 327 h 519"/>
                <a:gd name="T20" fmla="*/ 95 w 282"/>
                <a:gd name="T21" fmla="*/ 263 h 519"/>
                <a:gd name="T22" fmla="*/ 157 w 282"/>
                <a:gd name="T23" fmla="*/ 175 h 519"/>
                <a:gd name="T24" fmla="*/ 244 w 282"/>
                <a:gd name="T25" fmla="*/ 60 h 519"/>
                <a:gd name="T26" fmla="*/ 282 w 282"/>
                <a:gd name="T27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519">
                  <a:moveTo>
                    <a:pt x="282" y="0"/>
                  </a:moveTo>
                  <a:lnTo>
                    <a:pt x="272" y="39"/>
                  </a:lnTo>
                  <a:lnTo>
                    <a:pt x="242" y="111"/>
                  </a:lnTo>
                  <a:lnTo>
                    <a:pt x="192" y="210"/>
                  </a:lnTo>
                  <a:lnTo>
                    <a:pt x="113" y="331"/>
                  </a:lnTo>
                  <a:lnTo>
                    <a:pt x="35" y="454"/>
                  </a:lnTo>
                  <a:lnTo>
                    <a:pt x="0" y="519"/>
                  </a:lnTo>
                  <a:lnTo>
                    <a:pt x="7" y="475"/>
                  </a:lnTo>
                  <a:lnTo>
                    <a:pt x="29" y="396"/>
                  </a:lnTo>
                  <a:lnTo>
                    <a:pt x="59" y="327"/>
                  </a:lnTo>
                  <a:lnTo>
                    <a:pt x="95" y="263"/>
                  </a:lnTo>
                  <a:lnTo>
                    <a:pt x="157" y="175"/>
                  </a:lnTo>
                  <a:lnTo>
                    <a:pt x="244" y="60"/>
                  </a:lnTo>
                  <a:lnTo>
                    <a:pt x="2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xmlns="" id="{E06EBC0A-79AE-40A7-AF30-CF1F3BA40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" y="2588"/>
              <a:ext cx="79" cy="189"/>
            </a:xfrm>
            <a:custGeom>
              <a:avLst/>
              <a:gdLst>
                <a:gd name="T0" fmla="*/ 0 w 236"/>
                <a:gd name="T1" fmla="*/ 566 h 566"/>
                <a:gd name="T2" fmla="*/ 9 w 236"/>
                <a:gd name="T3" fmla="*/ 495 h 566"/>
                <a:gd name="T4" fmla="*/ 25 w 236"/>
                <a:gd name="T5" fmla="*/ 333 h 566"/>
                <a:gd name="T6" fmla="*/ 54 w 236"/>
                <a:gd name="T7" fmla="*/ 211 h 566"/>
                <a:gd name="T8" fmla="*/ 85 w 236"/>
                <a:gd name="T9" fmla="*/ 137 h 566"/>
                <a:gd name="T10" fmla="*/ 130 w 236"/>
                <a:gd name="T11" fmla="*/ 71 h 566"/>
                <a:gd name="T12" fmla="*/ 177 w 236"/>
                <a:gd name="T13" fmla="*/ 32 h 566"/>
                <a:gd name="T14" fmla="*/ 214 w 236"/>
                <a:gd name="T15" fmla="*/ 9 h 566"/>
                <a:gd name="T16" fmla="*/ 236 w 236"/>
                <a:gd name="T17" fmla="*/ 0 h 566"/>
                <a:gd name="T18" fmla="*/ 217 w 236"/>
                <a:gd name="T19" fmla="*/ 13 h 566"/>
                <a:gd name="T20" fmla="*/ 185 w 236"/>
                <a:gd name="T21" fmla="*/ 44 h 566"/>
                <a:gd name="T22" fmla="*/ 148 w 236"/>
                <a:gd name="T23" fmla="*/ 93 h 566"/>
                <a:gd name="T24" fmla="*/ 116 w 236"/>
                <a:gd name="T25" fmla="*/ 169 h 566"/>
                <a:gd name="T26" fmla="*/ 96 w 236"/>
                <a:gd name="T27" fmla="*/ 249 h 566"/>
                <a:gd name="T28" fmla="*/ 78 w 236"/>
                <a:gd name="T29" fmla="*/ 373 h 566"/>
                <a:gd name="T30" fmla="*/ 53 w 236"/>
                <a:gd name="T31" fmla="*/ 482 h 566"/>
                <a:gd name="T32" fmla="*/ 22 w 236"/>
                <a:gd name="T33" fmla="*/ 542 h 566"/>
                <a:gd name="T34" fmla="*/ 0 w 236"/>
                <a:gd name="T35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6" h="566">
                  <a:moveTo>
                    <a:pt x="0" y="566"/>
                  </a:moveTo>
                  <a:lnTo>
                    <a:pt x="9" y="495"/>
                  </a:lnTo>
                  <a:lnTo>
                    <a:pt x="25" y="333"/>
                  </a:lnTo>
                  <a:lnTo>
                    <a:pt x="54" y="211"/>
                  </a:lnTo>
                  <a:lnTo>
                    <a:pt x="85" y="137"/>
                  </a:lnTo>
                  <a:lnTo>
                    <a:pt x="130" y="71"/>
                  </a:lnTo>
                  <a:lnTo>
                    <a:pt x="177" y="32"/>
                  </a:lnTo>
                  <a:lnTo>
                    <a:pt x="214" y="9"/>
                  </a:lnTo>
                  <a:lnTo>
                    <a:pt x="236" y="0"/>
                  </a:lnTo>
                  <a:lnTo>
                    <a:pt x="217" y="13"/>
                  </a:lnTo>
                  <a:lnTo>
                    <a:pt x="185" y="44"/>
                  </a:lnTo>
                  <a:lnTo>
                    <a:pt x="148" y="93"/>
                  </a:lnTo>
                  <a:lnTo>
                    <a:pt x="116" y="169"/>
                  </a:lnTo>
                  <a:lnTo>
                    <a:pt x="96" y="249"/>
                  </a:lnTo>
                  <a:lnTo>
                    <a:pt x="78" y="373"/>
                  </a:lnTo>
                  <a:lnTo>
                    <a:pt x="53" y="482"/>
                  </a:lnTo>
                  <a:lnTo>
                    <a:pt x="22" y="542"/>
                  </a:lnTo>
                  <a:lnTo>
                    <a:pt x="0" y="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xmlns="" id="{6EC8383E-8CA9-4334-B166-1355C2FCF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98 w 198"/>
                <a:gd name="T1" fmla="*/ 46 h 330"/>
                <a:gd name="T2" fmla="*/ 176 w 198"/>
                <a:gd name="T3" fmla="*/ 45 h 330"/>
                <a:gd name="T4" fmla="*/ 154 w 198"/>
                <a:gd name="T5" fmla="*/ 32 h 330"/>
                <a:gd name="T6" fmla="*/ 148 w 198"/>
                <a:gd name="T7" fmla="*/ 14 h 330"/>
                <a:gd name="T8" fmla="*/ 150 w 198"/>
                <a:gd name="T9" fmla="*/ 0 h 330"/>
                <a:gd name="T10" fmla="*/ 56 w 198"/>
                <a:gd name="T11" fmla="*/ 0 h 330"/>
                <a:gd name="T12" fmla="*/ 62 w 198"/>
                <a:gd name="T13" fmla="*/ 22 h 330"/>
                <a:gd name="T14" fmla="*/ 59 w 198"/>
                <a:gd name="T15" fmla="*/ 70 h 330"/>
                <a:gd name="T16" fmla="*/ 36 w 198"/>
                <a:gd name="T17" fmla="*/ 139 h 330"/>
                <a:gd name="T18" fmla="*/ 10 w 198"/>
                <a:gd name="T19" fmla="*/ 206 h 330"/>
                <a:gd name="T20" fmla="*/ 0 w 198"/>
                <a:gd name="T21" fmla="*/ 246 h 330"/>
                <a:gd name="T22" fmla="*/ 6 w 198"/>
                <a:gd name="T23" fmla="*/ 283 h 330"/>
                <a:gd name="T24" fmla="*/ 32 w 198"/>
                <a:gd name="T25" fmla="*/ 315 h 330"/>
                <a:gd name="T26" fmla="*/ 56 w 198"/>
                <a:gd name="T27" fmla="*/ 330 h 330"/>
                <a:gd name="T28" fmla="*/ 59 w 198"/>
                <a:gd name="T29" fmla="*/ 285 h 330"/>
                <a:gd name="T30" fmla="*/ 70 w 198"/>
                <a:gd name="T31" fmla="*/ 202 h 330"/>
                <a:gd name="T32" fmla="*/ 91 w 198"/>
                <a:gd name="T33" fmla="*/ 129 h 330"/>
                <a:gd name="T34" fmla="*/ 127 w 198"/>
                <a:gd name="T35" fmla="*/ 70 h 330"/>
                <a:gd name="T36" fmla="*/ 150 w 198"/>
                <a:gd name="T37" fmla="*/ 46 h 330"/>
                <a:gd name="T38" fmla="*/ 151 w 198"/>
                <a:gd name="T39" fmla="*/ 57 h 330"/>
                <a:gd name="T40" fmla="*/ 163 w 198"/>
                <a:gd name="T41" fmla="*/ 73 h 330"/>
                <a:gd name="T42" fmla="*/ 179 w 198"/>
                <a:gd name="T43" fmla="*/ 78 h 330"/>
                <a:gd name="T44" fmla="*/ 194 w 198"/>
                <a:gd name="T45" fmla="*/ 65 h 330"/>
                <a:gd name="T46" fmla="*/ 198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98" y="46"/>
                  </a:moveTo>
                  <a:lnTo>
                    <a:pt x="176" y="45"/>
                  </a:lnTo>
                  <a:lnTo>
                    <a:pt x="154" y="32"/>
                  </a:lnTo>
                  <a:lnTo>
                    <a:pt x="148" y="14"/>
                  </a:lnTo>
                  <a:lnTo>
                    <a:pt x="150" y="0"/>
                  </a:lnTo>
                  <a:lnTo>
                    <a:pt x="56" y="0"/>
                  </a:lnTo>
                  <a:lnTo>
                    <a:pt x="62" y="22"/>
                  </a:lnTo>
                  <a:lnTo>
                    <a:pt x="59" y="70"/>
                  </a:lnTo>
                  <a:lnTo>
                    <a:pt x="36" y="139"/>
                  </a:lnTo>
                  <a:lnTo>
                    <a:pt x="10" y="206"/>
                  </a:lnTo>
                  <a:lnTo>
                    <a:pt x="0" y="246"/>
                  </a:lnTo>
                  <a:lnTo>
                    <a:pt x="6" y="283"/>
                  </a:lnTo>
                  <a:lnTo>
                    <a:pt x="32" y="315"/>
                  </a:lnTo>
                  <a:lnTo>
                    <a:pt x="56" y="330"/>
                  </a:lnTo>
                  <a:lnTo>
                    <a:pt x="59" y="285"/>
                  </a:lnTo>
                  <a:lnTo>
                    <a:pt x="70" y="202"/>
                  </a:lnTo>
                  <a:lnTo>
                    <a:pt x="91" y="129"/>
                  </a:lnTo>
                  <a:lnTo>
                    <a:pt x="127" y="70"/>
                  </a:lnTo>
                  <a:lnTo>
                    <a:pt x="150" y="46"/>
                  </a:lnTo>
                  <a:lnTo>
                    <a:pt x="151" y="57"/>
                  </a:lnTo>
                  <a:lnTo>
                    <a:pt x="163" y="73"/>
                  </a:lnTo>
                  <a:lnTo>
                    <a:pt x="179" y="78"/>
                  </a:lnTo>
                  <a:lnTo>
                    <a:pt x="194" y="65"/>
                  </a:lnTo>
                  <a:lnTo>
                    <a:pt x="19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xmlns="" id="{355FC14C-EE81-442B-95DD-ECDF62CB5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236 w 236"/>
                <a:gd name="T1" fmla="*/ 330 h 330"/>
                <a:gd name="T2" fmla="*/ 215 w 236"/>
                <a:gd name="T3" fmla="*/ 280 h 330"/>
                <a:gd name="T4" fmla="*/ 175 w 236"/>
                <a:gd name="T5" fmla="*/ 179 h 330"/>
                <a:gd name="T6" fmla="*/ 139 w 236"/>
                <a:gd name="T7" fmla="*/ 108 h 330"/>
                <a:gd name="T8" fmla="*/ 110 w 236"/>
                <a:gd name="T9" fmla="*/ 67 h 330"/>
                <a:gd name="T10" fmla="*/ 74 w 236"/>
                <a:gd name="T11" fmla="*/ 34 h 330"/>
                <a:gd name="T12" fmla="*/ 28 w 236"/>
                <a:gd name="T13" fmla="*/ 8 h 330"/>
                <a:gd name="T14" fmla="*/ 0 w 236"/>
                <a:gd name="T15" fmla="*/ 0 h 330"/>
                <a:gd name="T16" fmla="*/ 8 w 236"/>
                <a:gd name="T17" fmla="*/ 27 h 330"/>
                <a:gd name="T18" fmla="*/ 28 w 236"/>
                <a:gd name="T19" fmla="*/ 78 h 330"/>
                <a:gd name="T20" fmla="*/ 66 w 236"/>
                <a:gd name="T21" fmla="*/ 147 h 330"/>
                <a:gd name="T22" fmla="*/ 128 w 236"/>
                <a:gd name="T23" fmla="*/ 226 h 330"/>
                <a:gd name="T24" fmla="*/ 200 w 236"/>
                <a:gd name="T25" fmla="*/ 296 h 330"/>
                <a:gd name="T26" fmla="*/ 236 w 236"/>
                <a:gd name="T2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236" y="330"/>
                  </a:moveTo>
                  <a:lnTo>
                    <a:pt x="215" y="280"/>
                  </a:lnTo>
                  <a:lnTo>
                    <a:pt x="175" y="179"/>
                  </a:lnTo>
                  <a:lnTo>
                    <a:pt x="139" y="108"/>
                  </a:lnTo>
                  <a:lnTo>
                    <a:pt x="110" y="67"/>
                  </a:lnTo>
                  <a:lnTo>
                    <a:pt x="74" y="34"/>
                  </a:lnTo>
                  <a:lnTo>
                    <a:pt x="28" y="8"/>
                  </a:lnTo>
                  <a:lnTo>
                    <a:pt x="0" y="0"/>
                  </a:lnTo>
                  <a:lnTo>
                    <a:pt x="8" y="27"/>
                  </a:lnTo>
                  <a:lnTo>
                    <a:pt x="28" y="78"/>
                  </a:lnTo>
                  <a:lnTo>
                    <a:pt x="66" y="147"/>
                  </a:lnTo>
                  <a:lnTo>
                    <a:pt x="128" y="226"/>
                  </a:lnTo>
                  <a:lnTo>
                    <a:pt x="200" y="296"/>
                  </a:lnTo>
                  <a:lnTo>
                    <a:pt x="236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xmlns="" id="{C4560090-5DF8-4E19-82D1-6FF0B98CC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" y="2148"/>
              <a:ext cx="974" cy="555"/>
            </a:xfrm>
            <a:custGeom>
              <a:avLst/>
              <a:gdLst>
                <a:gd name="T0" fmla="*/ 2836 w 2922"/>
                <a:gd name="T1" fmla="*/ 717 h 1665"/>
                <a:gd name="T2" fmla="*/ 2734 w 2922"/>
                <a:gd name="T3" fmla="*/ 827 h 1665"/>
                <a:gd name="T4" fmla="*/ 2699 w 2922"/>
                <a:gd name="T5" fmla="*/ 886 h 1665"/>
                <a:gd name="T6" fmla="*/ 2718 w 2922"/>
                <a:gd name="T7" fmla="*/ 763 h 1665"/>
                <a:gd name="T8" fmla="*/ 2776 w 2922"/>
                <a:gd name="T9" fmla="*/ 696 h 1665"/>
                <a:gd name="T10" fmla="*/ 2591 w 2922"/>
                <a:gd name="T11" fmla="*/ 660 h 1665"/>
                <a:gd name="T12" fmla="*/ 2498 w 2922"/>
                <a:gd name="T13" fmla="*/ 753 h 1665"/>
                <a:gd name="T14" fmla="*/ 2419 w 2922"/>
                <a:gd name="T15" fmla="*/ 936 h 1665"/>
                <a:gd name="T16" fmla="*/ 2382 w 2922"/>
                <a:gd name="T17" fmla="*/ 825 h 1665"/>
                <a:gd name="T18" fmla="*/ 2490 w 2922"/>
                <a:gd name="T19" fmla="*/ 601 h 1665"/>
                <a:gd name="T20" fmla="*/ 2363 w 2922"/>
                <a:gd name="T21" fmla="*/ 629 h 1665"/>
                <a:gd name="T22" fmla="*/ 2402 w 2922"/>
                <a:gd name="T23" fmla="*/ 519 h 1665"/>
                <a:gd name="T24" fmla="*/ 2285 w 2922"/>
                <a:gd name="T25" fmla="*/ 587 h 1665"/>
                <a:gd name="T26" fmla="*/ 2289 w 2922"/>
                <a:gd name="T27" fmla="*/ 767 h 1665"/>
                <a:gd name="T28" fmla="*/ 2337 w 2922"/>
                <a:gd name="T29" fmla="*/ 779 h 1665"/>
                <a:gd name="T30" fmla="*/ 2355 w 2922"/>
                <a:gd name="T31" fmla="*/ 1085 h 1665"/>
                <a:gd name="T32" fmla="*/ 2262 w 2922"/>
                <a:gd name="T33" fmla="*/ 1054 h 1665"/>
                <a:gd name="T34" fmla="*/ 2246 w 2922"/>
                <a:gd name="T35" fmla="*/ 900 h 1665"/>
                <a:gd name="T36" fmla="*/ 2186 w 2922"/>
                <a:gd name="T37" fmla="*/ 978 h 1665"/>
                <a:gd name="T38" fmla="*/ 2259 w 2922"/>
                <a:gd name="T39" fmla="*/ 1293 h 1665"/>
                <a:gd name="T40" fmla="*/ 2033 w 2922"/>
                <a:gd name="T41" fmla="*/ 1340 h 1665"/>
                <a:gd name="T42" fmla="*/ 1649 w 2922"/>
                <a:gd name="T43" fmla="*/ 1368 h 1665"/>
                <a:gd name="T44" fmla="*/ 1652 w 2922"/>
                <a:gd name="T45" fmla="*/ 1591 h 1665"/>
                <a:gd name="T46" fmla="*/ 1569 w 2922"/>
                <a:gd name="T47" fmla="*/ 1645 h 1665"/>
                <a:gd name="T48" fmla="*/ 1516 w 2922"/>
                <a:gd name="T49" fmla="*/ 1577 h 1665"/>
                <a:gd name="T50" fmla="*/ 1477 w 2922"/>
                <a:gd name="T51" fmla="*/ 1499 h 1665"/>
                <a:gd name="T52" fmla="*/ 1591 w 2922"/>
                <a:gd name="T53" fmla="*/ 1077 h 1665"/>
                <a:gd name="T54" fmla="*/ 1579 w 2922"/>
                <a:gd name="T55" fmla="*/ 1008 h 1665"/>
                <a:gd name="T56" fmla="*/ 1412 w 2922"/>
                <a:gd name="T57" fmla="*/ 1086 h 1665"/>
                <a:gd name="T58" fmla="*/ 1361 w 2922"/>
                <a:gd name="T59" fmla="*/ 1008 h 1665"/>
                <a:gd name="T60" fmla="*/ 1321 w 2922"/>
                <a:gd name="T61" fmla="*/ 976 h 1665"/>
                <a:gd name="T62" fmla="*/ 1363 w 2922"/>
                <a:gd name="T63" fmla="*/ 1117 h 1665"/>
                <a:gd name="T64" fmla="*/ 1447 w 2922"/>
                <a:gd name="T65" fmla="*/ 1145 h 1665"/>
                <a:gd name="T66" fmla="*/ 1337 w 2922"/>
                <a:gd name="T67" fmla="*/ 1149 h 1665"/>
                <a:gd name="T68" fmla="*/ 1225 w 2922"/>
                <a:gd name="T69" fmla="*/ 932 h 1665"/>
                <a:gd name="T70" fmla="*/ 1272 w 2922"/>
                <a:gd name="T71" fmla="*/ 755 h 1665"/>
                <a:gd name="T72" fmla="*/ 1309 w 2922"/>
                <a:gd name="T73" fmla="*/ 808 h 1665"/>
                <a:gd name="T74" fmla="*/ 1297 w 2922"/>
                <a:gd name="T75" fmla="*/ 889 h 1665"/>
                <a:gd name="T76" fmla="*/ 1349 w 2922"/>
                <a:gd name="T77" fmla="*/ 776 h 1665"/>
                <a:gd name="T78" fmla="*/ 1395 w 2922"/>
                <a:gd name="T79" fmla="*/ 664 h 1665"/>
                <a:gd name="T80" fmla="*/ 1461 w 2922"/>
                <a:gd name="T81" fmla="*/ 889 h 1665"/>
                <a:gd name="T82" fmla="*/ 1528 w 2922"/>
                <a:gd name="T83" fmla="*/ 864 h 1665"/>
                <a:gd name="T84" fmla="*/ 1591 w 2922"/>
                <a:gd name="T85" fmla="*/ 785 h 1665"/>
                <a:gd name="T86" fmla="*/ 1649 w 2922"/>
                <a:gd name="T87" fmla="*/ 519 h 1665"/>
                <a:gd name="T88" fmla="*/ 1512 w 2922"/>
                <a:gd name="T89" fmla="*/ 417 h 1665"/>
                <a:gd name="T90" fmla="*/ 1365 w 2922"/>
                <a:gd name="T91" fmla="*/ 377 h 1665"/>
                <a:gd name="T92" fmla="*/ 1345 w 2922"/>
                <a:gd name="T93" fmla="*/ 188 h 1665"/>
                <a:gd name="T94" fmla="*/ 1223 w 2922"/>
                <a:gd name="T95" fmla="*/ 146 h 1665"/>
                <a:gd name="T96" fmla="*/ 538 w 2922"/>
                <a:gd name="T97" fmla="*/ 443 h 1665"/>
                <a:gd name="T98" fmla="*/ 44 w 2922"/>
                <a:gd name="T99" fmla="*/ 575 h 1665"/>
                <a:gd name="T100" fmla="*/ 916 w 2922"/>
                <a:gd name="T101" fmla="*/ 207 h 1665"/>
                <a:gd name="T102" fmla="*/ 1428 w 2922"/>
                <a:gd name="T103" fmla="*/ 71 h 1665"/>
                <a:gd name="T104" fmla="*/ 1857 w 2922"/>
                <a:gd name="T105" fmla="*/ 385 h 1665"/>
                <a:gd name="T106" fmla="*/ 2215 w 2922"/>
                <a:gd name="T107" fmla="*/ 495 h 1665"/>
                <a:gd name="T108" fmla="*/ 2564 w 2922"/>
                <a:gd name="T109" fmla="*/ 447 h 1665"/>
                <a:gd name="T110" fmla="*/ 2732 w 2922"/>
                <a:gd name="T111" fmla="*/ 525 h 1665"/>
                <a:gd name="T112" fmla="*/ 2891 w 2922"/>
                <a:gd name="T113" fmla="*/ 659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1665">
                  <a:moveTo>
                    <a:pt x="2922" y="660"/>
                  </a:moveTo>
                  <a:lnTo>
                    <a:pt x="2910" y="673"/>
                  </a:lnTo>
                  <a:lnTo>
                    <a:pt x="2883" y="692"/>
                  </a:lnTo>
                  <a:lnTo>
                    <a:pt x="2836" y="717"/>
                  </a:lnTo>
                  <a:lnTo>
                    <a:pt x="2791" y="743"/>
                  </a:lnTo>
                  <a:lnTo>
                    <a:pt x="2764" y="763"/>
                  </a:lnTo>
                  <a:lnTo>
                    <a:pt x="2744" y="791"/>
                  </a:lnTo>
                  <a:lnTo>
                    <a:pt x="2734" y="827"/>
                  </a:lnTo>
                  <a:lnTo>
                    <a:pt x="2732" y="849"/>
                  </a:lnTo>
                  <a:lnTo>
                    <a:pt x="2719" y="872"/>
                  </a:lnTo>
                  <a:lnTo>
                    <a:pt x="2706" y="886"/>
                  </a:lnTo>
                  <a:lnTo>
                    <a:pt x="2699" y="886"/>
                  </a:lnTo>
                  <a:lnTo>
                    <a:pt x="2694" y="876"/>
                  </a:lnTo>
                  <a:lnTo>
                    <a:pt x="2694" y="846"/>
                  </a:lnTo>
                  <a:lnTo>
                    <a:pt x="2702" y="805"/>
                  </a:lnTo>
                  <a:lnTo>
                    <a:pt x="2718" y="763"/>
                  </a:lnTo>
                  <a:lnTo>
                    <a:pt x="2738" y="727"/>
                  </a:lnTo>
                  <a:lnTo>
                    <a:pt x="2764" y="708"/>
                  </a:lnTo>
                  <a:lnTo>
                    <a:pt x="2779" y="708"/>
                  </a:lnTo>
                  <a:lnTo>
                    <a:pt x="2776" y="696"/>
                  </a:lnTo>
                  <a:lnTo>
                    <a:pt x="2763" y="680"/>
                  </a:lnTo>
                  <a:lnTo>
                    <a:pt x="2732" y="667"/>
                  </a:lnTo>
                  <a:lnTo>
                    <a:pt x="2648" y="663"/>
                  </a:lnTo>
                  <a:lnTo>
                    <a:pt x="2591" y="660"/>
                  </a:lnTo>
                  <a:lnTo>
                    <a:pt x="2571" y="667"/>
                  </a:lnTo>
                  <a:lnTo>
                    <a:pt x="2538" y="688"/>
                  </a:lnTo>
                  <a:lnTo>
                    <a:pt x="2515" y="717"/>
                  </a:lnTo>
                  <a:lnTo>
                    <a:pt x="2498" y="753"/>
                  </a:lnTo>
                  <a:lnTo>
                    <a:pt x="2481" y="815"/>
                  </a:lnTo>
                  <a:lnTo>
                    <a:pt x="2462" y="902"/>
                  </a:lnTo>
                  <a:lnTo>
                    <a:pt x="2450" y="944"/>
                  </a:lnTo>
                  <a:lnTo>
                    <a:pt x="2419" y="936"/>
                  </a:lnTo>
                  <a:lnTo>
                    <a:pt x="2391" y="916"/>
                  </a:lnTo>
                  <a:lnTo>
                    <a:pt x="2381" y="900"/>
                  </a:lnTo>
                  <a:lnTo>
                    <a:pt x="2374" y="870"/>
                  </a:lnTo>
                  <a:lnTo>
                    <a:pt x="2382" y="825"/>
                  </a:lnTo>
                  <a:lnTo>
                    <a:pt x="2417" y="751"/>
                  </a:lnTo>
                  <a:lnTo>
                    <a:pt x="2477" y="652"/>
                  </a:lnTo>
                  <a:lnTo>
                    <a:pt x="2497" y="613"/>
                  </a:lnTo>
                  <a:lnTo>
                    <a:pt x="2490" y="601"/>
                  </a:lnTo>
                  <a:lnTo>
                    <a:pt x="2465" y="596"/>
                  </a:lnTo>
                  <a:lnTo>
                    <a:pt x="2418" y="611"/>
                  </a:lnTo>
                  <a:lnTo>
                    <a:pt x="2377" y="629"/>
                  </a:lnTo>
                  <a:lnTo>
                    <a:pt x="2363" y="629"/>
                  </a:lnTo>
                  <a:lnTo>
                    <a:pt x="2359" y="625"/>
                  </a:lnTo>
                  <a:lnTo>
                    <a:pt x="2361" y="608"/>
                  </a:lnTo>
                  <a:lnTo>
                    <a:pt x="2381" y="559"/>
                  </a:lnTo>
                  <a:lnTo>
                    <a:pt x="2402" y="519"/>
                  </a:lnTo>
                  <a:lnTo>
                    <a:pt x="2377" y="520"/>
                  </a:lnTo>
                  <a:lnTo>
                    <a:pt x="2335" y="531"/>
                  </a:lnTo>
                  <a:lnTo>
                    <a:pt x="2305" y="555"/>
                  </a:lnTo>
                  <a:lnTo>
                    <a:pt x="2285" y="587"/>
                  </a:lnTo>
                  <a:lnTo>
                    <a:pt x="2267" y="649"/>
                  </a:lnTo>
                  <a:lnTo>
                    <a:pt x="2262" y="749"/>
                  </a:lnTo>
                  <a:lnTo>
                    <a:pt x="2261" y="801"/>
                  </a:lnTo>
                  <a:lnTo>
                    <a:pt x="2289" y="767"/>
                  </a:lnTo>
                  <a:lnTo>
                    <a:pt x="2315" y="741"/>
                  </a:lnTo>
                  <a:lnTo>
                    <a:pt x="2327" y="736"/>
                  </a:lnTo>
                  <a:lnTo>
                    <a:pt x="2337" y="743"/>
                  </a:lnTo>
                  <a:lnTo>
                    <a:pt x="2337" y="779"/>
                  </a:lnTo>
                  <a:lnTo>
                    <a:pt x="2327" y="870"/>
                  </a:lnTo>
                  <a:lnTo>
                    <a:pt x="2326" y="982"/>
                  </a:lnTo>
                  <a:lnTo>
                    <a:pt x="2341" y="1054"/>
                  </a:lnTo>
                  <a:lnTo>
                    <a:pt x="2355" y="1085"/>
                  </a:lnTo>
                  <a:lnTo>
                    <a:pt x="2330" y="1092"/>
                  </a:lnTo>
                  <a:lnTo>
                    <a:pt x="2294" y="1093"/>
                  </a:lnTo>
                  <a:lnTo>
                    <a:pt x="2273" y="1080"/>
                  </a:lnTo>
                  <a:lnTo>
                    <a:pt x="2262" y="1054"/>
                  </a:lnTo>
                  <a:lnTo>
                    <a:pt x="2258" y="1005"/>
                  </a:lnTo>
                  <a:lnTo>
                    <a:pt x="2263" y="929"/>
                  </a:lnTo>
                  <a:lnTo>
                    <a:pt x="2261" y="896"/>
                  </a:lnTo>
                  <a:lnTo>
                    <a:pt x="2246" y="900"/>
                  </a:lnTo>
                  <a:lnTo>
                    <a:pt x="2222" y="910"/>
                  </a:lnTo>
                  <a:lnTo>
                    <a:pt x="2205" y="925"/>
                  </a:lnTo>
                  <a:lnTo>
                    <a:pt x="2194" y="944"/>
                  </a:lnTo>
                  <a:lnTo>
                    <a:pt x="2186" y="978"/>
                  </a:lnTo>
                  <a:lnTo>
                    <a:pt x="2190" y="1034"/>
                  </a:lnTo>
                  <a:lnTo>
                    <a:pt x="2215" y="1130"/>
                  </a:lnTo>
                  <a:lnTo>
                    <a:pt x="2246" y="1230"/>
                  </a:lnTo>
                  <a:lnTo>
                    <a:pt x="2259" y="1293"/>
                  </a:lnTo>
                  <a:lnTo>
                    <a:pt x="2261" y="1320"/>
                  </a:lnTo>
                  <a:lnTo>
                    <a:pt x="2219" y="1320"/>
                  </a:lnTo>
                  <a:lnTo>
                    <a:pt x="2141" y="1324"/>
                  </a:lnTo>
                  <a:lnTo>
                    <a:pt x="2033" y="1340"/>
                  </a:lnTo>
                  <a:lnTo>
                    <a:pt x="1894" y="1366"/>
                  </a:lnTo>
                  <a:lnTo>
                    <a:pt x="1781" y="1376"/>
                  </a:lnTo>
                  <a:lnTo>
                    <a:pt x="1696" y="1373"/>
                  </a:lnTo>
                  <a:lnTo>
                    <a:pt x="1649" y="1368"/>
                  </a:lnTo>
                  <a:lnTo>
                    <a:pt x="1665" y="1417"/>
                  </a:lnTo>
                  <a:lnTo>
                    <a:pt x="1673" y="1477"/>
                  </a:lnTo>
                  <a:lnTo>
                    <a:pt x="1665" y="1521"/>
                  </a:lnTo>
                  <a:lnTo>
                    <a:pt x="1652" y="1591"/>
                  </a:lnTo>
                  <a:lnTo>
                    <a:pt x="1649" y="1650"/>
                  </a:lnTo>
                  <a:lnTo>
                    <a:pt x="1627" y="1663"/>
                  </a:lnTo>
                  <a:lnTo>
                    <a:pt x="1592" y="1665"/>
                  </a:lnTo>
                  <a:lnTo>
                    <a:pt x="1569" y="1645"/>
                  </a:lnTo>
                  <a:lnTo>
                    <a:pt x="1555" y="1614"/>
                  </a:lnTo>
                  <a:lnTo>
                    <a:pt x="1541" y="1567"/>
                  </a:lnTo>
                  <a:lnTo>
                    <a:pt x="1528" y="1554"/>
                  </a:lnTo>
                  <a:lnTo>
                    <a:pt x="1516" y="1577"/>
                  </a:lnTo>
                  <a:lnTo>
                    <a:pt x="1508" y="1603"/>
                  </a:lnTo>
                  <a:lnTo>
                    <a:pt x="1499" y="1587"/>
                  </a:lnTo>
                  <a:lnTo>
                    <a:pt x="1485" y="1553"/>
                  </a:lnTo>
                  <a:lnTo>
                    <a:pt x="1477" y="1499"/>
                  </a:lnTo>
                  <a:lnTo>
                    <a:pt x="1485" y="1422"/>
                  </a:lnTo>
                  <a:lnTo>
                    <a:pt x="1507" y="1341"/>
                  </a:lnTo>
                  <a:lnTo>
                    <a:pt x="1551" y="1212"/>
                  </a:lnTo>
                  <a:lnTo>
                    <a:pt x="1591" y="1077"/>
                  </a:lnTo>
                  <a:lnTo>
                    <a:pt x="1603" y="988"/>
                  </a:lnTo>
                  <a:lnTo>
                    <a:pt x="1601" y="944"/>
                  </a:lnTo>
                  <a:lnTo>
                    <a:pt x="1600" y="965"/>
                  </a:lnTo>
                  <a:lnTo>
                    <a:pt x="1579" y="1008"/>
                  </a:lnTo>
                  <a:lnTo>
                    <a:pt x="1541" y="1046"/>
                  </a:lnTo>
                  <a:lnTo>
                    <a:pt x="1495" y="1076"/>
                  </a:lnTo>
                  <a:lnTo>
                    <a:pt x="1445" y="1090"/>
                  </a:lnTo>
                  <a:lnTo>
                    <a:pt x="1412" y="1086"/>
                  </a:lnTo>
                  <a:lnTo>
                    <a:pt x="1393" y="1078"/>
                  </a:lnTo>
                  <a:lnTo>
                    <a:pt x="1379" y="1062"/>
                  </a:lnTo>
                  <a:lnTo>
                    <a:pt x="1367" y="1038"/>
                  </a:lnTo>
                  <a:lnTo>
                    <a:pt x="1361" y="1008"/>
                  </a:lnTo>
                  <a:lnTo>
                    <a:pt x="1363" y="968"/>
                  </a:lnTo>
                  <a:lnTo>
                    <a:pt x="1365" y="944"/>
                  </a:lnTo>
                  <a:lnTo>
                    <a:pt x="1347" y="950"/>
                  </a:lnTo>
                  <a:lnTo>
                    <a:pt x="1321" y="976"/>
                  </a:lnTo>
                  <a:lnTo>
                    <a:pt x="1312" y="1010"/>
                  </a:lnTo>
                  <a:lnTo>
                    <a:pt x="1317" y="1048"/>
                  </a:lnTo>
                  <a:lnTo>
                    <a:pt x="1335" y="1085"/>
                  </a:lnTo>
                  <a:lnTo>
                    <a:pt x="1363" y="1117"/>
                  </a:lnTo>
                  <a:lnTo>
                    <a:pt x="1397" y="1136"/>
                  </a:lnTo>
                  <a:lnTo>
                    <a:pt x="1439" y="1140"/>
                  </a:lnTo>
                  <a:lnTo>
                    <a:pt x="1460" y="1132"/>
                  </a:lnTo>
                  <a:lnTo>
                    <a:pt x="1447" y="1145"/>
                  </a:lnTo>
                  <a:lnTo>
                    <a:pt x="1419" y="1162"/>
                  </a:lnTo>
                  <a:lnTo>
                    <a:pt x="1391" y="1168"/>
                  </a:lnTo>
                  <a:lnTo>
                    <a:pt x="1364" y="1164"/>
                  </a:lnTo>
                  <a:lnTo>
                    <a:pt x="1337" y="1149"/>
                  </a:lnTo>
                  <a:lnTo>
                    <a:pt x="1312" y="1129"/>
                  </a:lnTo>
                  <a:lnTo>
                    <a:pt x="1279" y="1086"/>
                  </a:lnTo>
                  <a:lnTo>
                    <a:pt x="1245" y="1013"/>
                  </a:lnTo>
                  <a:lnTo>
                    <a:pt x="1225" y="932"/>
                  </a:lnTo>
                  <a:lnTo>
                    <a:pt x="1225" y="850"/>
                  </a:lnTo>
                  <a:lnTo>
                    <a:pt x="1241" y="797"/>
                  </a:lnTo>
                  <a:lnTo>
                    <a:pt x="1260" y="768"/>
                  </a:lnTo>
                  <a:lnTo>
                    <a:pt x="1272" y="755"/>
                  </a:lnTo>
                  <a:lnTo>
                    <a:pt x="1287" y="761"/>
                  </a:lnTo>
                  <a:lnTo>
                    <a:pt x="1304" y="776"/>
                  </a:lnTo>
                  <a:lnTo>
                    <a:pt x="1311" y="792"/>
                  </a:lnTo>
                  <a:lnTo>
                    <a:pt x="1309" y="808"/>
                  </a:lnTo>
                  <a:lnTo>
                    <a:pt x="1297" y="836"/>
                  </a:lnTo>
                  <a:lnTo>
                    <a:pt x="1276" y="876"/>
                  </a:lnTo>
                  <a:lnTo>
                    <a:pt x="1272" y="896"/>
                  </a:lnTo>
                  <a:lnTo>
                    <a:pt x="1297" y="889"/>
                  </a:lnTo>
                  <a:lnTo>
                    <a:pt x="1333" y="872"/>
                  </a:lnTo>
                  <a:lnTo>
                    <a:pt x="1352" y="849"/>
                  </a:lnTo>
                  <a:lnTo>
                    <a:pt x="1357" y="823"/>
                  </a:lnTo>
                  <a:lnTo>
                    <a:pt x="1349" y="776"/>
                  </a:lnTo>
                  <a:lnTo>
                    <a:pt x="1327" y="701"/>
                  </a:lnTo>
                  <a:lnTo>
                    <a:pt x="1319" y="660"/>
                  </a:lnTo>
                  <a:lnTo>
                    <a:pt x="1349" y="657"/>
                  </a:lnTo>
                  <a:lnTo>
                    <a:pt x="1395" y="664"/>
                  </a:lnTo>
                  <a:lnTo>
                    <a:pt x="1427" y="684"/>
                  </a:lnTo>
                  <a:lnTo>
                    <a:pt x="1448" y="717"/>
                  </a:lnTo>
                  <a:lnTo>
                    <a:pt x="1461" y="783"/>
                  </a:lnTo>
                  <a:lnTo>
                    <a:pt x="1461" y="889"/>
                  </a:lnTo>
                  <a:lnTo>
                    <a:pt x="1460" y="944"/>
                  </a:lnTo>
                  <a:lnTo>
                    <a:pt x="1477" y="930"/>
                  </a:lnTo>
                  <a:lnTo>
                    <a:pt x="1501" y="896"/>
                  </a:lnTo>
                  <a:lnTo>
                    <a:pt x="1528" y="864"/>
                  </a:lnTo>
                  <a:lnTo>
                    <a:pt x="1559" y="849"/>
                  </a:lnTo>
                  <a:lnTo>
                    <a:pt x="1585" y="846"/>
                  </a:lnTo>
                  <a:lnTo>
                    <a:pt x="1601" y="849"/>
                  </a:lnTo>
                  <a:lnTo>
                    <a:pt x="1591" y="785"/>
                  </a:lnTo>
                  <a:lnTo>
                    <a:pt x="1580" y="699"/>
                  </a:lnTo>
                  <a:lnTo>
                    <a:pt x="1587" y="635"/>
                  </a:lnTo>
                  <a:lnTo>
                    <a:pt x="1620" y="567"/>
                  </a:lnTo>
                  <a:lnTo>
                    <a:pt x="1649" y="519"/>
                  </a:lnTo>
                  <a:lnTo>
                    <a:pt x="1629" y="512"/>
                  </a:lnTo>
                  <a:lnTo>
                    <a:pt x="1597" y="491"/>
                  </a:lnTo>
                  <a:lnTo>
                    <a:pt x="1555" y="455"/>
                  </a:lnTo>
                  <a:lnTo>
                    <a:pt x="1512" y="417"/>
                  </a:lnTo>
                  <a:lnTo>
                    <a:pt x="1480" y="396"/>
                  </a:lnTo>
                  <a:lnTo>
                    <a:pt x="1441" y="381"/>
                  </a:lnTo>
                  <a:lnTo>
                    <a:pt x="1395" y="376"/>
                  </a:lnTo>
                  <a:lnTo>
                    <a:pt x="1365" y="377"/>
                  </a:lnTo>
                  <a:lnTo>
                    <a:pt x="1373" y="319"/>
                  </a:lnTo>
                  <a:lnTo>
                    <a:pt x="1369" y="251"/>
                  </a:lnTo>
                  <a:lnTo>
                    <a:pt x="1360" y="216"/>
                  </a:lnTo>
                  <a:lnTo>
                    <a:pt x="1345" y="188"/>
                  </a:lnTo>
                  <a:lnTo>
                    <a:pt x="1327" y="168"/>
                  </a:lnTo>
                  <a:lnTo>
                    <a:pt x="1303" y="155"/>
                  </a:lnTo>
                  <a:lnTo>
                    <a:pt x="1273" y="147"/>
                  </a:lnTo>
                  <a:lnTo>
                    <a:pt x="1223" y="146"/>
                  </a:lnTo>
                  <a:lnTo>
                    <a:pt x="1143" y="163"/>
                  </a:lnTo>
                  <a:lnTo>
                    <a:pt x="999" y="218"/>
                  </a:lnTo>
                  <a:lnTo>
                    <a:pt x="778" y="325"/>
                  </a:lnTo>
                  <a:lnTo>
                    <a:pt x="538" y="443"/>
                  </a:lnTo>
                  <a:lnTo>
                    <a:pt x="361" y="517"/>
                  </a:lnTo>
                  <a:lnTo>
                    <a:pt x="248" y="553"/>
                  </a:lnTo>
                  <a:lnTo>
                    <a:pt x="141" y="573"/>
                  </a:lnTo>
                  <a:lnTo>
                    <a:pt x="44" y="575"/>
                  </a:lnTo>
                  <a:lnTo>
                    <a:pt x="0" y="567"/>
                  </a:lnTo>
                  <a:lnTo>
                    <a:pt x="172" y="493"/>
                  </a:lnTo>
                  <a:lnTo>
                    <a:pt x="545" y="349"/>
                  </a:lnTo>
                  <a:lnTo>
                    <a:pt x="916" y="207"/>
                  </a:lnTo>
                  <a:lnTo>
                    <a:pt x="1163" y="103"/>
                  </a:lnTo>
                  <a:lnTo>
                    <a:pt x="1305" y="34"/>
                  </a:lnTo>
                  <a:lnTo>
                    <a:pt x="1365" y="0"/>
                  </a:lnTo>
                  <a:lnTo>
                    <a:pt x="1428" y="71"/>
                  </a:lnTo>
                  <a:lnTo>
                    <a:pt x="1569" y="202"/>
                  </a:lnTo>
                  <a:lnTo>
                    <a:pt x="1688" y="288"/>
                  </a:lnTo>
                  <a:lnTo>
                    <a:pt x="1772" y="340"/>
                  </a:lnTo>
                  <a:lnTo>
                    <a:pt x="1857" y="385"/>
                  </a:lnTo>
                  <a:lnTo>
                    <a:pt x="1945" y="425"/>
                  </a:lnTo>
                  <a:lnTo>
                    <a:pt x="2034" y="456"/>
                  </a:lnTo>
                  <a:lnTo>
                    <a:pt x="2125" y="480"/>
                  </a:lnTo>
                  <a:lnTo>
                    <a:pt x="2215" y="495"/>
                  </a:lnTo>
                  <a:lnTo>
                    <a:pt x="2305" y="499"/>
                  </a:lnTo>
                  <a:lnTo>
                    <a:pt x="2394" y="492"/>
                  </a:lnTo>
                  <a:lnTo>
                    <a:pt x="2481" y="476"/>
                  </a:lnTo>
                  <a:lnTo>
                    <a:pt x="2564" y="447"/>
                  </a:lnTo>
                  <a:lnTo>
                    <a:pt x="2646" y="404"/>
                  </a:lnTo>
                  <a:lnTo>
                    <a:pt x="2686" y="377"/>
                  </a:lnTo>
                  <a:lnTo>
                    <a:pt x="2700" y="428"/>
                  </a:lnTo>
                  <a:lnTo>
                    <a:pt x="2732" y="525"/>
                  </a:lnTo>
                  <a:lnTo>
                    <a:pt x="2768" y="587"/>
                  </a:lnTo>
                  <a:lnTo>
                    <a:pt x="2800" y="620"/>
                  </a:lnTo>
                  <a:lnTo>
                    <a:pt x="2840" y="644"/>
                  </a:lnTo>
                  <a:lnTo>
                    <a:pt x="2891" y="659"/>
                  </a:lnTo>
                  <a:lnTo>
                    <a:pt x="2922" y="66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xmlns="" id="{D4419622-E50E-4638-A6BC-394758544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2384"/>
              <a:ext cx="173" cy="142"/>
            </a:xfrm>
            <a:custGeom>
              <a:avLst/>
              <a:gdLst>
                <a:gd name="T0" fmla="*/ 0 w 518"/>
                <a:gd name="T1" fmla="*/ 424 h 424"/>
                <a:gd name="T2" fmla="*/ 24 w 518"/>
                <a:gd name="T3" fmla="*/ 417 h 424"/>
                <a:gd name="T4" fmla="*/ 65 w 518"/>
                <a:gd name="T5" fmla="*/ 401 h 424"/>
                <a:gd name="T6" fmla="*/ 120 w 518"/>
                <a:gd name="T7" fmla="*/ 368 h 424"/>
                <a:gd name="T8" fmla="*/ 181 w 518"/>
                <a:gd name="T9" fmla="*/ 309 h 424"/>
                <a:gd name="T10" fmla="*/ 232 w 518"/>
                <a:gd name="T11" fmla="*/ 244 h 424"/>
                <a:gd name="T12" fmla="*/ 281 w 518"/>
                <a:gd name="T13" fmla="*/ 174 h 424"/>
                <a:gd name="T14" fmla="*/ 333 w 518"/>
                <a:gd name="T15" fmla="*/ 109 h 424"/>
                <a:gd name="T16" fmla="*/ 394 w 518"/>
                <a:gd name="T17" fmla="*/ 53 h 424"/>
                <a:gd name="T18" fmla="*/ 451 w 518"/>
                <a:gd name="T19" fmla="*/ 21 h 424"/>
                <a:gd name="T20" fmla="*/ 494 w 518"/>
                <a:gd name="T21" fmla="*/ 5 h 424"/>
                <a:gd name="T22" fmla="*/ 518 w 518"/>
                <a:gd name="T23" fmla="*/ 0 h 424"/>
                <a:gd name="T24" fmla="*/ 489 w 518"/>
                <a:gd name="T25" fmla="*/ 29 h 424"/>
                <a:gd name="T26" fmla="*/ 434 w 518"/>
                <a:gd name="T27" fmla="*/ 92 h 424"/>
                <a:gd name="T28" fmla="*/ 357 w 518"/>
                <a:gd name="T29" fmla="*/ 192 h 424"/>
                <a:gd name="T30" fmla="*/ 274 w 518"/>
                <a:gd name="T31" fmla="*/ 285 h 424"/>
                <a:gd name="T32" fmla="*/ 212 w 518"/>
                <a:gd name="T33" fmla="*/ 340 h 424"/>
                <a:gd name="T34" fmla="*/ 137 w 518"/>
                <a:gd name="T35" fmla="*/ 385 h 424"/>
                <a:gd name="T36" fmla="*/ 50 w 518"/>
                <a:gd name="T37" fmla="*/ 416 h 424"/>
                <a:gd name="T38" fmla="*/ 0 w 518"/>
                <a:gd name="T3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8" h="424">
                  <a:moveTo>
                    <a:pt x="0" y="424"/>
                  </a:moveTo>
                  <a:lnTo>
                    <a:pt x="24" y="417"/>
                  </a:lnTo>
                  <a:lnTo>
                    <a:pt x="65" y="401"/>
                  </a:lnTo>
                  <a:lnTo>
                    <a:pt x="120" y="368"/>
                  </a:lnTo>
                  <a:lnTo>
                    <a:pt x="181" y="309"/>
                  </a:lnTo>
                  <a:lnTo>
                    <a:pt x="232" y="244"/>
                  </a:lnTo>
                  <a:lnTo>
                    <a:pt x="281" y="174"/>
                  </a:lnTo>
                  <a:lnTo>
                    <a:pt x="333" y="109"/>
                  </a:lnTo>
                  <a:lnTo>
                    <a:pt x="394" y="53"/>
                  </a:lnTo>
                  <a:lnTo>
                    <a:pt x="451" y="21"/>
                  </a:lnTo>
                  <a:lnTo>
                    <a:pt x="494" y="5"/>
                  </a:lnTo>
                  <a:lnTo>
                    <a:pt x="518" y="0"/>
                  </a:lnTo>
                  <a:lnTo>
                    <a:pt x="489" y="29"/>
                  </a:lnTo>
                  <a:lnTo>
                    <a:pt x="434" y="92"/>
                  </a:lnTo>
                  <a:lnTo>
                    <a:pt x="357" y="192"/>
                  </a:lnTo>
                  <a:lnTo>
                    <a:pt x="274" y="285"/>
                  </a:lnTo>
                  <a:lnTo>
                    <a:pt x="212" y="340"/>
                  </a:lnTo>
                  <a:lnTo>
                    <a:pt x="137" y="385"/>
                  </a:lnTo>
                  <a:lnTo>
                    <a:pt x="50" y="416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xmlns="" id="{B7F3AAEF-F97D-431D-A8D2-2A580DE4A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" y="2541"/>
              <a:ext cx="188" cy="157"/>
            </a:xfrm>
            <a:custGeom>
              <a:avLst/>
              <a:gdLst>
                <a:gd name="T0" fmla="*/ 0 w 565"/>
                <a:gd name="T1" fmla="*/ 472 h 472"/>
                <a:gd name="T2" fmla="*/ 49 w 565"/>
                <a:gd name="T3" fmla="*/ 456 h 472"/>
                <a:gd name="T4" fmla="*/ 136 w 565"/>
                <a:gd name="T5" fmla="*/ 415 h 472"/>
                <a:gd name="T6" fmla="*/ 213 w 565"/>
                <a:gd name="T7" fmla="*/ 361 h 472"/>
                <a:gd name="T8" fmla="*/ 281 w 565"/>
                <a:gd name="T9" fmla="*/ 300 h 472"/>
                <a:gd name="T10" fmla="*/ 376 w 565"/>
                <a:gd name="T11" fmla="*/ 200 h 472"/>
                <a:gd name="T12" fmla="*/ 498 w 565"/>
                <a:gd name="T13" fmla="*/ 63 h 472"/>
                <a:gd name="T14" fmla="*/ 565 w 565"/>
                <a:gd name="T15" fmla="*/ 0 h 472"/>
                <a:gd name="T16" fmla="*/ 510 w 565"/>
                <a:gd name="T17" fmla="*/ 76 h 472"/>
                <a:gd name="T18" fmla="*/ 433 w 565"/>
                <a:gd name="T19" fmla="*/ 192 h 472"/>
                <a:gd name="T20" fmla="*/ 377 w 565"/>
                <a:gd name="T21" fmla="*/ 267 h 472"/>
                <a:gd name="T22" fmla="*/ 316 w 565"/>
                <a:gd name="T23" fmla="*/ 335 h 472"/>
                <a:gd name="T24" fmla="*/ 245 w 565"/>
                <a:gd name="T25" fmla="*/ 393 h 472"/>
                <a:gd name="T26" fmla="*/ 160 w 565"/>
                <a:gd name="T27" fmla="*/ 439 h 472"/>
                <a:gd name="T28" fmla="*/ 59 w 565"/>
                <a:gd name="T29" fmla="*/ 467 h 472"/>
                <a:gd name="T30" fmla="*/ 0 w 565"/>
                <a:gd name="T31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5" h="472">
                  <a:moveTo>
                    <a:pt x="0" y="472"/>
                  </a:moveTo>
                  <a:lnTo>
                    <a:pt x="49" y="456"/>
                  </a:lnTo>
                  <a:lnTo>
                    <a:pt x="136" y="415"/>
                  </a:lnTo>
                  <a:lnTo>
                    <a:pt x="213" y="361"/>
                  </a:lnTo>
                  <a:lnTo>
                    <a:pt x="281" y="300"/>
                  </a:lnTo>
                  <a:lnTo>
                    <a:pt x="376" y="200"/>
                  </a:lnTo>
                  <a:lnTo>
                    <a:pt x="498" y="63"/>
                  </a:lnTo>
                  <a:lnTo>
                    <a:pt x="565" y="0"/>
                  </a:lnTo>
                  <a:lnTo>
                    <a:pt x="510" y="76"/>
                  </a:lnTo>
                  <a:lnTo>
                    <a:pt x="433" y="192"/>
                  </a:lnTo>
                  <a:lnTo>
                    <a:pt x="377" y="267"/>
                  </a:lnTo>
                  <a:lnTo>
                    <a:pt x="316" y="335"/>
                  </a:lnTo>
                  <a:lnTo>
                    <a:pt x="245" y="393"/>
                  </a:lnTo>
                  <a:lnTo>
                    <a:pt x="160" y="439"/>
                  </a:lnTo>
                  <a:lnTo>
                    <a:pt x="59" y="467"/>
                  </a:lnTo>
                  <a:lnTo>
                    <a:pt x="0" y="4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xmlns="" id="{D89766E0-250A-4C09-9168-6298292CD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2777"/>
              <a:ext cx="63" cy="157"/>
            </a:xfrm>
            <a:custGeom>
              <a:avLst/>
              <a:gdLst>
                <a:gd name="T0" fmla="*/ 0 w 189"/>
                <a:gd name="T1" fmla="*/ 424 h 472"/>
                <a:gd name="T2" fmla="*/ 24 w 189"/>
                <a:gd name="T3" fmla="*/ 424 h 472"/>
                <a:gd name="T4" fmla="*/ 64 w 189"/>
                <a:gd name="T5" fmla="*/ 417 h 472"/>
                <a:gd name="T6" fmla="*/ 113 w 189"/>
                <a:gd name="T7" fmla="*/ 396 h 472"/>
                <a:gd name="T8" fmla="*/ 141 w 189"/>
                <a:gd name="T9" fmla="*/ 377 h 472"/>
                <a:gd name="T10" fmla="*/ 147 w 189"/>
                <a:gd name="T11" fmla="*/ 406 h 472"/>
                <a:gd name="T12" fmla="*/ 156 w 189"/>
                <a:gd name="T13" fmla="*/ 450 h 472"/>
                <a:gd name="T14" fmla="*/ 173 w 189"/>
                <a:gd name="T15" fmla="*/ 469 h 472"/>
                <a:gd name="T16" fmla="*/ 189 w 189"/>
                <a:gd name="T17" fmla="*/ 472 h 472"/>
                <a:gd name="T18" fmla="*/ 176 w 189"/>
                <a:gd name="T19" fmla="*/ 333 h 472"/>
                <a:gd name="T20" fmla="*/ 176 w 189"/>
                <a:gd name="T21" fmla="*/ 184 h 472"/>
                <a:gd name="T22" fmla="*/ 189 w 189"/>
                <a:gd name="T23" fmla="*/ 46 h 472"/>
                <a:gd name="T24" fmla="*/ 165 w 189"/>
                <a:gd name="T25" fmla="*/ 46 h 472"/>
                <a:gd name="T26" fmla="*/ 125 w 189"/>
                <a:gd name="T27" fmla="*/ 40 h 472"/>
                <a:gd name="T28" fmla="*/ 76 w 189"/>
                <a:gd name="T29" fmla="*/ 19 h 472"/>
                <a:gd name="T30" fmla="*/ 47 w 189"/>
                <a:gd name="T31" fmla="*/ 0 h 472"/>
                <a:gd name="T32" fmla="*/ 73 w 189"/>
                <a:gd name="T33" fmla="*/ 28 h 472"/>
                <a:gd name="T34" fmla="*/ 103 w 189"/>
                <a:gd name="T35" fmla="*/ 80 h 472"/>
                <a:gd name="T36" fmla="*/ 111 w 189"/>
                <a:gd name="T37" fmla="*/ 125 h 472"/>
                <a:gd name="T38" fmla="*/ 103 w 189"/>
                <a:gd name="T39" fmla="*/ 169 h 472"/>
                <a:gd name="T40" fmla="*/ 71 w 189"/>
                <a:gd name="T41" fmla="*/ 237 h 472"/>
                <a:gd name="T42" fmla="*/ 29 w 189"/>
                <a:gd name="T43" fmla="*/ 320 h 472"/>
                <a:gd name="T44" fmla="*/ 7 w 189"/>
                <a:gd name="T45" fmla="*/ 385 h 472"/>
                <a:gd name="T46" fmla="*/ 0 w 189"/>
                <a:gd name="T47" fmla="*/ 42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472">
                  <a:moveTo>
                    <a:pt x="0" y="424"/>
                  </a:moveTo>
                  <a:lnTo>
                    <a:pt x="24" y="424"/>
                  </a:lnTo>
                  <a:lnTo>
                    <a:pt x="64" y="417"/>
                  </a:lnTo>
                  <a:lnTo>
                    <a:pt x="113" y="396"/>
                  </a:lnTo>
                  <a:lnTo>
                    <a:pt x="141" y="377"/>
                  </a:lnTo>
                  <a:lnTo>
                    <a:pt x="147" y="406"/>
                  </a:lnTo>
                  <a:lnTo>
                    <a:pt x="156" y="450"/>
                  </a:lnTo>
                  <a:lnTo>
                    <a:pt x="173" y="469"/>
                  </a:lnTo>
                  <a:lnTo>
                    <a:pt x="189" y="472"/>
                  </a:lnTo>
                  <a:lnTo>
                    <a:pt x="176" y="333"/>
                  </a:lnTo>
                  <a:lnTo>
                    <a:pt x="176" y="184"/>
                  </a:lnTo>
                  <a:lnTo>
                    <a:pt x="189" y="46"/>
                  </a:lnTo>
                  <a:lnTo>
                    <a:pt x="165" y="46"/>
                  </a:lnTo>
                  <a:lnTo>
                    <a:pt x="125" y="40"/>
                  </a:lnTo>
                  <a:lnTo>
                    <a:pt x="76" y="19"/>
                  </a:lnTo>
                  <a:lnTo>
                    <a:pt x="47" y="0"/>
                  </a:lnTo>
                  <a:lnTo>
                    <a:pt x="73" y="28"/>
                  </a:lnTo>
                  <a:lnTo>
                    <a:pt x="103" y="80"/>
                  </a:lnTo>
                  <a:lnTo>
                    <a:pt x="111" y="125"/>
                  </a:lnTo>
                  <a:lnTo>
                    <a:pt x="103" y="169"/>
                  </a:lnTo>
                  <a:lnTo>
                    <a:pt x="71" y="237"/>
                  </a:lnTo>
                  <a:lnTo>
                    <a:pt x="29" y="320"/>
                  </a:lnTo>
                  <a:lnTo>
                    <a:pt x="7" y="385"/>
                  </a:lnTo>
                  <a:lnTo>
                    <a:pt x="0" y="4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xmlns="" id="{1D0427A7-DBFB-44C3-B1AB-EFF592368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377 w 377"/>
                <a:gd name="T1" fmla="*/ 186 h 190"/>
                <a:gd name="T2" fmla="*/ 377 w 377"/>
                <a:gd name="T3" fmla="*/ 45 h 190"/>
                <a:gd name="T4" fmla="*/ 345 w 377"/>
                <a:gd name="T5" fmla="*/ 56 h 190"/>
                <a:gd name="T6" fmla="*/ 286 w 377"/>
                <a:gd name="T7" fmla="*/ 60 h 190"/>
                <a:gd name="T8" fmla="*/ 204 w 377"/>
                <a:gd name="T9" fmla="*/ 41 h 190"/>
                <a:gd name="T10" fmla="*/ 130 w 377"/>
                <a:gd name="T11" fmla="*/ 12 h 190"/>
                <a:gd name="T12" fmla="*/ 86 w 377"/>
                <a:gd name="T13" fmla="*/ 0 h 190"/>
                <a:gd name="T14" fmla="*/ 48 w 377"/>
                <a:gd name="T15" fmla="*/ 1 h 190"/>
                <a:gd name="T16" fmla="*/ 15 w 377"/>
                <a:gd name="T17" fmla="*/ 24 h 190"/>
                <a:gd name="T18" fmla="*/ 0 w 377"/>
                <a:gd name="T19" fmla="*/ 45 h 190"/>
                <a:gd name="T20" fmla="*/ 29 w 377"/>
                <a:gd name="T21" fmla="*/ 50 h 190"/>
                <a:gd name="T22" fmla="*/ 73 w 377"/>
                <a:gd name="T23" fmla="*/ 60 h 190"/>
                <a:gd name="T24" fmla="*/ 92 w 377"/>
                <a:gd name="T25" fmla="*/ 77 h 190"/>
                <a:gd name="T26" fmla="*/ 93 w 377"/>
                <a:gd name="T27" fmla="*/ 93 h 190"/>
                <a:gd name="T28" fmla="*/ 81 w 377"/>
                <a:gd name="T29" fmla="*/ 94 h 190"/>
                <a:gd name="T30" fmla="*/ 74 w 377"/>
                <a:gd name="T31" fmla="*/ 104 h 190"/>
                <a:gd name="T32" fmla="*/ 85 w 377"/>
                <a:gd name="T33" fmla="*/ 120 h 190"/>
                <a:gd name="T34" fmla="*/ 112 w 377"/>
                <a:gd name="T35" fmla="*/ 140 h 190"/>
                <a:gd name="T36" fmla="*/ 153 w 377"/>
                <a:gd name="T37" fmla="*/ 160 h 190"/>
                <a:gd name="T38" fmla="*/ 206 w 377"/>
                <a:gd name="T39" fmla="*/ 177 h 190"/>
                <a:gd name="T40" fmla="*/ 269 w 377"/>
                <a:gd name="T41" fmla="*/ 188 h 190"/>
                <a:gd name="T42" fmla="*/ 340 w 377"/>
                <a:gd name="T43" fmla="*/ 190 h 190"/>
                <a:gd name="T44" fmla="*/ 377 w 377"/>
                <a:gd name="T4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377" y="186"/>
                  </a:moveTo>
                  <a:lnTo>
                    <a:pt x="377" y="45"/>
                  </a:lnTo>
                  <a:lnTo>
                    <a:pt x="345" y="56"/>
                  </a:lnTo>
                  <a:lnTo>
                    <a:pt x="286" y="60"/>
                  </a:lnTo>
                  <a:lnTo>
                    <a:pt x="204" y="41"/>
                  </a:lnTo>
                  <a:lnTo>
                    <a:pt x="130" y="12"/>
                  </a:lnTo>
                  <a:lnTo>
                    <a:pt x="86" y="0"/>
                  </a:lnTo>
                  <a:lnTo>
                    <a:pt x="48" y="1"/>
                  </a:lnTo>
                  <a:lnTo>
                    <a:pt x="15" y="24"/>
                  </a:lnTo>
                  <a:lnTo>
                    <a:pt x="0" y="45"/>
                  </a:lnTo>
                  <a:lnTo>
                    <a:pt x="29" y="50"/>
                  </a:lnTo>
                  <a:lnTo>
                    <a:pt x="73" y="60"/>
                  </a:lnTo>
                  <a:lnTo>
                    <a:pt x="92" y="77"/>
                  </a:lnTo>
                  <a:lnTo>
                    <a:pt x="93" y="93"/>
                  </a:lnTo>
                  <a:lnTo>
                    <a:pt x="81" y="94"/>
                  </a:lnTo>
                  <a:lnTo>
                    <a:pt x="74" y="104"/>
                  </a:lnTo>
                  <a:lnTo>
                    <a:pt x="85" y="120"/>
                  </a:lnTo>
                  <a:lnTo>
                    <a:pt x="112" y="140"/>
                  </a:lnTo>
                  <a:lnTo>
                    <a:pt x="153" y="160"/>
                  </a:lnTo>
                  <a:lnTo>
                    <a:pt x="206" y="177"/>
                  </a:lnTo>
                  <a:lnTo>
                    <a:pt x="269" y="188"/>
                  </a:lnTo>
                  <a:lnTo>
                    <a:pt x="340" y="190"/>
                  </a:lnTo>
                  <a:lnTo>
                    <a:pt x="377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xmlns="" id="{52341311-719F-4C66-8922-A37B55330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 w 313"/>
                <a:gd name="T1" fmla="*/ 188 h 370"/>
                <a:gd name="T2" fmla="*/ 17 w 313"/>
                <a:gd name="T3" fmla="*/ 208 h 370"/>
                <a:gd name="T4" fmla="*/ 3 w 313"/>
                <a:gd name="T5" fmla="*/ 249 h 370"/>
                <a:gd name="T6" fmla="*/ 0 w 313"/>
                <a:gd name="T7" fmla="*/ 290 h 370"/>
                <a:gd name="T8" fmla="*/ 8 w 313"/>
                <a:gd name="T9" fmla="*/ 327 h 370"/>
                <a:gd name="T10" fmla="*/ 25 w 313"/>
                <a:gd name="T11" fmla="*/ 355 h 370"/>
                <a:gd name="T12" fmla="*/ 48 w 313"/>
                <a:gd name="T13" fmla="*/ 370 h 370"/>
                <a:gd name="T14" fmla="*/ 77 w 313"/>
                <a:gd name="T15" fmla="*/ 370 h 370"/>
                <a:gd name="T16" fmla="*/ 108 w 313"/>
                <a:gd name="T17" fmla="*/ 349 h 370"/>
                <a:gd name="T18" fmla="*/ 125 w 313"/>
                <a:gd name="T19" fmla="*/ 329 h 370"/>
                <a:gd name="T20" fmla="*/ 111 w 313"/>
                <a:gd name="T21" fmla="*/ 329 h 370"/>
                <a:gd name="T22" fmla="*/ 103 w 313"/>
                <a:gd name="T23" fmla="*/ 321 h 370"/>
                <a:gd name="T24" fmla="*/ 125 w 313"/>
                <a:gd name="T25" fmla="*/ 299 h 370"/>
                <a:gd name="T26" fmla="*/ 180 w 313"/>
                <a:gd name="T27" fmla="*/ 276 h 370"/>
                <a:gd name="T28" fmla="*/ 223 w 313"/>
                <a:gd name="T29" fmla="*/ 265 h 370"/>
                <a:gd name="T30" fmla="*/ 265 w 313"/>
                <a:gd name="T31" fmla="*/ 262 h 370"/>
                <a:gd name="T32" fmla="*/ 300 w 313"/>
                <a:gd name="T33" fmla="*/ 272 h 370"/>
                <a:gd name="T34" fmla="*/ 313 w 313"/>
                <a:gd name="T35" fmla="*/ 282 h 370"/>
                <a:gd name="T36" fmla="*/ 311 w 313"/>
                <a:gd name="T37" fmla="*/ 222 h 370"/>
                <a:gd name="T38" fmla="*/ 297 w 313"/>
                <a:gd name="T39" fmla="*/ 153 h 370"/>
                <a:gd name="T40" fmla="*/ 289 w 313"/>
                <a:gd name="T41" fmla="*/ 108 h 370"/>
                <a:gd name="T42" fmla="*/ 297 w 313"/>
                <a:gd name="T43" fmla="*/ 49 h 370"/>
                <a:gd name="T44" fmla="*/ 313 w 313"/>
                <a:gd name="T45" fmla="*/ 0 h 370"/>
                <a:gd name="T46" fmla="*/ 297 w 313"/>
                <a:gd name="T47" fmla="*/ 1 h 370"/>
                <a:gd name="T48" fmla="*/ 271 w 313"/>
                <a:gd name="T49" fmla="*/ 12 h 370"/>
                <a:gd name="T50" fmla="*/ 241 w 313"/>
                <a:gd name="T51" fmla="*/ 37 h 370"/>
                <a:gd name="T52" fmla="*/ 211 w 313"/>
                <a:gd name="T53" fmla="*/ 113 h 370"/>
                <a:gd name="T54" fmla="*/ 195 w 313"/>
                <a:gd name="T55" fmla="*/ 192 h 370"/>
                <a:gd name="T56" fmla="*/ 180 w 313"/>
                <a:gd name="T57" fmla="*/ 221 h 370"/>
                <a:gd name="T58" fmla="*/ 167 w 313"/>
                <a:gd name="T59" fmla="*/ 234 h 370"/>
                <a:gd name="T60" fmla="*/ 148 w 313"/>
                <a:gd name="T61" fmla="*/ 240 h 370"/>
                <a:gd name="T62" fmla="*/ 124 w 313"/>
                <a:gd name="T63" fmla="*/ 237 h 370"/>
                <a:gd name="T64" fmla="*/ 76 w 313"/>
                <a:gd name="T65" fmla="*/ 218 h 370"/>
                <a:gd name="T66" fmla="*/ 31 w 313"/>
                <a:gd name="T67" fmla="*/ 18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" y="188"/>
                  </a:moveTo>
                  <a:lnTo>
                    <a:pt x="17" y="208"/>
                  </a:lnTo>
                  <a:lnTo>
                    <a:pt x="3" y="249"/>
                  </a:lnTo>
                  <a:lnTo>
                    <a:pt x="0" y="290"/>
                  </a:lnTo>
                  <a:lnTo>
                    <a:pt x="8" y="327"/>
                  </a:lnTo>
                  <a:lnTo>
                    <a:pt x="25" y="355"/>
                  </a:lnTo>
                  <a:lnTo>
                    <a:pt x="48" y="370"/>
                  </a:lnTo>
                  <a:lnTo>
                    <a:pt x="77" y="370"/>
                  </a:lnTo>
                  <a:lnTo>
                    <a:pt x="108" y="349"/>
                  </a:lnTo>
                  <a:lnTo>
                    <a:pt x="125" y="329"/>
                  </a:lnTo>
                  <a:lnTo>
                    <a:pt x="111" y="329"/>
                  </a:lnTo>
                  <a:lnTo>
                    <a:pt x="103" y="321"/>
                  </a:lnTo>
                  <a:lnTo>
                    <a:pt x="125" y="299"/>
                  </a:lnTo>
                  <a:lnTo>
                    <a:pt x="180" y="276"/>
                  </a:lnTo>
                  <a:lnTo>
                    <a:pt x="223" y="265"/>
                  </a:lnTo>
                  <a:lnTo>
                    <a:pt x="265" y="262"/>
                  </a:lnTo>
                  <a:lnTo>
                    <a:pt x="300" y="272"/>
                  </a:lnTo>
                  <a:lnTo>
                    <a:pt x="313" y="282"/>
                  </a:lnTo>
                  <a:lnTo>
                    <a:pt x="311" y="222"/>
                  </a:lnTo>
                  <a:lnTo>
                    <a:pt x="297" y="153"/>
                  </a:lnTo>
                  <a:lnTo>
                    <a:pt x="289" y="108"/>
                  </a:lnTo>
                  <a:lnTo>
                    <a:pt x="297" y="49"/>
                  </a:lnTo>
                  <a:lnTo>
                    <a:pt x="313" y="0"/>
                  </a:lnTo>
                  <a:lnTo>
                    <a:pt x="297" y="1"/>
                  </a:lnTo>
                  <a:lnTo>
                    <a:pt x="271" y="12"/>
                  </a:lnTo>
                  <a:lnTo>
                    <a:pt x="241" y="37"/>
                  </a:lnTo>
                  <a:lnTo>
                    <a:pt x="211" y="113"/>
                  </a:lnTo>
                  <a:lnTo>
                    <a:pt x="195" y="192"/>
                  </a:lnTo>
                  <a:lnTo>
                    <a:pt x="180" y="221"/>
                  </a:lnTo>
                  <a:lnTo>
                    <a:pt x="167" y="234"/>
                  </a:lnTo>
                  <a:lnTo>
                    <a:pt x="148" y="240"/>
                  </a:lnTo>
                  <a:lnTo>
                    <a:pt x="124" y="237"/>
                  </a:lnTo>
                  <a:lnTo>
                    <a:pt x="76" y="218"/>
                  </a:lnTo>
                  <a:lnTo>
                    <a:pt x="3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xmlns="" id="{86CD0596-94C5-41BB-B6CB-43C486D8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" y="2086"/>
              <a:ext cx="70" cy="188"/>
            </a:xfrm>
            <a:custGeom>
              <a:avLst/>
              <a:gdLst>
                <a:gd name="T0" fmla="*/ 0 w 208"/>
                <a:gd name="T1" fmla="*/ 519 h 565"/>
                <a:gd name="T2" fmla="*/ 30 w 208"/>
                <a:gd name="T3" fmla="*/ 517 h 565"/>
                <a:gd name="T4" fmla="*/ 85 w 208"/>
                <a:gd name="T5" fmla="*/ 521 h 565"/>
                <a:gd name="T6" fmla="*/ 133 w 208"/>
                <a:gd name="T7" fmla="*/ 533 h 565"/>
                <a:gd name="T8" fmla="*/ 173 w 208"/>
                <a:gd name="T9" fmla="*/ 552 h 565"/>
                <a:gd name="T10" fmla="*/ 189 w 208"/>
                <a:gd name="T11" fmla="*/ 565 h 565"/>
                <a:gd name="T12" fmla="*/ 200 w 208"/>
                <a:gd name="T13" fmla="*/ 525 h 565"/>
                <a:gd name="T14" fmla="*/ 208 w 208"/>
                <a:gd name="T15" fmla="*/ 448 h 565"/>
                <a:gd name="T16" fmla="*/ 202 w 208"/>
                <a:gd name="T17" fmla="*/ 376 h 565"/>
                <a:gd name="T18" fmla="*/ 186 w 208"/>
                <a:gd name="T19" fmla="*/ 307 h 565"/>
                <a:gd name="T20" fmla="*/ 148 w 208"/>
                <a:gd name="T21" fmla="*/ 204 h 565"/>
                <a:gd name="T22" fmla="*/ 81 w 208"/>
                <a:gd name="T23" fmla="*/ 70 h 565"/>
                <a:gd name="T24" fmla="*/ 48 w 208"/>
                <a:gd name="T25" fmla="*/ 0 h 565"/>
                <a:gd name="T26" fmla="*/ 56 w 208"/>
                <a:gd name="T27" fmla="*/ 78 h 565"/>
                <a:gd name="T28" fmla="*/ 65 w 208"/>
                <a:gd name="T29" fmla="*/ 210 h 565"/>
                <a:gd name="T30" fmla="*/ 60 w 208"/>
                <a:gd name="T31" fmla="*/ 327 h 565"/>
                <a:gd name="T32" fmla="*/ 29 w 208"/>
                <a:gd name="T33" fmla="*/ 450 h 565"/>
                <a:gd name="T34" fmla="*/ 0 w 208"/>
                <a:gd name="T35" fmla="*/ 519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" h="565">
                  <a:moveTo>
                    <a:pt x="0" y="519"/>
                  </a:moveTo>
                  <a:lnTo>
                    <a:pt x="30" y="517"/>
                  </a:lnTo>
                  <a:lnTo>
                    <a:pt x="85" y="521"/>
                  </a:lnTo>
                  <a:lnTo>
                    <a:pt x="133" y="533"/>
                  </a:lnTo>
                  <a:lnTo>
                    <a:pt x="173" y="552"/>
                  </a:lnTo>
                  <a:lnTo>
                    <a:pt x="189" y="565"/>
                  </a:lnTo>
                  <a:lnTo>
                    <a:pt x="200" y="525"/>
                  </a:lnTo>
                  <a:lnTo>
                    <a:pt x="208" y="448"/>
                  </a:lnTo>
                  <a:lnTo>
                    <a:pt x="202" y="376"/>
                  </a:lnTo>
                  <a:lnTo>
                    <a:pt x="186" y="307"/>
                  </a:lnTo>
                  <a:lnTo>
                    <a:pt x="148" y="204"/>
                  </a:lnTo>
                  <a:lnTo>
                    <a:pt x="81" y="70"/>
                  </a:lnTo>
                  <a:lnTo>
                    <a:pt x="48" y="0"/>
                  </a:lnTo>
                  <a:lnTo>
                    <a:pt x="56" y="78"/>
                  </a:lnTo>
                  <a:lnTo>
                    <a:pt x="65" y="210"/>
                  </a:lnTo>
                  <a:lnTo>
                    <a:pt x="60" y="327"/>
                  </a:lnTo>
                  <a:lnTo>
                    <a:pt x="29" y="450"/>
                  </a:lnTo>
                  <a:lnTo>
                    <a:pt x="0" y="5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xmlns="" id="{B8979E1B-48A7-4B19-95CA-A0322CF89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94 w 330"/>
                <a:gd name="T1" fmla="*/ 329 h 329"/>
                <a:gd name="T2" fmla="*/ 161 w 330"/>
                <a:gd name="T3" fmla="*/ 313 h 329"/>
                <a:gd name="T4" fmla="*/ 261 w 330"/>
                <a:gd name="T5" fmla="*/ 289 h 329"/>
                <a:gd name="T6" fmla="*/ 301 w 330"/>
                <a:gd name="T7" fmla="*/ 268 h 329"/>
                <a:gd name="T8" fmla="*/ 322 w 330"/>
                <a:gd name="T9" fmla="*/ 248 h 329"/>
                <a:gd name="T10" fmla="*/ 330 w 330"/>
                <a:gd name="T11" fmla="*/ 236 h 329"/>
                <a:gd name="T12" fmla="*/ 312 w 330"/>
                <a:gd name="T13" fmla="*/ 231 h 329"/>
                <a:gd name="T14" fmla="*/ 297 w 330"/>
                <a:gd name="T15" fmla="*/ 212 h 329"/>
                <a:gd name="T16" fmla="*/ 309 w 330"/>
                <a:gd name="T17" fmla="*/ 172 h 329"/>
                <a:gd name="T18" fmla="*/ 330 w 330"/>
                <a:gd name="T19" fmla="*/ 141 h 329"/>
                <a:gd name="T20" fmla="*/ 296 w 330"/>
                <a:gd name="T21" fmla="*/ 88 h 329"/>
                <a:gd name="T22" fmla="*/ 245 w 330"/>
                <a:gd name="T23" fmla="*/ 32 h 329"/>
                <a:gd name="T24" fmla="*/ 220 w 330"/>
                <a:gd name="T25" fmla="*/ 22 h 329"/>
                <a:gd name="T26" fmla="*/ 205 w 330"/>
                <a:gd name="T27" fmla="*/ 23 h 329"/>
                <a:gd name="T28" fmla="*/ 188 w 330"/>
                <a:gd name="T29" fmla="*/ 36 h 329"/>
                <a:gd name="T30" fmla="*/ 166 w 330"/>
                <a:gd name="T31" fmla="*/ 63 h 329"/>
                <a:gd name="T32" fmla="*/ 146 w 330"/>
                <a:gd name="T33" fmla="*/ 80 h 329"/>
                <a:gd name="T34" fmla="*/ 130 w 330"/>
                <a:gd name="T35" fmla="*/ 86 h 329"/>
                <a:gd name="T36" fmla="*/ 110 w 330"/>
                <a:gd name="T37" fmla="*/ 86 h 329"/>
                <a:gd name="T38" fmla="*/ 86 w 330"/>
                <a:gd name="T39" fmla="*/ 76 h 329"/>
                <a:gd name="T40" fmla="*/ 41 w 330"/>
                <a:gd name="T41" fmla="*/ 43 h 329"/>
                <a:gd name="T42" fmla="*/ 0 w 330"/>
                <a:gd name="T43" fmla="*/ 0 h 329"/>
                <a:gd name="T44" fmla="*/ 1 w 330"/>
                <a:gd name="T45" fmla="*/ 26 h 329"/>
                <a:gd name="T46" fmla="*/ 12 w 330"/>
                <a:gd name="T47" fmla="*/ 68 h 329"/>
                <a:gd name="T48" fmla="*/ 43 w 330"/>
                <a:gd name="T49" fmla="*/ 117 h 329"/>
                <a:gd name="T50" fmla="*/ 77 w 330"/>
                <a:gd name="T51" fmla="*/ 161 h 329"/>
                <a:gd name="T52" fmla="*/ 96 w 330"/>
                <a:gd name="T53" fmla="*/ 196 h 329"/>
                <a:gd name="T54" fmla="*/ 106 w 330"/>
                <a:gd name="T55" fmla="*/ 239 h 329"/>
                <a:gd name="T56" fmla="*/ 102 w 330"/>
                <a:gd name="T57" fmla="*/ 295 h 329"/>
                <a:gd name="T58" fmla="*/ 94 w 330"/>
                <a:gd name="T5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94" y="329"/>
                  </a:moveTo>
                  <a:lnTo>
                    <a:pt x="161" y="313"/>
                  </a:lnTo>
                  <a:lnTo>
                    <a:pt x="261" y="289"/>
                  </a:lnTo>
                  <a:lnTo>
                    <a:pt x="301" y="268"/>
                  </a:lnTo>
                  <a:lnTo>
                    <a:pt x="322" y="248"/>
                  </a:lnTo>
                  <a:lnTo>
                    <a:pt x="330" y="236"/>
                  </a:lnTo>
                  <a:lnTo>
                    <a:pt x="312" y="231"/>
                  </a:lnTo>
                  <a:lnTo>
                    <a:pt x="297" y="212"/>
                  </a:lnTo>
                  <a:lnTo>
                    <a:pt x="309" y="172"/>
                  </a:lnTo>
                  <a:lnTo>
                    <a:pt x="330" y="141"/>
                  </a:lnTo>
                  <a:lnTo>
                    <a:pt x="296" y="88"/>
                  </a:lnTo>
                  <a:lnTo>
                    <a:pt x="245" y="32"/>
                  </a:lnTo>
                  <a:lnTo>
                    <a:pt x="220" y="22"/>
                  </a:lnTo>
                  <a:lnTo>
                    <a:pt x="205" y="23"/>
                  </a:lnTo>
                  <a:lnTo>
                    <a:pt x="188" y="36"/>
                  </a:lnTo>
                  <a:lnTo>
                    <a:pt x="166" y="63"/>
                  </a:lnTo>
                  <a:lnTo>
                    <a:pt x="146" y="80"/>
                  </a:lnTo>
                  <a:lnTo>
                    <a:pt x="130" y="86"/>
                  </a:lnTo>
                  <a:lnTo>
                    <a:pt x="110" y="86"/>
                  </a:lnTo>
                  <a:lnTo>
                    <a:pt x="86" y="76"/>
                  </a:lnTo>
                  <a:lnTo>
                    <a:pt x="41" y="43"/>
                  </a:lnTo>
                  <a:lnTo>
                    <a:pt x="0" y="0"/>
                  </a:lnTo>
                  <a:lnTo>
                    <a:pt x="1" y="26"/>
                  </a:lnTo>
                  <a:lnTo>
                    <a:pt x="12" y="68"/>
                  </a:lnTo>
                  <a:lnTo>
                    <a:pt x="43" y="117"/>
                  </a:lnTo>
                  <a:lnTo>
                    <a:pt x="77" y="161"/>
                  </a:lnTo>
                  <a:lnTo>
                    <a:pt x="96" y="196"/>
                  </a:lnTo>
                  <a:lnTo>
                    <a:pt x="106" y="239"/>
                  </a:lnTo>
                  <a:lnTo>
                    <a:pt x="102" y="295"/>
                  </a:lnTo>
                  <a:lnTo>
                    <a:pt x="94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xmlns="" id="{45890E83-5825-410F-A87D-06CF9DE76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331 w 331"/>
                <a:gd name="T1" fmla="*/ 232 h 241"/>
                <a:gd name="T2" fmla="*/ 312 w 331"/>
                <a:gd name="T3" fmla="*/ 228 h 241"/>
                <a:gd name="T4" fmla="*/ 283 w 331"/>
                <a:gd name="T5" fmla="*/ 209 h 241"/>
                <a:gd name="T6" fmla="*/ 252 w 331"/>
                <a:gd name="T7" fmla="*/ 169 h 241"/>
                <a:gd name="T8" fmla="*/ 236 w 331"/>
                <a:gd name="T9" fmla="*/ 138 h 241"/>
                <a:gd name="T10" fmla="*/ 249 w 331"/>
                <a:gd name="T11" fmla="*/ 133 h 241"/>
                <a:gd name="T12" fmla="*/ 269 w 331"/>
                <a:gd name="T13" fmla="*/ 118 h 241"/>
                <a:gd name="T14" fmla="*/ 281 w 331"/>
                <a:gd name="T15" fmla="*/ 96 h 241"/>
                <a:gd name="T16" fmla="*/ 285 w 331"/>
                <a:gd name="T17" fmla="*/ 64 h 241"/>
                <a:gd name="T18" fmla="*/ 283 w 331"/>
                <a:gd name="T19" fmla="*/ 44 h 241"/>
                <a:gd name="T20" fmla="*/ 243 w 331"/>
                <a:gd name="T21" fmla="*/ 34 h 241"/>
                <a:gd name="T22" fmla="*/ 155 w 331"/>
                <a:gd name="T23" fmla="*/ 8 h 241"/>
                <a:gd name="T24" fmla="*/ 94 w 331"/>
                <a:gd name="T25" fmla="*/ 0 h 241"/>
                <a:gd name="T26" fmla="*/ 58 w 331"/>
                <a:gd name="T27" fmla="*/ 6 h 241"/>
                <a:gd name="T28" fmla="*/ 27 w 331"/>
                <a:gd name="T29" fmla="*/ 26 h 241"/>
                <a:gd name="T30" fmla="*/ 7 w 331"/>
                <a:gd name="T31" fmla="*/ 64 h 241"/>
                <a:gd name="T32" fmla="*/ 0 w 331"/>
                <a:gd name="T33" fmla="*/ 90 h 241"/>
                <a:gd name="T34" fmla="*/ 44 w 331"/>
                <a:gd name="T35" fmla="*/ 82 h 241"/>
                <a:gd name="T36" fmla="*/ 106 w 331"/>
                <a:gd name="T37" fmla="*/ 88 h 241"/>
                <a:gd name="T38" fmla="*/ 144 w 331"/>
                <a:gd name="T39" fmla="*/ 112 h 241"/>
                <a:gd name="T40" fmla="*/ 170 w 331"/>
                <a:gd name="T41" fmla="*/ 146 h 241"/>
                <a:gd name="T42" fmla="*/ 188 w 331"/>
                <a:gd name="T43" fmla="*/ 184 h 241"/>
                <a:gd name="T44" fmla="*/ 209 w 331"/>
                <a:gd name="T45" fmla="*/ 217 h 241"/>
                <a:gd name="T46" fmla="*/ 243 w 331"/>
                <a:gd name="T47" fmla="*/ 238 h 241"/>
                <a:gd name="T48" fmla="*/ 293 w 331"/>
                <a:gd name="T49" fmla="*/ 241 h 241"/>
                <a:gd name="T50" fmla="*/ 331 w 331"/>
                <a:gd name="T51" fmla="*/ 23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331" y="232"/>
                  </a:moveTo>
                  <a:lnTo>
                    <a:pt x="312" y="228"/>
                  </a:lnTo>
                  <a:lnTo>
                    <a:pt x="283" y="209"/>
                  </a:lnTo>
                  <a:lnTo>
                    <a:pt x="252" y="169"/>
                  </a:lnTo>
                  <a:lnTo>
                    <a:pt x="236" y="138"/>
                  </a:lnTo>
                  <a:lnTo>
                    <a:pt x="249" y="133"/>
                  </a:lnTo>
                  <a:lnTo>
                    <a:pt x="269" y="118"/>
                  </a:lnTo>
                  <a:lnTo>
                    <a:pt x="281" y="96"/>
                  </a:lnTo>
                  <a:lnTo>
                    <a:pt x="285" y="64"/>
                  </a:lnTo>
                  <a:lnTo>
                    <a:pt x="283" y="44"/>
                  </a:lnTo>
                  <a:lnTo>
                    <a:pt x="243" y="34"/>
                  </a:lnTo>
                  <a:lnTo>
                    <a:pt x="155" y="8"/>
                  </a:lnTo>
                  <a:lnTo>
                    <a:pt x="94" y="0"/>
                  </a:lnTo>
                  <a:lnTo>
                    <a:pt x="58" y="6"/>
                  </a:lnTo>
                  <a:lnTo>
                    <a:pt x="27" y="26"/>
                  </a:lnTo>
                  <a:lnTo>
                    <a:pt x="7" y="64"/>
                  </a:lnTo>
                  <a:lnTo>
                    <a:pt x="0" y="90"/>
                  </a:lnTo>
                  <a:lnTo>
                    <a:pt x="44" y="82"/>
                  </a:lnTo>
                  <a:lnTo>
                    <a:pt x="106" y="88"/>
                  </a:lnTo>
                  <a:lnTo>
                    <a:pt x="144" y="112"/>
                  </a:lnTo>
                  <a:lnTo>
                    <a:pt x="170" y="146"/>
                  </a:lnTo>
                  <a:lnTo>
                    <a:pt x="188" y="184"/>
                  </a:lnTo>
                  <a:lnTo>
                    <a:pt x="209" y="217"/>
                  </a:lnTo>
                  <a:lnTo>
                    <a:pt x="243" y="238"/>
                  </a:lnTo>
                  <a:lnTo>
                    <a:pt x="293" y="241"/>
                  </a:lnTo>
                  <a:lnTo>
                    <a:pt x="331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xmlns="" id="{B64D9434-E414-4FCB-8181-69D5165C3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98 w 428"/>
                <a:gd name="T1" fmla="*/ 425 h 659"/>
                <a:gd name="T2" fmla="*/ 100 w 428"/>
                <a:gd name="T3" fmla="*/ 374 h 659"/>
                <a:gd name="T4" fmla="*/ 119 w 428"/>
                <a:gd name="T5" fmla="*/ 249 h 659"/>
                <a:gd name="T6" fmla="*/ 122 w 428"/>
                <a:gd name="T7" fmla="*/ 153 h 659"/>
                <a:gd name="T8" fmla="*/ 111 w 428"/>
                <a:gd name="T9" fmla="*/ 94 h 659"/>
                <a:gd name="T10" fmla="*/ 84 w 428"/>
                <a:gd name="T11" fmla="*/ 45 h 659"/>
                <a:gd name="T12" fmla="*/ 50 w 428"/>
                <a:gd name="T13" fmla="*/ 18 h 659"/>
                <a:gd name="T14" fmla="*/ 20 w 428"/>
                <a:gd name="T15" fmla="*/ 5 h 659"/>
                <a:gd name="T16" fmla="*/ 3 w 428"/>
                <a:gd name="T17" fmla="*/ 0 h 659"/>
                <a:gd name="T18" fmla="*/ 0 w 428"/>
                <a:gd name="T19" fmla="*/ 33 h 659"/>
                <a:gd name="T20" fmla="*/ 0 w 428"/>
                <a:gd name="T21" fmla="*/ 115 h 659"/>
                <a:gd name="T22" fmla="*/ 11 w 428"/>
                <a:gd name="T23" fmla="*/ 214 h 659"/>
                <a:gd name="T24" fmla="*/ 32 w 428"/>
                <a:gd name="T25" fmla="*/ 317 h 659"/>
                <a:gd name="T26" fmla="*/ 66 w 428"/>
                <a:gd name="T27" fmla="*/ 419 h 659"/>
                <a:gd name="T28" fmla="*/ 112 w 428"/>
                <a:gd name="T29" fmla="*/ 514 h 659"/>
                <a:gd name="T30" fmla="*/ 155 w 428"/>
                <a:gd name="T31" fmla="*/ 574 h 659"/>
                <a:gd name="T32" fmla="*/ 188 w 428"/>
                <a:gd name="T33" fmla="*/ 607 h 659"/>
                <a:gd name="T34" fmla="*/ 224 w 428"/>
                <a:gd name="T35" fmla="*/ 634 h 659"/>
                <a:gd name="T36" fmla="*/ 264 w 428"/>
                <a:gd name="T37" fmla="*/ 654 h 659"/>
                <a:gd name="T38" fmla="*/ 287 w 428"/>
                <a:gd name="T39" fmla="*/ 659 h 659"/>
                <a:gd name="T40" fmla="*/ 296 w 428"/>
                <a:gd name="T41" fmla="*/ 651 h 659"/>
                <a:gd name="T42" fmla="*/ 311 w 428"/>
                <a:gd name="T43" fmla="*/ 631 h 659"/>
                <a:gd name="T44" fmla="*/ 320 w 428"/>
                <a:gd name="T45" fmla="*/ 597 h 659"/>
                <a:gd name="T46" fmla="*/ 311 w 428"/>
                <a:gd name="T47" fmla="*/ 515 h 659"/>
                <a:gd name="T48" fmla="*/ 295 w 428"/>
                <a:gd name="T49" fmla="*/ 431 h 659"/>
                <a:gd name="T50" fmla="*/ 296 w 428"/>
                <a:gd name="T51" fmla="*/ 395 h 659"/>
                <a:gd name="T52" fmla="*/ 303 w 428"/>
                <a:gd name="T53" fmla="*/ 374 h 659"/>
                <a:gd name="T54" fmla="*/ 315 w 428"/>
                <a:gd name="T55" fmla="*/ 357 h 659"/>
                <a:gd name="T56" fmla="*/ 336 w 428"/>
                <a:gd name="T57" fmla="*/ 342 h 659"/>
                <a:gd name="T58" fmla="*/ 364 w 428"/>
                <a:gd name="T59" fmla="*/ 333 h 659"/>
                <a:gd name="T60" fmla="*/ 404 w 428"/>
                <a:gd name="T61" fmla="*/ 329 h 659"/>
                <a:gd name="T62" fmla="*/ 428 w 428"/>
                <a:gd name="T63" fmla="*/ 330 h 659"/>
                <a:gd name="T64" fmla="*/ 424 w 428"/>
                <a:gd name="T65" fmla="*/ 298 h 659"/>
                <a:gd name="T66" fmla="*/ 412 w 428"/>
                <a:gd name="T67" fmla="*/ 239 h 659"/>
                <a:gd name="T68" fmla="*/ 389 w 428"/>
                <a:gd name="T69" fmla="*/ 191 h 659"/>
                <a:gd name="T70" fmla="*/ 356 w 428"/>
                <a:gd name="T71" fmla="*/ 154 h 659"/>
                <a:gd name="T72" fmla="*/ 333 w 428"/>
                <a:gd name="T73" fmla="*/ 141 h 659"/>
                <a:gd name="T74" fmla="*/ 341 w 428"/>
                <a:gd name="T75" fmla="*/ 182 h 659"/>
                <a:gd name="T76" fmla="*/ 341 w 428"/>
                <a:gd name="T77" fmla="*/ 247 h 659"/>
                <a:gd name="T78" fmla="*/ 324 w 428"/>
                <a:gd name="T79" fmla="*/ 294 h 659"/>
                <a:gd name="T80" fmla="*/ 294 w 428"/>
                <a:gd name="T81" fmla="*/ 329 h 659"/>
                <a:gd name="T82" fmla="*/ 231 w 428"/>
                <a:gd name="T83" fmla="*/ 363 h 659"/>
                <a:gd name="T84" fmla="*/ 162 w 428"/>
                <a:gd name="T85" fmla="*/ 390 h 659"/>
                <a:gd name="T86" fmla="*/ 118 w 428"/>
                <a:gd name="T87" fmla="*/ 411 h 659"/>
                <a:gd name="T88" fmla="*/ 98 w 428"/>
                <a:gd name="T89" fmla="*/ 425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98" y="425"/>
                  </a:moveTo>
                  <a:lnTo>
                    <a:pt x="100" y="374"/>
                  </a:lnTo>
                  <a:lnTo>
                    <a:pt x="119" y="249"/>
                  </a:lnTo>
                  <a:lnTo>
                    <a:pt x="122" y="153"/>
                  </a:lnTo>
                  <a:lnTo>
                    <a:pt x="111" y="94"/>
                  </a:lnTo>
                  <a:lnTo>
                    <a:pt x="84" y="45"/>
                  </a:lnTo>
                  <a:lnTo>
                    <a:pt x="50" y="18"/>
                  </a:lnTo>
                  <a:lnTo>
                    <a:pt x="20" y="5"/>
                  </a:lnTo>
                  <a:lnTo>
                    <a:pt x="3" y="0"/>
                  </a:lnTo>
                  <a:lnTo>
                    <a:pt x="0" y="33"/>
                  </a:lnTo>
                  <a:lnTo>
                    <a:pt x="0" y="115"/>
                  </a:lnTo>
                  <a:lnTo>
                    <a:pt x="11" y="214"/>
                  </a:lnTo>
                  <a:lnTo>
                    <a:pt x="32" y="317"/>
                  </a:lnTo>
                  <a:lnTo>
                    <a:pt x="66" y="419"/>
                  </a:lnTo>
                  <a:lnTo>
                    <a:pt x="112" y="514"/>
                  </a:lnTo>
                  <a:lnTo>
                    <a:pt x="155" y="574"/>
                  </a:lnTo>
                  <a:lnTo>
                    <a:pt x="188" y="607"/>
                  </a:lnTo>
                  <a:lnTo>
                    <a:pt x="224" y="634"/>
                  </a:lnTo>
                  <a:lnTo>
                    <a:pt x="264" y="654"/>
                  </a:lnTo>
                  <a:lnTo>
                    <a:pt x="287" y="659"/>
                  </a:lnTo>
                  <a:lnTo>
                    <a:pt x="296" y="651"/>
                  </a:lnTo>
                  <a:lnTo>
                    <a:pt x="311" y="631"/>
                  </a:lnTo>
                  <a:lnTo>
                    <a:pt x="320" y="597"/>
                  </a:lnTo>
                  <a:lnTo>
                    <a:pt x="311" y="515"/>
                  </a:lnTo>
                  <a:lnTo>
                    <a:pt x="295" y="431"/>
                  </a:lnTo>
                  <a:lnTo>
                    <a:pt x="296" y="395"/>
                  </a:lnTo>
                  <a:lnTo>
                    <a:pt x="303" y="374"/>
                  </a:lnTo>
                  <a:lnTo>
                    <a:pt x="315" y="357"/>
                  </a:lnTo>
                  <a:lnTo>
                    <a:pt x="336" y="342"/>
                  </a:lnTo>
                  <a:lnTo>
                    <a:pt x="364" y="333"/>
                  </a:lnTo>
                  <a:lnTo>
                    <a:pt x="404" y="329"/>
                  </a:lnTo>
                  <a:lnTo>
                    <a:pt x="428" y="330"/>
                  </a:lnTo>
                  <a:lnTo>
                    <a:pt x="424" y="298"/>
                  </a:lnTo>
                  <a:lnTo>
                    <a:pt x="412" y="239"/>
                  </a:lnTo>
                  <a:lnTo>
                    <a:pt x="389" y="191"/>
                  </a:lnTo>
                  <a:lnTo>
                    <a:pt x="356" y="154"/>
                  </a:lnTo>
                  <a:lnTo>
                    <a:pt x="333" y="141"/>
                  </a:lnTo>
                  <a:lnTo>
                    <a:pt x="341" y="182"/>
                  </a:lnTo>
                  <a:lnTo>
                    <a:pt x="341" y="247"/>
                  </a:lnTo>
                  <a:lnTo>
                    <a:pt x="324" y="294"/>
                  </a:lnTo>
                  <a:lnTo>
                    <a:pt x="294" y="329"/>
                  </a:lnTo>
                  <a:lnTo>
                    <a:pt x="231" y="363"/>
                  </a:lnTo>
                  <a:lnTo>
                    <a:pt x="162" y="390"/>
                  </a:lnTo>
                  <a:lnTo>
                    <a:pt x="118" y="411"/>
                  </a:lnTo>
                  <a:lnTo>
                    <a:pt x="98" y="4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xmlns="" id="{9B169DF6-AA9D-41B4-91D0-66787E7F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1677"/>
              <a:ext cx="143" cy="220"/>
            </a:xfrm>
            <a:custGeom>
              <a:avLst/>
              <a:gdLst>
                <a:gd name="T0" fmla="*/ 333 w 428"/>
                <a:gd name="T1" fmla="*/ 141 h 659"/>
                <a:gd name="T2" fmla="*/ 356 w 428"/>
                <a:gd name="T3" fmla="*/ 154 h 659"/>
                <a:gd name="T4" fmla="*/ 389 w 428"/>
                <a:gd name="T5" fmla="*/ 191 h 659"/>
                <a:gd name="T6" fmla="*/ 412 w 428"/>
                <a:gd name="T7" fmla="*/ 239 h 659"/>
                <a:gd name="T8" fmla="*/ 424 w 428"/>
                <a:gd name="T9" fmla="*/ 298 h 659"/>
                <a:gd name="T10" fmla="*/ 428 w 428"/>
                <a:gd name="T11" fmla="*/ 330 h 659"/>
                <a:gd name="T12" fmla="*/ 404 w 428"/>
                <a:gd name="T13" fmla="*/ 329 h 659"/>
                <a:gd name="T14" fmla="*/ 364 w 428"/>
                <a:gd name="T15" fmla="*/ 333 h 659"/>
                <a:gd name="T16" fmla="*/ 336 w 428"/>
                <a:gd name="T17" fmla="*/ 342 h 659"/>
                <a:gd name="T18" fmla="*/ 315 w 428"/>
                <a:gd name="T19" fmla="*/ 357 h 659"/>
                <a:gd name="T20" fmla="*/ 303 w 428"/>
                <a:gd name="T21" fmla="*/ 374 h 659"/>
                <a:gd name="T22" fmla="*/ 296 w 428"/>
                <a:gd name="T23" fmla="*/ 395 h 659"/>
                <a:gd name="T24" fmla="*/ 295 w 428"/>
                <a:gd name="T25" fmla="*/ 431 h 659"/>
                <a:gd name="T26" fmla="*/ 311 w 428"/>
                <a:gd name="T27" fmla="*/ 515 h 659"/>
                <a:gd name="T28" fmla="*/ 320 w 428"/>
                <a:gd name="T29" fmla="*/ 597 h 659"/>
                <a:gd name="T30" fmla="*/ 311 w 428"/>
                <a:gd name="T31" fmla="*/ 631 h 659"/>
                <a:gd name="T32" fmla="*/ 296 w 428"/>
                <a:gd name="T33" fmla="*/ 651 h 659"/>
                <a:gd name="T34" fmla="*/ 287 w 428"/>
                <a:gd name="T35" fmla="*/ 659 h 659"/>
                <a:gd name="T36" fmla="*/ 264 w 428"/>
                <a:gd name="T37" fmla="*/ 654 h 659"/>
                <a:gd name="T38" fmla="*/ 224 w 428"/>
                <a:gd name="T39" fmla="*/ 634 h 659"/>
                <a:gd name="T40" fmla="*/ 188 w 428"/>
                <a:gd name="T41" fmla="*/ 607 h 659"/>
                <a:gd name="T42" fmla="*/ 155 w 428"/>
                <a:gd name="T43" fmla="*/ 574 h 659"/>
                <a:gd name="T44" fmla="*/ 112 w 428"/>
                <a:gd name="T45" fmla="*/ 514 h 659"/>
                <a:gd name="T46" fmla="*/ 66 w 428"/>
                <a:gd name="T47" fmla="*/ 419 h 659"/>
                <a:gd name="T48" fmla="*/ 32 w 428"/>
                <a:gd name="T49" fmla="*/ 317 h 659"/>
                <a:gd name="T50" fmla="*/ 11 w 428"/>
                <a:gd name="T51" fmla="*/ 214 h 659"/>
                <a:gd name="T52" fmla="*/ 0 w 428"/>
                <a:gd name="T53" fmla="*/ 115 h 659"/>
                <a:gd name="T54" fmla="*/ 0 w 428"/>
                <a:gd name="T55" fmla="*/ 33 h 659"/>
                <a:gd name="T56" fmla="*/ 3 w 428"/>
                <a:gd name="T57" fmla="*/ 0 h 659"/>
                <a:gd name="T58" fmla="*/ 20 w 428"/>
                <a:gd name="T59" fmla="*/ 5 h 659"/>
                <a:gd name="T60" fmla="*/ 50 w 428"/>
                <a:gd name="T61" fmla="*/ 18 h 659"/>
                <a:gd name="T62" fmla="*/ 84 w 428"/>
                <a:gd name="T63" fmla="*/ 45 h 659"/>
                <a:gd name="T64" fmla="*/ 111 w 428"/>
                <a:gd name="T65" fmla="*/ 94 h 659"/>
                <a:gd name="T66" fmla="*/ 122 w 428"/>
                <a:gd name="T67" fmla="*/ 153 h 659"/>
                <a:gd name="T68" fmla="*/ 119 w 428"/>
                <a:gd name="T69" fmla="*/ 249 h 659"/>
                <a:gd name="T70" fmla="*/ 100 w 428"/>
                <a:gd name="T71" fmla="*/ 374 h 659"/>
                <a:gd name="T72" fmla="*/ 98 w 428"/>
                <a:gd name="T73" fmla="*/ 425 h 659"/>
                <a:gd name="T74" fmla="*/ 118 w 428"/>
                <a:gd name="T75" fmla="*/ 411 h 659"/>
                <a:gd name="T76" fmla="*/ 162 w 428"/>
                <a:gd name="T77" fmla="*/ 390 h 659"/>
                <a:gd name="T78" fmla="*/ 231 w 428"/>
                <a:gd name="T79" fmla="*/ 363 h 659"/>
                <a:gd name="T80" fmla="*/ 294 w 428"/>
                <a:gd name="T81" fmla="*/ 329 h 659"/>
                <a:gd name="T82" fmla="*/ 324 w 428"/>
                <a:gd name="T83" fmla="*/ 294 h 659"/>
                <a:gd name="T84" fmla="*/ 341 w 428"/>
                <a:gd name="T85" fmla="*/ 247 h 659"/>
                <a:gd name="T86" fmla="*/ 341 w 428"/>
                <a:gd name="T87" fmla="*/ 182 h 659"/>
                <a:gd name="T88" fmla="*/ 333 w 428"/>
                <a:gd name="T89" fmla="*/ 141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8" h="659">
                  <a:moveTo>
                    <a:pt x="333" y="141"/>
                  </a:moveTo>
                  <a:lnTo>
                    <a:pt x="356" y="154"/>
                  </a:lnTo>
                  <a:lnTo>
                    <a:pt x="389" y="191"/>
                  </a:lnTo>
                  <a:lnTo>
                    <a:pt x="412" y="239"/>
                  </a:lnTo>
                  <a:lnTo>
                    <a:pt x="424" y="298"/>
                  </a:lnTo>
                  <a:lnTo>
                    <a:pt x="428" y="330"/>
                  </a:lnTo>
                  <a:lnTo>
                    <a:pt x="404" y="329"/>
                  </a:lnTo>
                  <a:lnTo>
                    <a:pt x="364" y="333"/>
                  </a:lnTo>
                  <a:lnTo>
                    <a:pt x="336" y="342"/>
                  </a:lnTo>
                  <a:lnTo>
                    <a:pt x="315" y="357"/>
                  </a:lnTo>
                  <a:lnTo>
                    <a:pt x="303" y="374"/>
                  </a:lnTo>
                  <a:lnTo>
                    <a:pt x="296" y="395"/>
                  </a:lnTo>
                  <a:lnTo>
                    <a:pt x="295" y="431"/>
                  </a:lnTo>
                  <a:lnTo>
                    <a:pt x="311" y="515"/>
                  </a:lnTo>
                  <a:lnTo>
                    <a:pt x="320" y="597"/>
                  </a:lnTo>
                  <a:lnTo>
                    <a:pt x="311" y="631"/>
                  </a:lnTo>
                  <a:lnTo>
                    <a:pt x="296" y="651"/>
                  </a:lnTo>
                  <a:lnTo>
                    <a:pt x="287" y="659"/>
                  </a:lnTo>
                  <a:lnTo>
                    <a:pt x="264" y="654"/>
                  </a:lnTo>
                  <a:lnTo>
                    <a:pt x="224" y="634"/>
                  </a:lnTo>
                  <a:lnTo>
                    <a:pt x="188" y="607"/>
                  </a:lnTo>
                  <a:lnTo>
                    <a:pt x="155" y="574"/>
                  </a:lnTo>
                  <a:lnTo>
                    <a:pt x="112" y="514"/>
                  </a:lnTo>
                  <a:lnTo>
                    <a:pt x="66" y="419"/>
                  </a:lnTo>
                  <a:lnTo>
                    <a:pt x="32" y="317"/>
                  </a:lnTo>
                  <a:lnTo>
                    <a:pt x="11" y="214"/>
                  </a:lnTo>
                  <a:lnTo>
                    <a:pt x="0" y="115"/>
                  </a:lnTo>
                  <a:lnTo>
                    <a:pt x="0" y="33"/>
                  </a:lnTo>
                  <a:lnTo>
                    <a:pt x="3" y="0"/>
                  </a:lnTo>
                  <a:lnTo>
                    <a:pt x="20" y="5"/>
                  </a:lnTo>
                  <a:lnTo>
                    <a:pt x="50" y="18"/>
                  </a:lnTo>
                  <a:lnTo>
                    <a:pt x="84" y="45"/>
                  </a:lnTo>
                  <a:lnTo>
                    <a:pt x="111" y="94"/>
                  </a:lnTo>
                  <a:lnTo>
                    <a:pt x="122" y="153"/>
                  </a:lnTo>
                  <a:lnTo>
                    <a:pt x="119" y="249"/>
                  </a:lnTo>
                  <a:lnTo>
                    <a:pt x="100" y="374"/>
                  </a:lnTo>
                  <a:lnTo>
                    <a:pt x="98" y="425"/>
                  </a:lnTo>
                  <a:lnTo>
                    <a:pt x="118" y="411"/>
                  </a:lnTo>
                  <a:lnTo>
                    <a:pt x="162" y="390"/>
                  </a:lnTo>
                  <a:lnTo>
                    <a:pt x="231" y="363"/>
                  </a:lnTo>
                  <a:lnTo>
                    <a:pt x="294" y="329"/>
                  </a:lnTo>
                  <a:lnTo>
                    <a:pt x="324" y="294"/>
                  </a:lnTo>
                  <a:lnTo>
                    <a:pt x="341" y="247"/>
                  </a:lnTo>
                  <a:lnTo>
                    <a:pt x="341" y="182"/>
                  </a:lnTo>
                  <a:lnTo>
                    <a:pt x="333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xmlns="" id="{61028C5D-F4F1-48BA-A108-DD31687B4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" y="1993"/>
              <a:ext cx="111" cy="80"/>
            </a:xfrm>
            <a:custGeom>
              <a:avLst/>
              <a:gdLst>
                <a:gd name="T0" fmla="*/ 0 w 331"/>
                <a:gd name="T1" fmla="*/ 90 h 241"/>
                <a:gd name="T2" fmla="*/ 7 w 331"/>
                <a:gd name="T3" fmla="*/ 64 h 241"/>
                <a:gd name="T4" fmla="*/ 27 w 331"/>
                <a:gd name="T5" fmla="*/ 26 h 241"/>
                <a:gd name="T6" fmla="*/ 58 w 331"/>
                <a:gd name="T7" fmla="*/ 6 h 241"/>
                <a:gd name="T8" fmla="*/ 94 w 331"/>
                <a:gd name="T9" fmla="*/ 0 h 241"/>
                <a:gd name="T10" fmla="*/ 155 w 331"/>
                <a:gd name="T11" fmla="*/ 8 h 241"/>
                <a:gd name="T12" fmla="*/ 243 w 331"/>
                <a:gd name="T13" fmla="*/ 34 h 241"/>
                <a:gd name="T14" fmla="*/ 283 w 331"/>
                <a:gd name="T15" fmla="*/ 44 h 241"/>
                <a:gd name="T16" fmla="*/ 285 w 331"/>
                <a:gd name="T17" fmla="*/ 64 h 241"/>
                <a:gd name="T18" fmla="*/ 281 w 331"/>
                <a:gd name="T19" fmla="*/ 96 h 241"/>
                <a:gd name="T20" fmla="*/ 269 w 331"/>
                <a:gd name="T21" fmla="*/ 118 h 241"/>
                <a:gd name="T22" fmla="*/ 249 w 331"/>
                <a:gd name="T23" fmla="*/ 133 h 241"/>
                <a:gd name="T24" fmla="*/ 236 w 331"/>
                <a:gd name="T25" fmla="*/ 138 h 241"/>
                <a:gd name="T26" fmla="*/ 252 w 331"/>
                <a:gd name="T27" fmla="*/ 169 h 241"/>
                <a:gd name="T28" fmla="*/ 283 w 331"/>
                <a:gd name="T29" fmla="*/ 209 h 241"/>
                <a:gd name="T30" fmla="*/ 312 w 331"/>
                <a:gd name="T31" fmla="*/ 228 h 241"/>
                <a:gd name="T32" fmla="*/ 331 w 331"/>
                <a:gd name="T33" fmla="*/ 232 h 241"/>
                <a:gd name="T34" fmla="*/ 293 w 331"/>
                <a:gd name="T35" fmla="*/ 241 h 241"/>
                <a:gd name="T36" fmla="*/ 243 w 331"/>
                <a:gd name="T37" fmla="*/ 238 h 241"/>
                <a:gd name="T38" fmla="*/ 209 w 331"/>
                <a:gd name="T39" fmla="*/ 217 h 241"/>
                <a:gd name="T40" fmla="*/ 188 w 331"/>
                <a:gd name="T41" fmla="*/ 184 h 241"/>
                <a:gd name="T42" fmla="*/ 170 w 331"/>
                <a:gd name="T43" fmla="*/ 146 h 241"/>
                <a:gd name="T44" fmla="*/ 144 w 331"/>
                <a:gd name="T45" fmla="*/ 112 h 241"/>
                <a:gd name="T46" fmla="*/ 106 w 331"/>
                <a:gd name="T47" fmla="*/ 88 h 241"/>
                <a:gd name="T48" fmla="*/ 44 w 331"/>
                <a:gd name="T49" fmla="*/ 82 h 241"/>
                <a:gd name="T50" fmla="*/ 0 w 331"/>
                <a:gd name="T51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1" h="241">
                  <a:moveTo>
                    <a:pt x="0" y="90"/>
                  </a:moveTo>
                  <a:lnTo>
                    <a:pt x="7" y="64"/>
                  </a:lnTo>
                  <a:lnTo>
                    <a:pt x="27" y="26"/>
                  </a:lnTo>
                  <a:lnTo>
                    <a:pt x="58" y="6"/>
                  </a:lnTo>
                  <a:lnTo>
                    <a:pt x="94" y="0"/>
                  </a:lnTo>
                  <a:lnTo>
                    <a:pt x="155" y="8"/>
                  </a:lnTo>
                  <a:lnTo>
                    <a:pt x="243" y="34"/>
                  </a:lnTo>
                  <a:lnTo>
                    <a:pt x="283" y="44"/>
                  </a:lnTo>
                  <a:lnTo>
                    <a:pt x="285" y="64"/>
                  </a:lnTo>
                  <a:lnTo>
                    <a:pt x="281" y="96"/>
                  </a:lnTo>
                  <a:lnTo>
                    <a:pt x="269" y="118"/>
                  </a:lnTo>
                  <a:lnTo>
                    <a:pt x="249" y="133"/>
                  </a:lnTo>
                  <a:lnTo>
                    <a:pt x="236" y="138"/>
                  </a:lnTo>
                  <a:lnTo>
                    <a:pt x="252" y="169"/>
                  </a:lnTo>
                  <a:lnTo>
                    <a:pt x="283" y="209"/>
                  </a:lnTo>
                  <a:lnTo>
                    <a:pt x="312" y="228"/>
                  </a:lnTo>
                  <a:lnTo>
                    <a:pt x="331" y="232"/>
                  </a:lnTo>
                  <a:lnTo>
                    <a:pt x="293" y="241"/>
                  </a:lnTo>
                  <a:lnTo>
                    <a:pt x="243" y="238"/>
                  </a:lnTo>
                  <a:lnTo>
                    <a:pt x="209" y="217"/>
                  </a:lnTo>
                  <a:lnTo>
                    <a:pt x="188" y="184"/>
                  </a:lnTo>
                  <a:lnTo>
                    <a:pt x="170" y="146"/>
                  </a:lnTo>
                  <a:lnTo>
                    <a:pt x="144" y="112"/>
                  </a:lnTo>
                  <a:lnTo>
                    <a:pt x="106" y="88"/>
                  </a:lnTo>
                  <a:lnTo>
                    <a:pt x="44" y="82"/>
                  </a:lnTo>
                  <a:lnTo>
                    <a:pt x="0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xmlns="" id="{EB71E221-C228-4C32-85B1-BD53B87D8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" y="2039"/>
              <a:ext cx="110" cy="109"/>
            </a:xfrm>
            <a:custGeom>
              <a:avLst/>
              <a:gdLst>
                <a:gd name="T0" fmla="*/ 0 w 330"/>
                <a:gd name="T1" fmla="*/ 0 h 329"/>
                <a:gd name="T2" fmla="*/ 41 w 330"/>
                <a:gd name="T3" fmla="*/ 43 h 329"/>
                <a:gd name="T4" fmla="*/ 86 w 330"/>
                <a:gd name="T5" fmla="*/ 76 h 329"/>
                <a:gd name="T6" fmla="*/ 110 w 330"/>
                <a:gd name="T7" fmla="*/ 86 h 329"/>
                <a:gd name="T8" fmla="*/ 130 w 330"/>
                <a:gd name="T9" fmla="*/ 86 h 329"/>
                <a:gd name="T10" fmla="*/ 146 w 330"/>
                <a:gd name="T11" fmla="*/ 80 h 329"/>
                <a:gd name="T12" fmla="*/ 166 w 330"/>
                <a:gd name="T13" fmla="*/ 63 h 329"/>
                <a:gd name="T14" fmla="*/ 188 w 330"/>
                <a:gd name="T15" fmla="*/ 36 h 329"/>
                <a:gd name="T16" fmla="*/ 205 w 330"/>
                <a:gd name="T17" fmla="*/ 23 h 329"/>
                <a:gd name="T18" fmla="*/ 220 w 330"/>
                <a:gd name="T19" fmla="*/ 22 h 329"/>
                <a:gd name="T20" fmla="*/ 245 w 330"/>
                <a:gd name="T21" fmla="*/ 32 h 329"/>
                <a:gd name="T22" fmla="*/ 296 w 330"/>
                <a:gd name="T23" fmla="*/ 88 h 329"/>
                <a:gd name="T24" fmla="*/ 330 w 330"/>
                <a:gd name="T25" fmla="*/ 141 h 329"/>
                <a:gd name="T26" fmla="*/ 309 w 330"/>
                <a:gd name="T27" fmla="*/ 172 h 329"/>
                <a:gd name="T28" fmla="*/ 297 w 330"/>
                <a:gd name="T29" fmla="*/ 212 h 329"/>
                <a:gd name="T30" fmla="*/ 312 w 330"/>
                <a:gd name="T31" fmla="*/ 231 h 329"/>
                <a:gd name="T32" fmla="*/ 330 w 330"/>
                <a:gd name="T33" fmla="*/ 236 h 329"/>
                <a:gd name="T34" fmla="*/ 322 w 330"/>
                <a:gd name="T35" fmla="*/ 248 h 329"/>
                <a:gd name="T36" fmla="*/ 301 w 330"/>
                <a:gd name="T37" fmla="*/ 268 h 329"/>
                <a:gd name="T38" fmla="*/ 261 w 330"/>
                <a:gd name="T39" fmla="*/ 289 h 329"/>
                <a:gd name="T40" fmla="*/ 161 w 330"/>
                <a:gd name="T41" fmla="*/ 313 h 329"/>
                <a:gd name="T42" fmla="*/ 94 w 330"/>
                <a:gd name="T43" fmla="*/ 329 h 329"/>
                <a:gd name="T44" fmla="*/ 102 w 330"/>
                <a:gd name="T45" fmla="*/ 295 h 329"/>
                <a:gd name="T46" fmla="*/ 106 w 330"/>
                <a:gd name="T47" fmla="*/ 239 h 329"/>
                <a:gd name="T48" fmla="*/ 96 w 330"/>
                <a:gd name="T49" fmla="*/ 196 h 329"/>
                <a:gd name="T50" fmla="*/ 77 w 330"/>
                <a:gd name="T51" fmla="*/ 161 h 329"/>
                <a:gd name="T52" fmla="*/ 43 w 330"/>
                <a:gd name="T53" fmla="*/ 117 h 329"/>
                <a:gd name="T54" fmla="*/ 12 w 330"/>
                <a:gd name="T55" fmla="*/ 68 h 329"/>
                <a:gd name="T56" fmla="*/ 1 w 330"/>
                <a:gd name="T57" fmla="*/ 26 h 329"/>
                <a:gd name="T58" fmla="*/ 0 w 330"/>
                <a:gd name="T5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0" h="329">
                  <a:moveTo>
                    <a:pt x="0" y="0"/>
                  </a:moveTo>
                  <a:lnTo>
                    <a:pt x="41" y="43"/>
                  </a:lnTo>
                  <a:lnTo>
                    <a:pt x="86" y="76"/>
                  </a:lnTo>
                  <a:lnTo>
                    <a:pt x="110" y="86"/>
                  </a:lnTo>
                  <a:lnTo>
                    <a:pt x="130" y="86"/>
                  </a:lnTo>
                  <a:lnTo>
                    <a:pt x="146" y="80"/>
                  </a:lnTo>
                  <a:lnTo>
                    <a:pt x="166" y="63"/>
                  </a:lnTo>
                  <a:lnTo>
                    <a:pt x="188" y="36"/>
                  </a:lnTo>
                  <a:lnTo>
                    <a:pt x="205" y="23"/>
                  </a:lnTo>
                  <a:lnTo>
                    <a:pt x="220" y="22"/>
                  </a:lnTo>
                  <a:lnTo>
                    <a:pt x="245" y="32"/>
                  </a:lnTo>
                  <a:lnTo>
                    <a:pt x="296" y="88"/>
                  </a:lnTo>
                  <a:lnTo>
                    <a:pt x="330" y="141"/>
                  </a:lnTo>
                  <a:lnTo>
                    <a:pt x="309" y="172"/>
                  </a:lnTo>
                  <a:lnTo>
                    <a:pt x="297" y="212"/>
                  </a:lnTo>
                  <a:lnTo>
                    <a:pt x="312" y="231"/>
                  </a:lnTo>
                  <a:lnTo>
                    <a:pt x="330" y="236"/>
                  </a:lnTo>
                  <a:lnTo>
                    <a:pt x="322" y="248"/>
                  </a:lnTo>
                  <a:lnTo>
                    <a:pt x="301" y="268"/>
                  </a:lnTo>
                  <a:lnTo>
                    <a:pt x="261" y="289"/>
                  </a:lnTo>
                  <a:lnTo>
                    <a:pt x="161" y="313"/>
                  </a:lnTo>
                  <a:lnTo>
                    <a:pt x="94" y="329"/>
                  </a:lnTo>
                  <a:lnTo>
                    <a:pt x="102" y="295"/>
                  </a:lnTo>
                  <a:lnTo>
                    <a:pt x="106" y="239"/>
                  </a:lnTo>
                  <a:lnTo>
                    <a:pt x="96" y="196"/>
                  </a:lnTo>
                  <a:lnTo>
                    <a:pt x="77" y="161"/>
                  </a:lnTo>
                  <a:lnTo>
                    <a:pt x="43" y="117"/>
                  </a:lnTo>
                  <a:lnTo>
                    <a:pt x="12" y="68"/>
                  </a:lnTo>
                  <a:lnTo>
                    <a:pt x="1" y="2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xmlns="" id="{C47987F5-2E9E-4AE9-86C5-E6F94387B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9" y="2054"/>
              <a:ext cx="129" cy="267"/>
            </a:xfrm>
            <a:custGeom>
              <a:avLst/>
              <a:gdLst>
                <a:gd name="T0" fmla="*/ 0 w 386"/>
                <a:gd name="T1" fmla="*/ 0 h 801"/>
                <a:gd name="T2" fmla="*/ 22 w 386"/>
                <a:gd name="T3" fmla="*/ 7 h 801"/>
                <a:gd name="T4" fmla="*/ 64 w 386"/>
                <a:gd name="T5" fmla="*/ 24 h 801"/>
                <a:gd name="T6" fmla="*/ 118 w 386"/>
                <a:gd name="T7" fmla="*/ 58 h 801"/>
                <a:gd name="T8" fmla="*/ 181 w 386"/>
                <a:gd name="T9" fmla="*/ 113 h 801"/>
                <a:gd name="T10" fmla="*/ 245 w 386"/>
                <a:gd name="T11" fmla="*/ 166 h 801"/>
                <a:gd name="T12" fmla="*/ 282 w 386"/>
                <a:gd name="T13" fmla="*/ 189 h 801"/>
                <a:gd name="T14" fmla="*/ 274 w 386"/>
                <a:gd name="T15" fmla="*/ 216 h 801"/>
                <a:gd name="T16" fmla="*/ 257 w 386"/>
                <a:gd name="T17" fmla="*/ 249 h 801"/>
                <a:gd name="T18" fmla="*/ 237 w 386"/>
                <a:gd name="T19" fmla="*/ 264 h 801"/>
                <a:gd name="T20" fmla="*/ 216 w 386"/>
                <a:gd name="T21" fmla="*/ 264 h 801"/>
                <a:gd name="T22" fmla="*/ 180 w 386"/>
                <a:gd name="T23" fmla="*/ 256 h 801"/>
                <a:gd name="T24" fmla="*/ 138 w 386"/>
                <a:gd name="T25" fmla="*/ 254 h 801"/>
                <a:gd name="T26" fmla="*/ 109 w 386"/>
                <a:gd name="T27" fmla="*/ 268 h 801"/>
                <a:gd name="T28" fmla="*/ 94 w 386"/>
                <a:gd name="T29" fmla="*/ 282 h 801"/>
                <a:gd name="T30" fmla="*/ 137 w 386"/>
                <a:gd name="T31" fmla="*/ 362 h 801"/>
                <a:gd name="T32" fmla="*/ 165 w 386"/>
                <a:gd name="T33" fmla="*/ 432 h 801"/>
                <a:gd name="T34" fmla="*/ 168 w 386"/>
                <a:gd name="T35" fmla="*/ 462 h 801"/>
                <a:gd name="T36" fmla="*/ 160 w 386"/>
                <a:gd name="T37" fmla="*/ 517 h 801"/>
                <a:gd name="T38" fmla="*/ 141 w 386"/>
                <a:gd name="T39" fmla="*/ 565 h 801"/>
                <a:gd name="T40" fmla="*/ 157 w 386"/>
                <a:gd name="T41" fmla="*/ 553 h 801"/>
                <a:gd name="T42" fmla="*/ 182 w 386"/>
                <a:gd name="T43" fmla="*/ 518 h 801"/>
                <a:gd name="T44" fmla="*/ 209 w 386"/>
                <a:gd name="T45" fmla="*/ 486 h 801"/>
                <a:gd name="T46" fmla="*/ 238 w 386"/>
                <a:gd name="T47" fmla="*/ 472 h 801"/>
                <a:gd name="T48" fmla="*/ 266 w 386"/>
                <a:gd name="T49" fmla="*/ 469 h 801"/>
                <a:gd name="T50" fmla="*/ 282 w 386"/>
                <a:gd name="T51" fmla="*/ 472 h 801"/>
                <a:gd name="T52" fmla="*/ 273 w 386"/>
                <a:gd name="T53" fmla="*/ 489 h 801"/>
                <a:gd name="T54" fmla="*/ 261 w 386"/>
                <a:gd name="T55" fmla="*/ 528 h 801"/>
                <a:gd name="T56" fmla="*/ 256 w 386"/>
                <a:gd name="T57" fmla="*/ 565 h 801"/>
                <a:gd name="T58" fmla="*/ 257 w 386"/>
                <a:gd name="T59" fmla="*/ 599 h 801"/>
                <a:gd name="T60" fmla="*/ 265 w 386"/>
                <a:gd name="T61" fmla="*/ 626 h 801"/>
                <a:gd name="T62" fmla="*/ 277 w 386"/>
                <a:gd name="T63" fmla="*/ 643 h 801"/>
                <a:gd name="T64" fmla="*/ 294 w 386"/>
                <a:gd name="T65" fmla="*/ 645 h 801"/>
                <a:gd name="T66" fmla="*/ 317 w 386"/>
                <a:gd name="T67" fmla="*/ 629 h 801"/>
                <a:gd name="T68" fmla="*/ 330 w 386"/>
                <a:gd name="T69" fmla="*/ 613 h 801"/>
                <a:gd name="T70" fmla="*/ 357 w 386"/>
                <a:gd name="T71" fmla="*/ 614 h 801"/>
                <a:gd name="T72" fmla="*/ 379 w 386"/>
                <a:gd name="T73" fmla="*/ 625 h 801"/>
                <a:gd name="T74" fmla="*/ 386 w 386"/>
                <a:gd name="T75" fmla="*/ 634 h 801"/>
                <a:gd name="T76" fmla="*/ 385 w 386"/>
                <a:gd name="T77" fmla="*/ 650 h 801"/>
                <a:gd name="T78" fmla="*/ 370 w 386"/>
                <a:gd name="T79" fmla="*/ 677 h 801"/>
                <a:gd name="T80" fmla="*/ 339 w 386"/>
                <a:gd name="T81" fmla="*/ 718 h 801"/>
                <a:gd name="T82" fmla="*/ 330 w 386"/>
                <a:gd name="T83" fmla="*/ 743 h 801"/>
                <a:gd name="T84" fmla="*/ 334 w 386"/>
                <a:gd name="T85" fmla="*/ 750 h 801"/>
                <a:gd name="T86" fmla="*/ 353 w 386"/>
                <a:gd name="T87" fmla="*/ 755 h 801"/>
                <a:gd name="T88" fmla="*/ 377 w 386"/>
                <a:gd name="T89" fmla="*/ 754 h 801"/>
                <a:gd name="T90" fmla="*/ 359 w 386"/>
                <a:gd name="T91" fmla="*/ 779 h 801"/>
                <a:gd name="T92" fmla="*/ 334 w 386"/>
                <a:gd name="T93" fmla="*/ 798 h 801"/>
                <a:gd name="T94" fmla="*/ 317 w 386"/>
                <a:gd name="T95" fmla="*/ 801 h 801"/>
                <a:gd name="T96" fmla="*/ 293 w 386"/>
                <a:gd name="T97" fmla="*/ 797 h 801"/>
                <a:gd name="T98" fmla="*/ 261 w 386"/>
                <a:gd name="T99" fmla="*/ 773 h 801"/>
                <a:gd name="T100" fmla="*/ 210 w 386"/>
                <a:gd name="T101" fmla="*/ 721 h 801"/>
                <a:gd name="T102" fmla="*/ 156 w 386"/>
                <a:gd name="T103" fmla="*/ 673 h 801"/>
                <a:gd name="T104" fmla="*/ 116 w 386"/>
                <a:gd name="T105" fmla="*/ 658 h 801"/>
                <a:gd name="T106" fmla="*/ 94 w 386"/>
                <a:gd name="T107" fmla="*/ 659 h 801"/>
                <a:gd name="T108" fmla="*/ 90 w 386"/>
                <a:gd name="T109" fmla="*/ 514 h 801"/>
                <a:gd name="T110" fmla="*/ 92 w 386"/>
                <a:gd name="T111" fmla="*/ 336 h 801"/>
                <a:gd name="T112" fmla="*/ 88 w 386"/>
                <a:gd name="T113" fmla="*/ 250 h 801"/>
                <a:gd name="T114" fmla="*/ 77 w 386"/>
                <a:gd name="T115" fmla="*/ 196 h 801"/>
                <a:gd name="T116" fmla="*/ 42 w 386"/>
                <a:gd name="T117" fmla="*/ 98 h 801"/>
                <a:gd name="T118" fmla="*/ 0 w 386"/>
                <a:gd name="T119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801">
                  <a:moveTo>
                    <a:pt x="0" y="0"/>
                  </a:moveTo>
                  <a:lnTo>
                    <a:pt x="22" y="7"/>
                  </a:lnTo>
                  <a:lnTo>
                    <a:pt x="64" y="24"/>
                  </a:lnTo>
                  <a:lnTo>
                    <a:pt x="118" y="58"/>
                  </a:lnTo>
                  <a:lnTo>
                    <a:pt x="181" y="113"/>
                  </a:lnTo>
                  <a:lnTo>
                    <a:pt x="245" y="166"/>
                  </a:lnTo>
                  <a:lnTo>
                    <a:pt x="282" y="189"/>
                  </a:lnTo>
                  <a:lnTo>
                    <a:pt x="274" y="216"/>
                  </a:lnTo>
                  <a:lnTo>
                    <a:pt x="257" y="249"/>
                  </a:lnTo>
                  <a:lnTo>
                    <a:pt x="237" y="264"/>
                  </a:lnTo>
                  <a:lnTo>
                    <a:pt x="216" y="264"/>
                  </a:lnTo>
                  <a:lnTo>
                    <a:pt x="180" y="256"/>
                  </a:lnTo>
                  <a:lnTo>
                    <a:pt x="138" y="254"/>
                  </a:lnTo>
                  <a:lnTo>
                    <a:pt x="109" y="268"/>
                  </a:lnTo>
                  <a:lnTo>
                    <a:pt x="94" y="282"/>
                  </a:lnTo>
                  <a:lnTo>
                    <a:pt x="137" y="362"/>
                  </a:lnTo>
                  <a:lnTo>
                    <a:pt x="165" y="432"/>
                  </a:lnTo>
                  <a:lnTo>
                    <a:pt x="168" y="462"/>
                  </a:lnTo>
                  <a:lnTo>
                    <a:pt x="160" y="517"/>
                  </a:lnTo>
                  <a:lnTo>
                    <a:pt x="141" y="565"/>
                  </a:lnTo>
                  <a:lnTo>
                    <a:pt x="157" y="553"/>
                  </a:lnTo>
                  <a:lnTo>
                    <a:pt x="182" y="518"/>
                  </a:lnTo>
                  <a:lnTo>
                    <a:pt x="209" y="486"/>
                  </a:lnTo>
                  <a:lnTo>
                    <a:pt x="238" y="472"/>
                  </a:lnTo>
                  <a:lnTo>
                    <a:pt x="266" y="469"/>
                  </a:lnTo>
                  <a:lnTo>
                    <a:pt x="282" y="472"/>
                  </a:lnTo>
                  <a:lnTo>
                    <a:pt x="273" y="489"/>
                  </a:lnTo>
                  <a:lnTo>
                    <a:pt x="261" y="528"/>
                  </a:lnTo>
                  <a:lnTo>
                    <a:pt x="256" y="565"/>
                  </a:lnTo>
                  <a:lnTo>
                    <a:pt x="257" y="599"/>
                  </a:lnTo>
                  <a:lnTo>
                    <a:pt x="265" y="626"/>
                  </a:lnTo>
                  <a:lnTo>
                    <a:pt x="277" y="643"/>
                  </a:lnTo>
                  <a:lnTo>
                    <a:pt x="294" y="645"/>
                  </a:lnTo>
                  <a:lnTo>
                    <a:pt x="317" y="629"/>
                  </a:lnTo>
                  <a:lnTo>
                    <a:pt x="330" y="613"/>
                  </a:lnTo>
                  <a:lnTo>
                    <a:pt x="357" y="614"/>
                  </a:lnTo>
                  <a:lnTo>
                    <a:pt x="379" y="625"/>
                  </a:lnTo>
                  <a:lnTo>
                    <a:pt x="386" y="634"/>
                  </a:lnTo>
                  <a:lnTo>
                    <a:pt x="385" y="650"/>
                  </a:lnTo>
                  <a:lnTo>
                    <a:pt x="370" y="677"/>
                  </a:lnTo>
                  <a:lnTo>
                    <a:pt x="339" y="718"/>
                  </a:lnTo>
                  <a:lnTo>
                    <a:pt x="330" y="743"/>
                  </a:lnTo>
                  <a:lnTo>
                    <a:pt x="334" y="750"/>
                  </a:lnTo>
                  <a:lnTo>
                    <a:pt x="353" y="755"/>
                  </a:lnTo>
                  <a:lnTo>
                    <a:pt x="377" y="754"/>
                  </a:lnTo>
                  <a:lnTo>
                    <a:pt x="359" y="779"/>
                  </a:lnTo>
                  <a:lnTo>
                    <a:pt x="334" y="798"/>
                  </a:lnTo>
                  <a:lnTo>
                    <a:pt x="317" y="801"/>
                  </a:lnTo>
                  <a:lnTo>
                    <a:pt x="293" y="797"/>
                  </a:lnTo>
                  <a:lnTo>
                    <a:pt x="261" y="773"/>
                  </a:lnTo>
                  <a:lnTo>
                    <a:pt x="210" y="721"/>
                  </a:lnTo>
                  <a:lnTo>
                    <a:pt x="156" y="673"/>
                  </a:lnTo>
                  <a:lnTo>
                    <a:pt x="116" y="658"/>
                  </a:lnTo>
                  <a:lnTo>
                    <a:pt x="94" y="659"/>
                  </a:lnTo>
                  <a:lnTo>
                    <a:pt x="90" y="514"/>
                  </a:lnTo>
                  <a:lnTo>
                    <a:pt x="92" y="336"/>
                  </a:lnTo>
                  <a:lnTo>
                    <a:pt x="88" y="250"/>
                  </a:lnTo>
                  <a:lnTo>
                    <a:pt x="77" y="196"/>
                  </a:lnTo>
                  <a:lnTo>
                    <a:pt x="42" y="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xmlns="" id="{09D256C3-7023-467E-AC82-71845FEDE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58 w 153"/>
                <a:gd name="T1" fmla="*/ 330 h 330"/>
                <a:gd name="T2" fmla="*/ 74 w 153"/>
                <a:gd name="T3" fmla="*/ 329 h 330"/>
                <a:gd name="T4" fmla="*/ 98 w 153"/>
                <a:gd name="T5" fmla="*/ 317 h 330"/>
                <a:gd name="T6" fmla="*/ 118 w 153"/>
                <a:gd name="T7" fmla="*/ 301 h 330"/>
                <a:gd name="T8" fmla="*/ 137 w 153"/>
                <a:gd name="T9" fmla="*/ 286 h 330"/>
                <a:gd name="T10" fmla="*/ 151 w 153"/>
                <a:gd name="T11" fmla="*/ 282 h 330"/>
                <a:gd name="T12" fmla="*/ 153 w 153"/>
                <a:gd name="T13" fmla="*/ 255 h 330"/>
                <a:gd name="T14" fmla="*/ 151 w 153"/>
                <a:gd name="T15" fmla="*/ 204 h 330"/>
                <a:gd name="T16" fmla="*/ 139 w 153"/>
                <a:gd name="T17" fmla="*/ 163 h 330"/>
                <a:gd name="T18" fmla="*/ 120 w 153"/>
                <a:gd name="T19" fmla="*/ 128 h 330"/>
                <a:gd name="T20" fmla="*/ 86 w 153"/>
                <a:gd name="T21" fmla="*/ 83 h 330"/>
                <a:gd name="T22" fmla="*/ 34 w 153"/>
                <a:gd name="T23" fmla="*/ 29 h 330"/>
                <a:gd name="T24" fmla="*/ 10 w 153"/>
                <a:gd name="T25" fmla="*/ 0 h 330"/>
                <a:gd name="T26" fmla="*/ 4 w 153"/>
                <a:gd name="T27" fmla="*/ 29 h 330"/>
                <a:gd name="T28" fmla="*/ 0 w 153"/>
                <a:gd name="T29" fmla="*/ 80 h 330"/>
                <a:gd name="T30" fmla="*/ 7 w 153"/>
                <a:gd name="T31" fmla="*/ 121 h 330"/>
                <a:gd name="T32" fmla="*/ 19 w 153"/>
                <a:gd name="T33" fmla="*/ 156 h 330"/>
                <a:gd name="T34" fmla="*/ 46 w 153"/>
                <a:gd name="T35" fmla="*/ 200 h 330"/>
                <a:gd name="T36" fmla="*/ 87 w 153"/>
                <a:gd name="T37" fmla="*/ 253 h 330"/>
                <a:gd name="T38" fmla="*/ 104 w 153"/>
                <a:gd name="T39" fmla="*/ 282 h 330"/>
                <a:gd name="T40" fmla="*/ 84 w 153"/>
                <a:gd name="T41" fmla="*/ 282 h 330"/>
                <a:gd name="T42" fmla="*/ 47 w 153"/>
                <a:gd name="T43" fmla="*/ 290 h 330"/>
                <a:gd name="T44" fmla="*/ 30 w 153"/>
                <a:gd name="T45" fmla="*/ 300 h 330"/>
                <a:gd name="T46" fmla="*/ 26 w 153"/>
                <a:gd name="T47" fmla="*/ 308 h 330"/>
                <a:gd name="T48" fmla="*/ 34 w 153"/>
                <a:gd name="T49" fmla="*/ 321 h 330"/>
                <a:gd name="T50" fmla="*/ 58 w 153"/>
                <a:gd name="T5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58" y="330"/>
                  </a:moveTo>
                  <a:lnTo>
                    <a:pt x="74" y="329"/>
                  </a:lnTo>
                  <a:lnTo>
                    <a:pt x="98" y="317"/>
                  </a:lnTo>
                  <a:lnTo>
                    <a:pt x="118" y="301"/>
                  </a:lnTo>
                  <a:lnTo>
                    <a:pt x="137" y="286"/>
                  </a:lnTo>
                  <a:lnTo>
                    <a:pt x="151" y="282"/>
                  </a:lnTo>
                  <a:lnTo>
                    <a:pt x="153" y="255"/>
                  </a:lnTo>
                  <a:lnTo>
                    <a:pt x="151" y="204"/>
                  </a:lnTo>
                  <a:lnTo>
                    <a:pt x="139" y="163"/>
                  </a:lnTo>
                  <a:lnTo>
                    <a:pt x="120" y="128"/>
                  </a:lnTo>
                  <a:lnTo>
                    <a:pt x="86" y="83"/>
                  </a:lnTo>
                  <a:lnTo>
                    <a:pt x="34" y="29"/>
                  </a:lnTo>
                  <a:lnTo>
                    <a:pt x="10" y="0"/>
                  </a:lnTo>
                  <a:lnTo>
                    <a:pt x="4" y="29"/>
                  </a:lnTo>
                  <a:lnTo>
                    <a:pt x="0" y="80"/>
                  </a:lnTo>
                  <a:lnTo>
                    <a:pt x="7" y="121"/>
                  </a:lnTo>
                  <a:lnTo>
                    <a:pt x="19" y="156"/>
                  </a:lnTo>
                  <a:lnTo>
                    <a:pt x="46" y="200"/>
                  </a:lnTo>
                  <a:lnTo>
                    <a:pt x="87" y="253"/>
                  </a:lnTo>
                  <a:lnTo>
                    <a:pt x="104" y="282"/>
                  </a:lnTo>
                  <a:lnTo>
                    <a:pt x="84" y="282"/>
                  </a:lnTo>
                  <a:lnTo>
                    <a:pt x="47" y="290"/>
                  </a:lnTo>
                  <a:lnTo>
                    <a:pt x="30" y="300"/>
                  </a:lnTo>
                  <a:lnTo>
                    <a:pt x="26" y="308"/>
                  </a:lnTo>
                  <a:lnTo>
                    <a:pt x="34" y="321"/>
                  </a:lnTo>
                  <a:lnTo>
                    <a:pt x="5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xmlns="" id="{5321F6E4-9CD0-4002-9E83-7CE60BBA7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651"/>
              <a:ext cx="92" cy="205"/>
            </a:xfrm>
            <a:custGeom>
              <a:avLst/>
              <a:gdLst>
                <a:gd name="T0" fmla="*/ 40 w 276"/>
                <a:gd name="T1" fmla="*/ 96 h 615"/>
                <a:gd name="T2" fmla="*/ 33 w 276"/>
                <a:gd name="T3" fmla="*/ 180 h 615"/>
                <a:gd name="T4" fmla="*/ 12 w 276"/>
                <a:gd name="T5" fmla="*/ 334 h 615"/>
                <a:gd name="T6" fmla="*/ 0 w 276"/>
                <a:gd name="T7" fmla="*/ 433 h 615"/>
                <a:gd name="T8" fmla="*/ 0 w 276"/>
                <a:gd name="T9" fmla="*/ 492 h 615"/>
                <a:gd name="T10" fmla="*/ 7 w 276"/>
                <a:gd name="T11" fmla="*/ 547 h 615"/>
                <a:gd name="T12" fmla="*/ 25 w 276"/>
                <a:gd name="T13" fmla="*/ 593 h 615"/>
                <a:gd name="T14" fmla="*/ 40 w 276"/>
                <a:gd name="T15" fmla="*/ 615 h 615"/>
                <a:gd name="T16" fmla="*/ 59 w 276"/>
                <a:gd name="T17" fmla="*/ 569 h 615"/>
                <a:gd name="T18" fmla="*/ 104 w 276"/>
                <a:gd name="T19" fmla="*/ 463 h 615"/>
                <a:gd name="T20" fmla="*/ 128 w 276"/>
                <a:gd name="T21" fmla="*/ 378 h 615"/>
                <a:gd name="T22" fmla="*/ 133 w 276"/>
                <a:gd name="T23" fmla="*/ 320 h 615"/>
                <a:gd name="T24" fmla="*/ 127 w 276"/>
                <a:gd name="T25" fmla="*/ 266 h 615"/>
                <a:gd name="T26" fmla="*/ 105 w 276"/>
                <a:gd name="T27" fmla="*/ 214 h 615"/>
                <a:gd name="T28" fmla="*/ 87 w 276"/>
                <a:gd name="T29" fmla="*/ 190 h 615"/>
                <a:gd name="T30" fmla="*/ 109 w 276"/>
                <a:gd name="T31" fmla="*/ 188 h 615"/>
                <a:gd name="T32" fmla="*/ 148 w 276"/>
                <a:gd name="T33" fmla="*/ 182 h 615"/>
                <a:gd name="T34" fmla="*/ 183 w 276"/>
                <a:gd name="T35" fmla="*/ 168 h 615"/>
                <a:gd name="T36" fmla="*/ 212 w 276"/>
                <a:gd name="T37" fmla="*/ 150 h 615"/>
                <a:gd name="T38" fmla="*/ 235 w 276"/>
                <a:gd name="T39" fmla="*/ 127 h 615"/>
                <a:gd name="T40" fmla="*/ 253 w 276"/>
                <a:gd name="T41" fmla="*/ 98 h 615"/>
                <a:gd name="T42" fmla="*/ 267 w 276"/>
                <a:gd name="T43" fmla="*/ 63 h 615"/>
                <a:gd name="T44" fmla="*/ 273 w 276"/>
                <a:gd name="T45" fmla="*/ 24 h 615"/>
                <a:gd name="T46" fmla="*/ 276 w 276"/>
                <a:gd name="T47" fmla="*/ 2 h 615"/>
                <a:gd name="T48" fmla="*/ 255 w 276"/>
                <a:gd name="T49" fmla="*/ 0 h 615"/>
                <a:gd name="T50" fmla="*/ 217 w 276"/>
                <a:gd name="T51" fmla="*/ 6 h 615"/>
                <a:gd name="T52" fmla="*/ 172 w 276"/>
                <a:gd name="T53" fmla="*/ 23 h 615"/>
                <a:gd name="T54" fmla="*/ 123 w 276"/>
                <a:gd name="T55" fmla="*/ 55 h 615"/>
                <a:gd name="T56" fmla="*/ 72 w 276"/>
                <a:gd name="T57" fmla="*/ 87 h 615"/>
                <a:gd name="T58" fmla="*/ 40 w 276"/>
                <a:gd name="T59" fmla="*/ 9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6" h="615">
                  <a:moveTo>
                    <a:pt x="40" y="96"/>
                  </a:moveTo>
                  <a:lnTo>
                    <a:pt x="33" y="180"/>
                  </a:lnTo>
                  <a:lnTo>
                    <a:pt x="12" y="334"/>
                  </a:lnTo>
                  <a:lnTo>
                    <a:pt x="0" y="433"/>
                  </a:lnTo>
                  <a:lnTo>
                    <a:pt x="0" y="492"/>
                  </a:lnTo>
                  <a:lnTo>
                    <a:pt x="7" y="547"/>
                  </a:lnTo>
                  <a:lnTo>
                    <a:pt x="25" y="593"/>
                  </a:lnTo>
                  <a:lnTo>
                    <a:pt x="40" y="615"/>
                  </a:lnTo>
                  <a:lnTo>
                    <a:pt x="59" y="569"/>
                  </a:lnTo>
                  <a:lnTo>
                    <a:pt x="104" y="463"/>
                  </a:lnTo>
                  <a:lnTo>
                    <a:pt x="128" y="378"/>
                  </a:lnTo>
                  <a:lnTo>
                    <a:pt x="133" y="320"/>
                  </a:lnTo>
                  <a:lnTo>
                    <a:pt x="127" y="266"/>
                  </a:lnTo>
                  <a:lnTo>
                    <a:pt x="105" y="214"/>
                  </a:lnTo>
                  <a:lnTo>
                    <a:pt x="87" y="190"/>
                  </a:lnTo>
                  <a:lnTo>
                    <a:pt x="109" y="188"/>
                  </a:lnTo>
                  <a:lnTo>
                    <a:pt x="148" y="182"/>
                  </a:lnTo>
                  <a:lnTo>
                    <a:pt x="183" y="168"/>
                  </a:lnTo>
                  <a:lnTo>
                    <a:pt x="212" y="150"/>
                  </a:lnTo>
                  <a:lnTo>
                    <a:pt x="235" y="127"/>
                  </a:lnTo>
                  <a:lnTo>
                    <a:pt x="253" y="98"/>
                  </a:lnTo>
                  <a:lnTo>
                    <a:pt x="267" y="63"/>
                  </a:lnTo>
                  <a:lnTo>
                    <a:pt x="273" y="24"/>
                  </a:lnTo>
                  <a:lnTo>
                    <a:pt x="276" y="2"/>
                  </a:lnTo>
                  <a:lnTo>
                    <a:pt x="255" y="0"/>
                  </a:lnTo>
                  <a:lnTo>
                    <a:pt x="217" y="6"/>
                  </a:lnTo>
                  <a:lnTo>
                    <a:pt x="172" y="23"/>
                  </a:lnTo>
                  <a:lnTo>
                    <a:pt x="123" y="55"/>
                  </a:lnTo>
                  <a:lnTo>
                    <a:pt x="72" y="87"/>
                  </a:lnTo>
                  <a:lnTo>
                    <a:pt x="4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xmlns="" id="{7EEFDE09-302A-4C3C-B775-5136B593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141 w 377"/>
                <a:gd name="T1" fmla="*/ 66 h 236"/>
                <a:gd name="T2" fmla="*/ 97 w 377"/>
                <a:gd name="T3" fmla="*/ 69 h 236"/>
                <a:gd name="T4" fmla="*/ 33 w 377"/>
                <a:gd name="T5" fmla="*/ 76 h 236"/>
                <a:gd name="T6" fmla="*/ 11 w 377"/>
                <a:gd name="T7" fmla="*/ 89 h 236"/>
                <a:gd name="T8" fmla="*/ 3 w 377"/>
                <a:gd name="T9" fmla="*/ 104 h 236"/>
                <a:gd name="T10" fmla="*/ 0 w 377"/>
                <a:gd name="T11" fmla="*/ 114 h 236"/>
                <a:gd name="T12" fmla="*/ 25 w 377"/>
                <a:gd name="T13" fmla="*/ 116 h 236"/>
                <a:gd name="T14" fmla="*/ 77 w 377"/>
                <a:gd name="T15" fmla="*/ 130 h 236"/>
                <a:gd name="T16" fmla="*/ 159 w 377"/>
                <a:gd name="T17" fmla="*/ 168 h 236"/>
                <a:gd name="T18" fmla="*/ 237 w 377"/>
                <a:gd name="T19" fmla="*/ 209 h 236"/>
                <a:gd name="T20" fmla="*/ 285 w 377"/>
                <a:gd name="T21" fmla="*/ 229 h 236"/>
                <a:gd name="T22" fmla="*/ 328 w 377"/>
                <a:gd name="T23" fmla="*/ 236 h 236"/>
                <a:gd name="T24" fmla="*/ 364 w 377"/>
                <a:gd name="T25" fmla="*/ 224 h 236"/>
                <a:gd name="T26" fmla="*/ 377 w 377"/>
                <a:gd name="T27" fmla="*/ 208 h 236"/>
                <a:gd name="T28" fmla="*/ 362 w 377"/>
                <a:gd name="T29" fmla="*/ 210 h 236"/>
                <a:gd name="T30" fmla="*/ 336 w 377"/>
                <a:gd name="T31" fmla="*/ 206 h 236"/>
                <a:gd name="T32" fmla="*/ 300 w 377"/>
                <a:gd name="T33" fmla="*/ 192 h 236"/>
                <a:gd name="T34" fmla="*/ 259 w 377"/>
                <a:gd name="T35" fmla="*/ 154 h 236"/>
                <a:gd name="T36" fmla="*/ 223 w 377"/>
                <a:gd name="T37" fmla="*/ 108 h 236"/>
                <a:gd name="T38" fmla="*/ 176 w 377"/>
                <a:gd name="T39" fmla="*/ 38 h 236"/>
                <a:gd name="T40" fmla="*/ 136 w 377"/>
                <a:gd name="T41" fmla="*/ 0 h 236"/>
                <a:gd name="T42" fmla="*/ 115 w 377"/>
                <a:gd name="T43" fmla="*/ 1 h 236"/>
                <a:gd name="T44" fmla="*/ 101 w 377"/>
                <a:gd name="T45" fmla="*/ 10 h 236"/>
                <a:gd name="T46" fmla="*/ 95 w 377"/>
                <a:gd name="T47" fmla="*/ 20 h 236"/>
                <a:gd name="T48" fmla="*/ 116 w 377"/>
                <a:gd name="T49" fmla="*/ 22 h 236"/>
                <a:gd name="T50" fmla="*/ 139 w 377"/>
                <a:gd name="T51" fmla="*/ 34 h 236"/>
                <a:gd name="T52" fmla="*/ 144 w 377"/>
                <a:gd name="T53" fmla="*/ 53 h 236"/>
                <a:gd name="T54" fmla="*/ 141 w 377"/>
                <a:gd name="T55" fmla="*/ 6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141" y="66"/>
                  </a:moveTo>
                  <a:lnTo>
                    <a:pt x="97" y="69"/>
                  </a:lnTo>
                  <a:lnTo>
                    <a:pt x="33" y="76"/>
                  </a:lnTo>
                  <a:lnTo>
                    <a:pt x="11" y="89"/>
                  </a:lnTo>
                  <a:lnTo>
                    <a:pt x="3" y="104"/>
                  </a:lnTo>
                  <a:lnTo>
                    <a:pt x="0" y="114"/>
                  </a:lnTo>
                  <a:lnTo>
                    <a:pt x="25" y="116"/>
                  </a:lnTo>
                  <a:lnTo>
                    <a:pt x="77" y="130"/>
                  </a:lnTo>
                  <a:lnTo>
                    <a:pt x="159" y="168"/>
                  </a:lnTo>
                  <a:lnTo>
                    <a:pt x="237" y="209"/>
                  </a:lnTo>
                  <a:lnTo>
                    <a:pt x="285" y="229"/>
                  </a:lnTo>
                  <a:lnTo>
                    <a:pt x="328" y="236"/>
                  </a:lnTo>
                  <a:lnTo>
                    <a:pt x="364" y="224"/>
                  </a:lnTo>
                  <a:lnTo>
                    <a:pt x="377" y="208"/>
                  </a:lnTo>
                  <a:lnTo>
                    <a:pt x="362" y="210"/>
                  </a:lnTo>
                  <a:lnTo>
                    <a:pt x="336" y="206"/>
                  </a:lnTo>
                  <a:lnTo>
                    <a:pt x="300" y="192"/>
                  </a:lnTo>
                  <a:lnTo>
                    <a:pt x="259" y="154"/>
                  </a:lnTo>
                  <a:lnTo>
                    <a:pt x="223" y="108"/>
                  </a:lnTo>
                  <a:lnTo>
                    <a:pt x="176" y="38"/>
                  </a:lnTo>
                  <a:lnTo>
                    <a:pt x="136" y="0"/>
                  </a:lnTo>
                  <a:lnTo>
                    <a:pt x="115" y="1"/>
                  </a:lnTo>
                  <a:lnTo>
                    <a:pt x="101" y="10"/>
                  </a:lnTo>
                  <a:lnTo>
                    <a:pt x="95" y="20"/>
                  </a:lnTo>
                  <a:lnTo>
                    <a:pt x="116" y="22"/>
                  </a:lnTo>
                  <a:lnTo>
                    <a:pt x="139" y="34"/>
                  </a:lnTo>
                  <a:lnTo>
                    <a:pt x="144" y="53"/>
                  </a:lnTo>
                  <a:lnTo>
                    <a:pt x="141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xmlns="" id="{65614DE2-BA40-4351-8C28-FFAC1C79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2632"/>
              <a:ext cx="142" cy="98"/>
            </a:xfrm>
            <a:custGeom>
              <a:avLst/>
              <a:gdLst>
                <a:gd name="T0" fmla="*/ 2 w 427"/>
                <a:gd name="T1" fmla="*/ 199 h 294"/>
                <a:gd name="T2" fmla="*/ 32 w 427"/>
                <a:gd name="T3" fmla="*/ 184 h 294"/>
                <a:gd name="T4" fmla="*/ 78 w 427"/>
                <a:gd name="T5" fmla="*/ 170 h 294"/>
                <a:gd name="T6" fmla="*/ 112 w 427"/>
                <a:gd name="T7" fmla="*/ 174 h 294"/>
                <a:gd name="T8" fmla="*/ 138 w 427"/>
                <a:gd name="T9" fmla="*/ 188 h 294"/>
                <a:gd name="T10" fmla="*/ 171 w 427"/>
                <a:gd name="T11" fmla="*/ 226 h 294"/>
                <a:gd name="T12" fmla="*/ 215 w 427"/>
                <a:gd name="T13" fmla="*/ 266 h 294"/>
                <a:gd name="T14" fmla="*/ 258 w 427"/>
                <a:gd name="T15" fmla="*/ 287 h 294"/>
                <a:gd name="T16" fmla="*/ 284 w 427"/>
                <a:gd name="T17" fmla="*/ 294 h 294"/>
                <a:gd name="T18" fmla="*/ 294 w 427"/>
                <a:gd name="T19" fmla="*/ 278 h 294"/>
                <a:gd name="T20" fmla="*/ 304 w 427"/>
                <a:gd name="T21" fmla="*/ 243 h 294"/>
                <a:gd name="T22" fmla="*/ 310 w 427"/>
                <a:gd name="T23" fmla="*/ 187 h 294"/>
                <a:gd name="T24" fmla="*/ 318 w 427"/>
                <a:gd name="T25" fmla="*/ 142 h 294"/>
                <a:gd name="T26" fmla="*/ 331 w 427"/>
                <a:gd name="T27" fmla="*/ 124 h 294"/>
                <a:gd name="T28" fmla="*/ 356 w 427"/>
                <a:gd name="T29" fmla="*/ 120 h 294"/>
                <a:gd name="T30" fmla="*/ 398 w 427"/>
                <a:gd name="T31" fmla="*/ 135 h 294"/>
                <a:gd name="T32" fmla="*/ 425 w 427"/>
                <a:gd name="T33" fmla="*/ 152 h 294"/>
                <a:gd name="T34" fmla="*/ 427 w 427"/>
                <a:gd name="T35" fmla="*/ 126 h 294"/>
                <a:gd name="T36" fmla="*/ 421 w 427"/>
                <a:gd name="T37" fmla="*/ 83 h 294"/>
                <a:gd name="T38" fmla="*/ 406 w 427"/>
                <a:gd name="T39" fmla="*/ 50 h 294"/>
                <a:gd name="T40" fmla="*/ 382 w 427"/>
                <a:gd name="T41" fmla="*/ 24 h 294"/>
                <a:gd name="T42" fmla="*/ 351 w 427"/>
                <a:gd name="T43" fmla="*/ 8 h 294"/>
                <a:gd name="T44" fmla="*/ 315 w 427"/>
                <a:gd name="T45" fmla="*/ 0 h 294"/>
                <a:gd name="T46" fmla="*/ 255 w 427"/>
                <a:gd name="T47" fmla="*/ 0 h 294"/>
                <a:gd name="T48" fmla="*/ 171 w 427"/>
                <a:gd name="T49" fmla="*/ 20 h 294"/>
                <a:gd name="T50" fmla="*/ 92 w 427"/>
                <a:gd name="T51" fmla="*/ 60 h 294"/>
                <a:gd name="T52" fmla="*/ 46 w 427"/>
                <a:gd name="T53" fmla="*/ 98 h 294"/>
                <a:gd name="T54" fmla="*/ 22 w 427"/>
                <a:gd name="T55" fmla="*/ 126 h 294"/>
                <a:gd name="T56" fmla="*/ 6 w 427"/>
                <a:gd name="T57" fmla="*/ 155 h 294"/>
                <a:gd name="T58" fmla="*/ 0 w 427"/>
                <a:gd name="T59" fmla="*/ 184 h 294"/>
                <a:gd name="T60" fmla="*/ 2 w 427"/>
                <a:gd name="T61" fmla="*/ 19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7" h="294">
                  <a:moveTo>
                    <a:pt x="2" y="199"/>
                  </a:moveTo>
                  <a:lnTo>
                    <a:pt x="32" y="184"/>
                  </a:lnTo>
                  <a:lnTo>
                    <a:pt x="78" y="170"/>
                  </a:lnTo>
                  <a:lnTo>
                    <a:pt x="112" y="174"/>
                  </a:lnTo>
                  <a:lnTo>
                    <a:pt x="138" y="188"/>
                  </a:lnTo>
                  <a:lnTo>
                    <a:pt x="171" y="226"/>
                  </a:lnTo>
                  <a:lnTo>
                    <a:pt x="215" y="266"/>
                  </a:lnTo>
                  <a:lnTo>
                    <a:pt x="258" y="287"/>
                  </a:lnTo>
                  <a:lnTo>
                    <a:pt x="284" y="294"/>
                  </a:lnTo>
                  <a:lnTo>
                    <a:pt x="294" y="278"/>
                  </a:lnTo>
                  <a:lnTo>
                    <a:pt x="304" y="243"/>
                  </a:lnTo>
                  <a:lnTo>
                    <a:pt x="310" y="187"/>
                  </a:lnTo>
                  <a:lnTo>
                    <a:pt x="318" y="142"/>
                  </a:lnTo>
                  <a:lnTo>
                    <a:pt x="331" y="124"/>
                  </a:lnTo>
                  <a:lnTo>
                    <a:pt x="356" y="120"/>
                  </a:lnTo>
                  <a:lnTo>
                    <a:pt x="398" y="135"/>
                  </a:lnTo>
                  <a:lnTo>
                    <a:pt x="425" y="152"/>
                  </a:lnTo>
                  <a:lnTo>
                    <a:pt x="427" y="126"/>
                  </a:lnTo>
                  <a:lnTo>
                    <a:pt x="421" y="83"/>
                  </a:lnTo>
                  <a:lnTo>
                    <a:pt x="406" y="50"/>
                  </a:lnTo>
                  <a:lnTo>
                    <a:pt x="382" y="24"/>
                  </a:lnTo>
                  <a:lnTo>
                    <a:pt x="351" y="8"/>
                  </a:lnTo>
                  <a:lnTo>
                    <a:pt x="315" y="0"/>
                  </a:lnTo>
                  <a:lnTo>
                    <a:pt x="255" y="0"/>
                  </a:lnTo>
                  <a:lnTo>
                    <a:pt x="171" y="20"/>
                  </a:lnTo>
                  <a:lnTo>
                    <a:pt x="92" y="60"/>
                  </a:lnTo>
                  <a:lnTo>
                    <a:pt x="46" y="98"/>
                  </a:lnTo>
                  <a:lnTo>
                    <a:pt x="22" y="126"/>
                  </a:lnTo>
                  <a:lnTo>
                    <a:pt x="6" y="155"/>
                  </a:lnTo>
                  <a:lnTo>
                    <a:pt x="0" y="184"/>
                  </a:lnTo>
                  <a:lnTo>
                    <a:pt x="2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xmlns="" id="{139F90FC-ABBB-4017-A933-4E972FC80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92 w 192"/>
                <a:gd name="T1" fmla="*/ 377 h 377"/>
                <a:gd name="T2" fmla="*/ 170 w 192"/>
                <a:gd name="T3" fmla="*/ 300 h 377"/>
                <a:gd name="T4" fmla="*/ 146 w 192"/>
                <a:gd name="T5" fmla="*/ 188 h 377"/>
                <a:gd name="T6" fmla="*/ 127 w 192"/>
                <a:gd name="T7" fmla="*/ 127 h 377"/>
                <a:gd name="T8" fmla="*/ 107 w 192"/>
                <a:gd name="T9" fmla="*/ 92 h 377"/>
                <a:gd name="T10" fmla="*/ 78 w 192"/>
                <a:gd name="T11" fmla="*/ 57 h 377"/>
                <a:gd name="T12" fmla="*/ 34 w 192"/>
                <a:gd name="T13" fmla="*/ 20 h 377"/>
                <a:gd name="T14" fmla="*/ 3 w 192"/>
                <a:gd name="T15" fmla="*/ 0 h 377"/>
                <a:gd name="T16" fmla="*/ 0 w 192"/>
                <a:gd name="T17" fmla="*/ 21 h 377"/>
                <a:gd name="T18" fmla="*/ 4 w 192"/>
                <a:gd name="T19" fmla="*/ 53 h 377"/>
                <a:gd name="T20" fmla="*/ 20 w 192"/>
                <a:gd name="T21" fmla="*/ 91 h 377"/>
                <a:gd name="T22" fmla="*/ 48 w 192"/>
                <a:gd name="T23" fmla="*/ 132 h 377"/>
                <a:gd name="T24" fmla="*/ 59 w 192"/>
                <a:gd name="T25" fmla="*/ 175 h 377"/>
                <a:gd name="T26" fmla="*/ 56 w 192"/>
                <a:gd name="T27" fmla="*/ 212 h 377"/>
                <a:gd name="T28" fmla="*/ 51 w 192"/>
                <a:gd name="T29" fmla="*/ 236 h 377"/>
                <a:gd name="T30" fmla="*/ 40 w 192"/>
                <a:gd name="T31" fmla="*/ 237 h 377"/>
                <a:gd name="T32" fmla="*/ 24 w 192"/>
                <a:gd name="T33" fmla="*/ 248 h 377"/>
                <a:gd name="T34" fmla="*/ 19 w 192"/>
                <a:gd name="T35" fmla="*/ 264 h 377"/>
                <a:gd name="T36" fmla="*/ 34 w 192"/>
                <a:gd name="T37" fmla="*/ 279 h 377"/>
                <a:gd name="T38" fmla="*/ 51 w 192"/>
                <a:gd name="T39" fmla="*/ 283 h 377"/>
                <a:gd name="T40" fmla="*/ 55 w 192"/>
                <a:gd name="T41" fmla="*/ 271 h 377"/>
                <a:gd name="T42" fmla="*/ 71 w 192"/>
                <a:gd name="T43" fmla="*/ 249 h 377"/>
                <a:gd name="T44" fmla="*/ 94 w 192"/>
                <a:gd name="T45" fmla="*/ 237 h 377"/>
                <a:gd name="T46" fmla="*/ 126 w 192"/>
                <a:gd name="T47" fmla="*/ 235 h 377"/>
                <a:gd name="T48" fmla="*/ 146 w 192"/>
                <a:gd name="T49" fmla="*/ 236 h 377"/>
                <a:gd name="T50" fmla="*/ 148 w 192"/>
                <a:gd name="T51" fmla="*/ 280 h 377"/>
                <a:gd name="T52" fmla="*/ 155 w 192"/>
                <a:gd name="T53" fmla="*/ 345 h 377"/>
                <a:gd name="T54" fmla="*/ 168 w 192"/>
                <a:gd name="T55" fmla="*/ 366 h 377"/>
                <a:gd name="T56" fmla="*/ 183 w 192"/>
                <a:gd name="T57" fmla="*/ 376 h 377"/>
                <a:gd name="T58" fmla="*/ 192 w 192"/>
                <a:gd name="T59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92" y="377"/>
                  </a:moveTo>
                  <a:lnTo>
                    <a:pt x="170" y="300"/>
                  </a:lnTo>
                  <a:lnTo>
                    <a:pt x="146" y="188"/>
                  </a:lnTo>
                  <a:lnTo>
                    <a:pt x="127" y="127"/>
                  </a:lnTo>
                  <a:lnTo>
                    <a:pt x="107" y="92"/>
                  </a:lnTo>
                  <a:lnTo>
                    <a:pt x="78" y="57"/>
                  </a:lnTo>
                  <a:lnTo>
                    <a:pt x="34" y="20"/>
                  </a:lnTo>
                  <a:lnTo>
                    <a:pt x="3" y="0"/>
                  </a:lnTo>
                  <a:lnTo>
                    <a:pt x="0" y="21"/>
                  </a:lnTo>
                  <a:lnTo>
                    <a:pt x="4" y="53"/>
                  </a:lnTo>
                  <a:lnTo>
                    <a:pt x="20" y="91"/>
                  </a:lnTo>
                  <a:lnTo>
                    <a:pt x="48" y="132"/>
                  </a:lnTo>
                  <a:lnTo>
                    <a:pt x="59" y="175"/>
                  </a:lnTo>
                  <a:lnTo>
                    <a:pt x="56" y="212"/>
                  </a:lnTo>
                  <a:lnTo>
                    <a:pt x="51" y="236"/>
                  </a:lnTo>
                  <a:lnTo>
                    <a:pt x="40" y="237"/>
                  </a:lnTo>
                  <a:lnTo>
                    <a:pt x="24" y="248"/>
                  </a:lnTo>
                  <a:lnTo>
                    <a:pt x="19" y="264"/>
                  </a:lnTo>
                  <a:lnTo>
                    <a:pt x="34" y="279"/>
                  </a:lnTo>
                  <a:lnTo>
                    <a:pt x="51" y="283"/>
                  </a:lnTo>
                  <a:lnTo>
                    <a:pt x="55" y="271"/>
                  </a:lnTo>
                  <a:lnTo>
                    <a:pt x="71" y="249"/>
                  </a:lnTo>
                  <a:lnTo>
                    <a:pt x="94" y="237"/>
                  </a:lnTo>
                  <a:lnTo>
                    <a:pt x="126" y="235"/>
                  </a:lnTo>
                  <a:lnTo>
                    <a:pt x="146" y="236"/>
                  </a:lnTo>
                  <a:lnTo>
                    <a:pt x="148" y="280"/>
                  </a:lnTo>
                  <a:lnTo>
                    <a:pt x="155" y="345"/>
                  </a:lnTo>
                  <a:lnTo>
                    <a:pt x="168" y="366"/>
                  </a:lnTo>
                  <a:lnTo>
                    <a:pt x="183" y="376"/>
                  </a:lnTo>
                  <a:lnTo>
                    <a:pt x="192" y="3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xmlns="" id="{B6D8DE43-1642-4E79-B217-171CB5616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2490"/>
              <a:ext cx="94" cy="83"/>
            </a:xfrm>
            <a:custGeom>
              <a:avLst/>
              <a:gdLst>
                <a:gd name="T0" fmla="*/ 94 w 282"/>
                <a:gd name="T1" fmla="*/ 60 h 248"/>
                <a:gd name="T2" fmla="*/ 89 w 282"/>
                <a:gd name="T3" fmla="*/ 101 h 248"/>
                <a:gd name="T4" fmla="*/ 70 w 282"/>
                <a:gd name="T5" fmla="*/ 161 h 248"/>
                <a:gd name="T6" fmla="*/ 64 w 282"/>
                <a:gd name="T7" fmla="*/ 193 h 248"/>
                <a:gd name="T8" fmla="*/ 68 w 282"/>
                <a:gd name="T9" fmla="*/ 211 h 248"/>
                <a:gd name="T10" fmla="*/ 85 w 282"/>
                <a:gd name="T11" fmla="*/ 225 h 248"/>
                <a:gd name="T12" fmla="*/ 117 w 282"/>
                <a:gd name="T13" fmla="*/ 240 h 248"/>
                <a:gd name="T14" fmla="*/ 141 w 282"/>
                <a:gd name="T15" fmla="*/ 248 h 248"/>
                <a:gd name="T16" fmla="*/ 140 w 282"/>
                <a:gd name="T17" fmla="*/ 217 h 248"/>
                <a:gd name="T18" fmla="*/ 142 w 282"/>
                <a:gd name="T19" fmla="*/ 179 h 248"/>
                <a:gd name="T20" fmla="*/ 149 w 282"/>
                <a:gd name="T21" fmla="*/ 163 h 248"/>
                <a:gd name="T22" fmla="*/ 162 w 282"/>
                <a:gd name="T23" fmla="*/ 163 h 248"/>
                <a:gd name="T24" fmla="*/ 190 w 282"/>
                <a:gd name="T25" fmla="*/ 181 h 248"/>
                <a:gd name="T26" fmla="*/ 230 w 282"/>
                <a:gd name="T27" fmla="*/ 201 h 248"/>
                <a:gd name="T28" fmla="*/ 263 w 282"/>
                <a:gd name="T29" fmla="*/ 205 h 248"/>
                <a:gd name="T30" fmla="*/ 282 w 282"/>
                <a:gd name="T31" fmla="*/ 201 h 248"/>
                <a:gd name="T32" fmla="*/ 281 w 282"/>
                <a:gd name="T33" fmla="*/ 144 h 248"/>
                <a:gd name="T34" fmla="*/ 277 w 282"/>
                <a:gd name="T35" fmla="*/ 59 h 248"/>
                <a:gd name="T36" fmla="*/ 263 w 282"/>
                <a:gd name="T37" fmla="*/ 29 h 248"/>
                <a:gd name="T38" fmla="*/ 247 w 282"/>
                <a:gd name="T39" fmla="*/ 16 h 248"/>
                <a:gd name="T40" fmla="*/ 235 w 282"/>
                <a:gd name="T41" fmla="*/ 12 h 248"/>
                <a:gd name="T42" fmla="*/ 238 w 282"/>
                <a:gd name="T43" fmla="*/ 32 h 248"/>
                <a:gd name="T44" fmla="*/ 225 w 282"/>
                <a:gd name="T45" fmla="*/ 48 h 248"/>
                <a:gd name="T46" fmla="*/ 177 w 282"/>
                <a:gd name="T47" fmla="*/ 39 h 248"/>
                <a:gd name="T48" fmla="*/ 112 w 282"/>
                <a:gd name="T49" fmla="*/ 12 h 248"/>
                <a:gd name="T50" fmla="*/ 68 w 282"/>
                <a:gd name="T51" fmla="*/ 0 h 248"/>
                <a:gd name="T52" fmla="*/ 40 w 282"/>
                <a:gd name="T53" fmla="*/ 3 h 248"/>
                <a:gd name="T54" fmla="*/ 24 w 282"/>
                <a:gd name="T55" fmla="*/ 9 h 248"/>
                <a:gd name="T56" fmla="*/ 10 w 282"/>
                <a:gd name="T57" fmla="*/ 24 h 248"/>
                <a:gd name="T58" fmla="*/ 2 w 282"/>
                <a:gd name="T59" fmla="*/ 45 h 248"/>
                <a:gd name="T60" fmla="*/ 0 w 282"/>
                <a:gd name="T61" fmla="*/ 60 h 248"/>
                <a:gd name="T62" fmla="*/ 94 w 282"/>
                <a:gd name="T6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2" h="248">
                  <a:moveTo>
                    <a:pt x="94" y="60"/>
                  </a:moveTo>
                  <a:lnTo>
                    <a:pt x="89" y="101"/>
                  </a:lnTo>
                  <a:lnTo>
                    <a:pt x="70" y="161"/>
                  </a:lnTo>
                  <a:lnTo>
                    <a:pt x="64" y="193"/>
                  </a:lnTo>
                  <a:lnTo>
                    <a:pt x="68" y="211"/>
                  </a:lnTo>
                  <a:lnTo>
                    <a:pt x="85" y="225"/>
                  </a:lnTo>
                  <a:lnTo>
                    <a:pt x="117" y="240"/>
                  </a:lnTo>
                  <a:lnTo>
                    <a:pt x="141" y="248"/>
                  </a:lnTo>
                  <a:lnTo>
                    <a:pt x="140" y="217"/>
                  </a:lnTo>
                  <a:lnTo>
                    <a:pt x="142" y="179"/>
                  </a:lnTo>
                  <a:lnTo>
                    <a:pt x="149" y="163"/>
                  </a:lnTo>
                  <a:lnTo>
                    <a:pt x="162" y="163"/>
                  </a:lnTo>
                  <a:lnTo>
                    <a:pt x="190" y="181"/>
                  </a:lnTo>
                  <a:lnTo>
                    <a:pt x="230" y="201"/>
                  </a:lnTo>
                  <a:lnTo>
                    <a:pt x="263" y="205"/>
                  </a:lnTo>
                  <a:lnTo>
                    <a:pt x="282" y="201"/>
                  </a:lnTo>
                  <a:lnTo>
                    <a:pt x="281" y="144"/>
                  </a:lnTo>
                  <a:lnTo>
                    <a:pt x="277" y="59"/>
                  </a:lnTo>
                  <a:lnTo>
                    <a:pt x="263" y="29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38" y="32"/>
                  </a:lnTo>
                  <a:lnTo>
                    <a:pt x="225" y="48"/>
                  </a:lnTo>
                  <a:lnTo>
                    <a:pt x="177" y="39"/>
                  </a:lnTo>
                  <a:lnTo>
                    <a:pt x="112" y="12"/>
                  </a:lnTo>
                  <a:lnTo>
                    <a:pt x="68" y="0"/>
                  </a:lnTo>
                  <a:lnTo>
                    <a:pt x="40" y="3"/>
                  </a:lnTo>
                  <a:lnTo>
                    <a:pt x="24" y="9"/>
                  </a:lnTo>
                  <a:lnTo>
                    <a:pt x="10" y="24"/>
                  </a:lnTo>
                  <a:lnTo>
                    <a:pt x="2" y="45"/>
                  </a:lnTo>
                  <a:lnTo>
                    <a:pt x="0" y="60"/>
                  </a:lnTo>
                  <a:lnTo>
                    <a:pt x="94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xmlns="" id="{FCEF82A7-BAAE-4BC6-87CE-D5155C1B9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47 w 236"/>
                <a:gd name="T1" fmla="*/ 122 h 285"/>
                <a:gd name="T2" fmla="*/ 47 w 236"/>
                <a:gd name="T3" fmla="*/ 113 h 285"/>
                <a:gd name="T4" fmla="*/ 35 w 236"/>
                <a:gd name="T5" fmla="*/ 96 h 285"/>
                <a:gd name="T6" fmla="*/ 19 w 236"/>
                <a:gd name="T7" fmla="*/ 92 h 285"/>
                <a:gd name="T8" fmla="*/ 4 w 236"/>
                <a:gd name="T9" fmla="*/ 105 h 285"/>
                <a:gd name="T10" fmla="*/ 0 w 236"/>
                <a:gd name="T11" fmla="*/ 122 h 285"/>
                <a:gd name="T12" fmla="*/ 18 w 236"/>
                <a:gd name="T13" fmla="*/ 125 h 285"/>
                <a:gd name="T14" fmla="*/ 55 w 236"/>
                <a:gd name="T15" fmla="*/ 144 h 285"/>
                <a:gd name="T16" fmla="*/ 108 w 236"/>
                <a:gd name="T17" fmla="*/ 192 h 285"/>
                <a:gd name="T18" fmla="*/ 173 w 236"/>
                <a:gd name="T19" fmla="*/ 261 h 285"/>
                <a:gd name="T20" fmla="*/ 211 w 236"/>
                <a:gd name="T21" fmla="*/ 285 h 285"/>
                <a:gd name="T22" fmla="*/ 229 w 236"/>
                <a:gd name="T23" fmla="*/ 278 h 285"/>
                <a:gd name="T24" fmla="*/ 236 w 236"/>
                <a:gd name="T25" fmla="*/ 264 h 285"/>
                <a:gd name="T26" fmla="*/ 224 w 236"/>
                <a:gd name="T27" fmla="*/ 258 h 285"/>
                <a:gd name="T28" fmla="*/ 208 w 236"/>
                <a:gd name="T29" fmla="*/ 244 h 285"/>
                <a:gd name="T30" fmla="*/ 193 w 236"/>
                <a:gd name="T31" fmla="*/ 214 h 285"/>
                <a:gd name="T32" fmla="*/ 192 w 236"/>
                <a:gd name="T33" fmla="*/ 164 h 285"/>
                <a:gd name="T34" fmla="*/ 201 w 236"/>
                <a:gd name="T35" fmla="*/ 109 h 285"/>
                <a:gd name="T36" fmla="*/ 221 w 236"/>
                <a:gd name="T37" fmla="*/ 34 h 285"/>
                <a:gd name="T38" fmla="*/ 227 w 236"/>
                <a:gd name="T39" fmla="*/ 4 h 285"/>
                <a:gd name="T40" fmla="*/ 223 w 236"/>
                <a:gd name="T41" fmla="*/ 0 h 285"/>
                <a:gd name="T42" fmla="*/ 208 w 236"/>
                <a:gd name="T43" fmla="*/ 9 h 285"/>
                <a:gd name="T44" fmla="*/ 188 w 236"/>
                <a:gd name="T45" fmla="*/ 28 h 285"/>
                <a:gd name="T46" fmla="*/ 181 w 236"/>
                <a:gd name="T47" fmla="*/ 49 h 285"/>
                <a:gd name="T48" fmla="*/ 157 w 236"/>
                <a:gd name="T49" fmla="*/ 85 h 285"/>
                <a:gd name="T50" fmla="*/ 123 w 236"/>
                <a:gd name="T51" fmla="*/ 109 h 285"/>
                <a:gd name="T52" fmla="*/ 76 w 236"/>
                <a:gd name="T53" fmla="*/ 122 h 285"/>
                <a:gd name="T54" fmla="*/ 47 w 236"/>
                <a:gd name="T55" fmla="*/ 12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47" y="122"/>
                  </a:moveTo>
                  <a:lnTo>
                    <a:pt x="47" y="113"/>
                  </a:lnTo>
                  <a:lnTo>
                    <a:pt x="35" y="96"/>
                  </a:lnTo>
                  <a:lnTo>
                    <a:pt x="19" y="92"/>
                  </a:lnTo>
                  <a:lnTo>
                    <a:pt x="4" y="105"/>
                  </a:lnTo>
                  <a:lnTo>
                    <a:pt x="0" y="122"/>
                  </a:lnTo>
                  <a:lnTo>
                    <a:pt x="18" y="125"/>
                  </a:lnTo>
                  <a:lnTo>
                    <a:pt x="55" y="144"/>
                  </a:lnTo>
                  <a:lnTo>
                    <a:pt x="108" y="192"/>
                  </a:lnTo>
                  <a:lnTo>
                    <a:pt x="173" y="261"/>
                  </a:lnTo>
                  <a:lnTo>
                    <a:pt x="211" y="285"/>
                  </a:lnTo>
                  <a:lnTo>
                    <a:pt x="229" y="278"/>
                  </a:lnTo>
                  <a:lnTo>
                    <a:pt x="236" y="264"/>
                  </a:lnTo>
                  <a:lnTo>
                    <a:pt x="224" y="258"/>
                  </a:lnTo>
                  <a:lnTo>
                    <a:pt x="208" y="244"/>
                  </a:lnTo>
                  <a:lnTo>
                    <a:pt x="193" y="214"/>
                  </a:lnTo>
                  <a:lnTo>
                    <a:pt x="192" y="164"/>
                  </a:lnTo>
                  <a:lnTo>
                    <a:pt x="201" y="109"/>
                  </a:lnTo>
                  <a:lnTo>
                    <a:pt x="221" y="34"/>
                  </a:lnTo>
                  <a:lnTo>
                    <a:pt x="227" y="4"/>
                  </a:lnTo>
                  <a:lnTo>
                    <a:pt x="223" y="0"/>
                  </a:lnTo>
                  <a:lnTo>
                    <a:pt x="208" y="9"/>
                  </a:lnTo>
                  <a:lnTo>
                    <a:pt x="188" y="28"/>
                  </a:lnTo>
                  <a:lnTo>
                    <a:pt x="181" y="49"/>
                  </a:lnTo>
                  <a:lnTo>
                    <a:pt x="157" y="85"/>
                  </a:lnTo>
                  <a:lnTo>
                    <a:pt x="123" y="109"/>
                  </a:lnTo>
                  <a:lnTo>
                    <a:pt x="76" y="122"/>
                  </a:lnTo>
                  <a:lnTo>
                    <a:pt x="47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xmlns="" id="{0CDD066F-5A18-4361-82D0-DF89D095E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330 w 424"/>
                <a:gd name="T1" fmla="*/ 0 h 471"/>
                <a:gd name="T2" fmla="*/ 288 w 424"/>
                <a:gd name="T3" fmla="*/ 13 h 471"/>
                <a:gd name="T4" fmla="*/ 246 w 424"/>
                <a:gd name="T5" fmla="*/ 36 h 471"/>
                <a:gd name="T6" fmla="*/ 228 w 424"/>
                <a:gd name="T7" fmla="*/ 53 h 471"/>
                <a:gd name="T8" fmla="*/ 213 w 424"/>
                <a:gd name="T9" fmla="*/ 83 h 471"/>
                <a:gd name="T10" fmla="*/ 214 w 424"/>
                <a:gd name="T11" fmla="*/ 124 h 471"/>
                <a:gd name="T12" fmla="*/ 240 w 424"/>
                <a:gd name="T13" fmla="*/ 193 h 471"/>
                <a:gd name="T14" fmla="*/ 272 w 424"/>
                <a:gd name="T15" fmla="*/ 263 h 471"/>
                <a:gd name="T16" fmla="*/ 284 w 424"/>
                <a:gd name="T17" fmla="*/ 308 h 471"/>
                <a:gd name="T18" fmla="*/ 282 w 424"/>
                <a:gd name="T19" fmla="*/ 329 h 471"/>
                <a:gd name="T20" fmla="*/ 216 w 424"/>
                <a:gd name="T21" fmla="*/ 315 h 471"/>
                <a:gd name="T22" fmla="*/ 100 w 424"/>
                <a:gd name="T23" fmla="*/ 297 h 471"/>
                <a:gd name="T24" fmla="*/ 45 w 424"/>
                <a:gd name="T25" fmla="*/ 305 h 471"/>
                <a:gd name="T26" fmla="*/ 13 w 424"/>
                <a:gd name="T27" fmla="*/ 319 h 471"/>
                <a:gd name="T28" fmla="*/ 0 w 424"/>
                <a:gd name="T29" fmla="*/ 329 h 471"/>
                <a:gd name="T30" fmla="*/ 11 w 424"/>
                <a:gd name="T31" fmla="*/ 331 h 471"/>
                <a:gd name="T32" fmla="*/ 28 w 424"/>
                <a:gd name="T33" fmla="*/ 337 h 471"/>
                <a:gd name="T34" fmla="*/ 44 w 424"/>
                <a:gd name="T35" fmla="*/ 356 h 471"/>
                <a:gd name="T36" fmla="*/ 59 w 424"/>
                <a:gd name="T37" fmla="*/ 389 h 471"/>
                <a:gd name="T38" fmla="*/ 72 w 424"/>
                <a:gd name="T39" fmla="*/ 412 h 471"/>
                <a:gd name="T40" fmla="*/ 85 w 424"/>
                <a:gd name="T41" fmla="*/ 421 h 471"/>
                <a:gd name="T42" fmla="*/ 95 w 424"/>
                <a:gd name="T43" fmla="*/ 424 h 471"/>
                <a:gd name="T44" fmla="*/ 104 w 424"/>
                <a:gd name="T45" fmla="*/ 400 h 471"/>
                <a:gd name="T46" fmla="*/ 127 w 424"/>
                <a:gd name="T47" fmla="*/ 372 h 471"/>
                <a:gd name="T48" fmla="*/ 152 w 424"/>
                <a:gd name="T49" fmla="*/ 365 h 471"/>
                <a:gd name="T50" fmla="*/ 180 w 424"/>
                <a:gd name="T51" fmla="*/ 375 h 471"/>
                <a:gd name="T52" fmla="*/ 222 w 424"/>
                <a:gd name="T53" fmla="*/ 407 h 471"/>
                <a:gd name="T54" fmla="*/ 269 w 424"/>
                <a:gd name="T55" fmla="*/ 457 h 471"/>
                <a:gd name="T56" fmla="*/ 282 w 424"/>
                <a:gd name="T57" fmla="*/ 471 h 471"/>
                <a:gd name="T58" fmla="*/ 298 w 424"/>
                <a:gd name="T59" fmla="*/ 459 h 471"/>
                <a:gd name="T60" fmla="*/ 325 w 424"/>
                <a:gd name="T61" fmla="*/ 425 h 471"/>
                <a:gd name="T62" fmla="*/ 353 w 424"/>
                <a:gd name="T63" fmla="*/ 365 h 471"/>
                <a:gd name="T64" fmla="*/ 378 w 424"/>
                <a:gd name="T65" fmla="*/ 272 h 471"/>
                <a:gd name="T66" fmla="*/ 405 w 424"/>
                <a:gd name="T67" fmla="*/ 181 h 471"/>
                <a:gd name="T68" fmla="*/ 424 w 424"/>
                <a:gd name="T69" fmla="*/ 141 h 471"/>
                <a:gd name="T70" fmla="*/ 412 w 424"/>
                <a:gd name="T71" fmla="*/ 121 h 471"/>
                <a:gd name="T72" fmla="*/ 385 w 424"/>
                <a:gd name="T73" fmla="*/ 101 h 471"/>
                <a:gd name="T74" fmla="*/ 356 w 424"/>
                <a:gd name="T75" fmla="*/ 99 h 471"/>
                <a:gd name="T76" fmla="*/ 325 w 424"/>
                <a:gd name="T77" fmla="*/ 105 h 471"/>
                <a:gd name="T78" fmla="*/ 284 w 424"/>
                <a:gd name="T79" fmla="*/ 123 h 471"/>
                <a:gd name="T80" fmla="*/ 252 w 424"/>
                <a:gd name="T81" fmla="*/ 125 h 471"/>
                <a:gd name="T82" fmla="*/ 238 w 424"/>
                <a:gd name="T83" fmla="*/ 111 h 471"/>
                <a:gd name="T84" fmla="*/ 236 w 424"/>
                <a:gd name="T85" fmla="*/ 95 h 471"/>
                <a:gd name="T86" fmla="*/ 254 w 424"/>
                <a:gd name="T87" fmla="*/ 89 h 471"/>
                <a:gd name="T88" fmla="*/ 284 w 424"/>
                <a:gd name="T89" fmla="*/ 71 h 471"/>
                <a:gd name="T90" fmla="*/ 314 w 424"/>
                <a:gd name="T91" fmla="*/ 31 h 471"/>
                <a:gd name="T92" fmla="*/ 330 w 424"/>
                <a:gd name="T9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330" y="0"/>
                  </a:moveTo>
                  <a:lnTo>
                    <a:pt x="288" y="13"/>
                  </a:lnTo>
                  <a:lnTo>
                    <a:pt x="246" y="36"/>
                  </a:lnTo>
                  <a:lnTo>
                    <a:pt x="228" y="53"/>
                  </a:lnTo>
                  <a:lnTo>
                    <a:pt x="213" y="83"/>
                  </a:lnTo>
                  <a:lnTo>
                    <a:pt x="214" y="124"/>
                  </a:lnTo>
                  <a:lnTo>
                    <a:pt x="240" y="193"/>
                  </a:lnTo>
                  <a:lnTo>
                    <a:pt x="272" y="263"/>
                  </a:lnTo>
                  <a:lnTo>
                    <a:pt x="284" y="308"/>
                  </a:lnTo>
                  <a:lnTo>
                    <a:pt x="282" y="329"/>
                  </a:lnTo>
                  <a:lnTo>
                    <a:pt x="216" y="315"/>
                  </a:lnTo>
                  <a:lnTo>
                    <a:pt x="100" y="297"/>
                  </a:lnTo>
                  <a:lnTo>
                    <a:pt x="45" y="305"/>
                  </a:lnTo>
                  <a:lnTo>
                    <a:pt x="13" y="319"/>
                  </a:lnTo>
                  <a:lnTo>
                    <a:pt x="0" y="329"/>
                  </a:lnTo>
                  <a:lnTo>
                    <a:pt x="11" y="331"/>
                  </a:lnTo>
                  <a:lnTo>
                    <a:pt x="28" y="337"/>
                  </a:lnTo>
                  <a:lnTo>
                    <a:pt x="44" y="356"/>
                  </a:lnTo>
                  <a:lnTo>
                    <a:pt x="59" y="389"/>
                  </a:lnTo>
                  <a:lnTo>
                    <a:pt x="72" y="412"/>
                  </a:lnTo>
                  <a:lnTo>
                    <a:pt x="85" y="421"/>
                  </a:lnTo>
                  <a:lnTo>
                    <a:pt x="95" y="424"/>
                  </a:lnTo>
                  <a:lnTo>
                    <a:pt x="104" y="400"/>
                  </a:lnTo>
                  <a:lnTo>
                    <a:pt x="127" y="372"/>
                  </a:lnTo>
                  <a:lnTo>
                    <a:pt x="152" y="365"/>
                  </a:lnTo>
                  <a:lnTo>
                    <a:pt x="180" y="375"/>
                  </a:lnTo>
                  <a:lnTo>
                    <a:pt x="222" y="407"/>
                  </a:lnTo>
                  <a:lnTo>
                    <a:pt x="269" y="457"/>
                  </a:lnTo>
                  <a:lnTo>
                    <a:pt x="282" y="471"/>
                  </a:lnTo>
                  <a:lnTo>
                    <a:pt x="298" y="459"/>
                  </a:lnTo>
                  <a:lnTo>
                    <a:pt x="325" y="425"/>
                  </a:lnTo>
                  <a:lnTo>
                    <a:pt x="353" y="365"/>
                  </a:lnTo>
                  <a:lnTo>
                    <a:pt x="378" y="272"/>
                  </a:lnTo>
                  <a:lnTo>
                    <a:pt x="405" y="181"/>
                  </a:lnTo>
                  <a:lnTo>
                    <a:pt x="424" y="141"/>
                  </a:lnTo>
                  <a:lnTo>
                    <a:pt x="412" y="121"/>
                  </a:lnTo>
                  <a:lnTo>
                    <a:pt x="385" y="101"/>
                  </a:lnTo>
                  <a:lnTo>
                    <a:pt x="356" y="99"/>
                  </a:lnTo>
                  <a:lnTo>
                    <a:pt x="325" y="105"/>
                  </a:lnTo>
                  <a:lnTo>
                    <a:pt x="284" y="123"/>
                  </a:lnTo>
                  <a:lnTo>
                    <a:pt x="252" y="125"/>
                  </a:lnTo>
                  <a:lnTo>
                    <a:pt x="238" y="111"/>
                  </a:lnTo>
                  <a:lnTo>
                    <a:pt x="236" y="95"/>
                  </a:lnTo>
                  <a:lnTo>
                    <a:pt x="254" y="89"/>
                  </a:lnTo>
                  <a:lnTo>
                    <a:pt x="284" y="71"/>
                  </a:lnTo>
                  <a:lnTo>
                    <a:pt x="314" y="3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xmlns="" id="{EF94901D-A83B-4F89-ACF7-3DBB5DC59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97"/>
              <a:ext cx="2686" cy="801"/>
            </a:xfrm>
            <a:custGeom>
              <a:avLst/>
              <a:gdLst>
                <a:gd name="T0" fmla="*/ 3323 w 8058"/>
                <a:gd name="T1" fmla="*/ 179 h 2402"/>
                <a:gd name="T2" fmla="*/ 3890 w 8058"/>
                <a:gd name="T3" fmla="*/ 42 h 2402"/>
                <a:gd name="T4" fmla="*/ 4025 w 8058"/>
                <a:gd name="T5" fmla="*/ 250 h 2402"/>
                <a:gd name="T6" fmla="*/ 4132 w 8058"/>
                <a:gd name="T7" fmla="*/ 489 h 2402"/>
                <a:gd name="T8" fmla="*/ 4046 w 8058"/>
                <a:gd name="T9" fmla="*/ 750 h 2402"/>
                <a:gd name="T10" fmla="*/ 3940 w 8058"/>
                <a:gd name="T11" fmla="*/ 518 h 2402"/>
                <a:gd name="T12" fmla="*/ 3878 w 8058"/>
                <a:gd name="T13" fmla="*/ 726 h 2402"/>
                <a:gd name="T14" fmla="*/ 3849 w 8058"/>
                <a:gd name="T15" fmla="*/ 630 h 2402"/>
                <a:gd name="T16" fmla="*/ 3790 w 8058"/>
                <a:gd name="T17" fmla="*/ 867 h 2402"/>
                <a:gd name="T18" fmla="*/ 3992 w 8058"/>
                <a:gd name="T19" fmla="*/ 999 h 2402"/>
                <a:gd name="T20" fmla="*/ 3857 w 8058"/>
                <a:gd name="T21" fmla="*/ 864 h 2402"/>
                <a:gd name="T22" fmla="*/ 3924 w 8058"/>
                <a:gd name="T23" fmla="*/ 916 h 2402"/>
                <a:gd name="T24" fmla="*/ 4145 w 8058"/>
                <a:gd name="T25" fmla="*/ 819 h 2402"/>
                <a:gd name="T26" fmla="*/ 4022 w 8058"/>
                <a:gd name="T27" fmla="*/ 1353 h 2402"/>
                <a:gd name="T28" fmla="*/ 4100 w 8058"/>
                <a:gd name="T29" fmla="*/ 1468 h 2402"/>
                <a:gd name="T30" fmla="*/ 4218 w 8058"/>
                <a:gd name="T31" fmla="*/ 1331 h 2402"/>
                <a:gd name="T32" fmla="*/ 4686 w 8058"/>
                <a:gd name="T33" fmla="*/ 1178 h 2402"/>
                <a:gd name="T34" fmla="*/ 4731 w 8058"/>
                <a:gd name="T35" fmla="*/ 832 h 2402"/>
                <a:gd name="T36" fmla="*/ 4803 w 8058"/>
                <a:gd name="T37" fmla="*/ 859 h 2402"/>
                <a:gd name="T38" fmla="*/ 4871 w 8058"/>
                <a:gd name="T39" fmla="*/ 836 h 2402"/>
                <a:gd name="T40" fmla="*/ 4806 w 8058"/>
                <a:gd name="T41" fmla="*/ 655 h 2402"/>
                <a:gd name="T42" fmla="*/ 4947 w 8058"/>
                <a:gd name="T43" fmla="*/ 373 h 2402"/>
                <a:gd name="T44" fmla="*/ 5010 w 8058"/>
                <a:gd name="T45" fmla="*/ 450 h 2402"/>
                <a:gd name="T46" fmla="*/ 4926 w 8058"/>
                <a:gd name="T47" fmla="*/ 754 h 2402"/>
                <a:gd name="T48" fmla="*/ 5060 w 8058"/>
                <a:gd name="T49" fmla="*/ 571 h 2402"/>
                <a:gd name="T50" fmla="*/ 5321 w 8058"/>
                <a:gd name="T51" fmla="*/ 550 h 2402"/>
                <a:gd name="T52" fmla="*/ 5239 w 8058"/>
                <a:gd name="T53" fmla="*/ 730 h 2402"/>
                <a:gd name="T54" fmla="*/ 5309 w 8058"/>
                <a:gd name="T55" fmla="*/ 617 h 2402"/>
                <a:gd name="T56" fmla="*/ 5528 w 8058"/>
                <a:gd name="T57" fmla="*/ 517 h 2402"/>
                <a:gd name="T58" fmla="*/ 5620 w 8058"/>
                <a:gd name="T59" fmla="*/ 703 h 2402"/>
                <a:gd name="T60" fmla="*/ 5681 w 8058"/>
                <a:gd name="T61" fmla="*/ 459 h 2402"/>
                <a:gd name="T62" fmla="*/ 5991 w 8058"/>
                <a:gd name="T63" fmla="*/ 1055 h 2402"/>
                <a:gd name="T64" fmla="*/ 6279 w 8058"/>
                <a:gd name="T65" fmla="*/ 1732 h 2402"/>
                <a:gd name="T66" fmla="*/ 6093 w 8058"/>
                <a:gd name="T67" fmla="*/ 1112 h 2402"/>
                <a:gd name="T68" fmla="*/ 6299 w 8058"/>
                <a:gd name="T69" fmla="*/ 1363 h 2402"/>
                <a:gd name="T70" fmla="*/ 6455 w 8058"/>
                <a:gd name="T71" fmla="*/ 1316 h 2402"/>
                <a:gd name="T72" fmla="*/ 6210 w 8058"/>
                <a:gd name="T73" fmla="*/ 1031 h 2402"/>
                <a:gd name="T74" fmla="*/ 6315 w 8058"/>
                <a:gd name="T75" fmla="*/ 822 h 2402"/>
                <a:gd name="T76" fmla="*/ 6462 w 8058"/>
                <a:gd name="T77" fmla="*/ 1148 h 2402"/>
                <a:gd name="T78" fmla="*/ 6550 w 8058"/>
                <a:gd name="T79" fmla="*/ 1063 h 2402"/>
                <a:gd name="T80" fmla="*/ 6654 w 8058"/>
                <a:gd name="T81" fmla="*/ 1002 h 2402"/>
                <a:gd name="T82" fmla="*/ 7108 w 8058"/>
                <a:gd name="T83" fmla="*/ 1102 h 2402"/>
                <a:gd name="T84" fmla="*/ 7593 w 8058"/>
                <a:gd name="T85" fmla="*/ 1720 h 2402"/>
                <a:gd name="T86" fmla="*/ 7987 w 8058"/>
                <a:gd name="T87" fmla="*/ 2138 h 2402"/>
                <a:gd name="T88" fmla="*/ 7975 w 8058"/>
                <a:gd name="T89" fmla="*/ 2346 h 2402"/>
                <a:gd name="T90" fmla="*/ 7536 w 8058"/>
                <a:gd name="T91" fmla="*/ 2402 h 2402"/>
                <a:gd name="T92" fmla="*/ 7220 w 8058"/>
                <a:gd name="T93" fmla="*/ 2256 h 2402"/>
                <a:gd name="T94" fmla="*/ 7068 w 8058"/>
                <a:gd name="T95" fmla="*/ 2212 h 2402"/>
                <a:gd name="T96" fmla="*/ 7128 w 8058"/>
                <a:gd name="T97" fmla="*/ 2402 h 2402"/>
                <a:gd name="T98" fmla="*/ 24 w 8058"/>
                <a:gd name="T99" fmla="*/ 2335 h 2402"/>
                <a:gd name="T100" fmla="*/ 518 w 8058"/>
                <a:gd name="T101" fmla="*/ 2017 h 2402"/>
                <a:gd name="T102" fmla="*/ 637 w 8058"/>
                <a:gd name="T103" fmla="*/ 1699 h 2402"/>
                <a:gd name="T104" fmla="*/ 747 w 8058"/>
                <a:gd name="T105" fmla="*/ 1607 h 2402"/>
                <a:gd name="T106" fmla="*/ 1150 w 8058"/>
                <a:gd name="T107" fmla="*/ 1471 h 2402"/>
                <a:gd name="T108" fmla="*/ 1555 w 8058"/>
                <a:gd name="T109" fmla="*/ 986 h 2402"/>
                <a:gd name="T110" fmla="*/ 2044 w 8058"/>
                <a:gd name="T111" fmla="*/ 591 h 2402"/>
                <a:gd name="T112" fmla="*/ 2485 w 8058"/>
                <a:gd name="T113" fmla="*/ 438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58" h="2402">
                  <a:moveTo>
                    <a:pt x="2545" y="421"/>
                  </a:moveTo>
                  <a:lnTo>
                    <a:pt x="2589" y="429"/>
                  </a:lnTo>
                  <a:lnTo>
                    <a:pt x="2686" y="427"/>
                  </a:lnTo>
                  <a:lnTo>
                    <a:pt x="2793" y="407"/>
                  </a:lnTo>
                  <a:lnTo>
                    <a:pt x="2906" y="371"/>
                  </a:lnTo>
                  <a:lnTo>
                    <a:pt x="3083" y="297"/>
                  </a:lnTo>
                  <a:lnTo>
                    <a:pt x="3323" y="179"/>
                  </a:lnTo>
                  <a:lnTo>
                    <a:pt x="3544" y="72"/>
                  </a:lnTo>
                  <a:lnTo>
                    <a:pt x="3688" y="17"/>
                  </a:lnTo>
                  <a:lnTo>
                    <a:pt x="3768" y="0"/>
                  </a:lnTo>
                  <a:lnTo>
                    <a:pt x="3818" y="1"/>
                  </a:lnTo>
                  <a:lnTo>
                    <a:pt x="3848" y="9"/>
                  </a:lnTo>
                  <a:lnTo>
                    <a:pt x="3872" y="22"/>
                  </a:lnTo>
                  <a:lnTo>
                    <a:pt x="3890" y="42"/>
                  </a:lnTo>
                  <a:lnTo>
                    <a:pt x="3905" y="70"/>
                  </a:lnTo>
                  <a:lnTo>
                    <a:pt x="3914" y="105"/>
                  </a:lnTo>
                  <a:lnTo>
                    <a:pt x="3918" y="173"/>
                  </a:lnTo>
                  <a:lnTo>
                    <a:pt x="3910" y="231"/>
                  </a:lnTo>
                  <a:lnTo>
                    <a:pt x="3940" y="230"/>
                  </a:lnTo>
                  <a:lnTo>
                    <a:pt x="3986" y="235"/>
                  </a:lnTo>
                  <a:lnTo>
                    <a:pt x="4025" y="250"/>
                  </a:lnTo>
                  <a:lnTo>
                    <a:pt x="4057" y="271"/>
                  </a:lnTo>
                  <a:lnTo>
                    <a:pt x="4100" y="309"/>
                  </a:lnTo>
                  <a:lnTo>
                    <a:pt x="4142" y="345"/>
                  </a:lnTo>
                  <a:lnTo>
                    <a:pt x="4174" y="366"/>
                  </a:lnTo>
                  <a:lnTo>
                    <a:pt x="4194" y="373"/>
                  </a:lnTo>
                  <a:lnTo>
                    <a:pt x="4165" y="421"/>
                  </a:lnTo>
                  <a:lnTo>
                    <a:pt x="4132" y="489"/>
                  </a:lnTo>
                  <a:lnTo>
                    <a:pt x="4125" y="553"/>
                  </a:lnTo>
                  <a:lnTo>
                    <a:pt x="4136" y="639"/>
                  </a:lnTo>
                  <a:lnTo>
                    <a:pt x="4146" y="703"/>
                  </a:lnTo>
                  <a:lnTo>
                    <a:pt x="4130" y="700"/>
                  </a:lnTo>
                  <a:lnTo>
                    <a:pt x="4104" y="703"/>
                  </a:lnTo>
                  <a:lnTo>
                    <a:pt x="4073" y="718"/>
                  </a:lnTo>
                  <a:lnTo>
                    <a:pt x="4046" y="750"/>
                  </a:lnTo>
                  <a:lnTo>
                    <a:pt x="4022" y="784"/>
                  </a:lnTo>
                  <a:lnTo>
                    <a:pt x="4005" y="798"/>
                  </a:lnTo>
                  <a:lnTo>
                    <a:pt x="4006" y="743"/>
                  </a:lnTo>
                  <a:lnTo>
                    <a:pt x="4006" y="637"/>
                  </a:lnTo>
                  <a:lnTo>
                    <a:pt x="3993" y="571"/>
                  </a:lnTo>
                  <a:lnTo>
                    <a:pt x="3972" y="538"/>
                  </a:lnTo>
                  <a:lnTo>
                    <a:pt x="3940" y="518"/>
                  </a:lnTo>
                  <a:lnTo>
                    <a:pt x="3894" y="511"/>
                  </a:lnTo>
                  <a:lnTo>
                    <a:pt x="3864" y="514"/>
                  </a:lnTo>
                  <a:lnTo>
                    <a:pt x="3872" y="555"/>
                  </a:lnTo>
                  <a:lnTo>
                    <a:pt x="3894" y="630"/>
                  </a:lnTo>
                  <a:lnTo>
                    <a:pt x="3902" y="677"/>
                  </a:lnTo>
                  <a:lnTo>
                    <a:pt x="3897" y="703"/>
                  </a:lnTo>
                  <a:lnTo>
                    <a:pt x="3878" y="726"/>
                  </a:lnTo>
                  <a:lnTo>
                    <a:pt x="3842" y="743"/>
                  </a:lnTo>
                  <a:lnTo>
                    <a:pt x="3817" y="750"/>
                  </a:lnTo>
                  <a:lnTo>
                    <a:pt x="3821" y="730"/>
                  </a:lnTo>
                  <a:lnTo>
                    <a:pt x="3842" y="690"/>
                  </a:lnTo>
                  <a:lnTo>
                    <a:pt x="3854" y="662"/>
                  </a:lnTo>
                  <a:lnTo>
                    <a:pt x="3856" y="646"/>
                  </a:lnTo>
                  <a:lnTo>
                    <a:pt x="3849" y="630"/>
                  </a:lnTo>
                  <a:lnTo>
                    <a:pt x="3832" y="615"/>
                  </a:lnTo>
                  <a:lnTo>
                    <a:pt x="3817" y="609"/>
                  </a:lnTo>
                  <a:lnTo>
                    <a:pt x="3805" y="622"/>
                  </a:lnTo>
                  <a:lnTo>
                    <a:pt x="3786" y="651"/>
                  </a:lnTo>
                  <a:lnTo>
                    <a:pt x="3770" y="704"/>
                  </a:lnTo>
                  <a:lnTo>
                    <a:pt x="3770" y="786"/>
                  </a:lnTo>
                  <a:lnTo>
                    <a:pt x="3790" y="867"/>
                  </a:lnTo>
                  <a:lnTo>
                    <a:pt x="3824" y="940"/>
                  </a:lnTo>
                  <a:lnTo>
                    <a:pt x="3857" y="983"/>
                  </a:lnTo>
                  <a:lnTo>
                    <a:pt x="3882" y="1003"/>
                  </a:lnTo>
                  <a:lnTo>
                    <a:pt x="3909" y="1018"/>
                  </a:lnTo>
                  <a:lnTo>
                    <a:pt x="3936" y="1022"/>
                  </a:lnTo>
                  <a:lnTo>
                    <a:pt x="3964" y="1016"/>
                  </a:lnTo>
                  <a:lnTo>
                    <a:pt x="3992" y="999"/>
                  </a:lnTo>
                  <a:lnTo>
                    <a:pt x="4005" y="986"/>
                  </a:lnTo>
                  <a:lnTo>
                    <a:pt x="3984" y="994"/>
                  </a:lnTo>
                  <a:lnTo>
                    <a:pt x="3942" y="990"/>
                  </a:lnTo>
                  <a:lnTo>
                    <a:pt x="3908" y="971"/>
                  </a:lnTo>
                  <a:lnTo>
                    <a:pt x="3880" y="939"/>
                  </a:lnTo>
                  <a:lnTo>
                    <a:pt x="3862" y="902"/>
                  </a:lnTo>
                  <a:lnTo>
                    <a:pt x="3857" y="864"/>
                  </a:lnTo>
                  <a:lnTo>
                    <a:pt x="3866" y="830"/>
                  </a:lnTo>
                  <a:lnTo>
                    <a:pt x="3892" y="804"/>
                  </a:lnTo>
                  <a:lnTo>
                    <a:pt x="3910" y="798"/>
                  </a:lnTo>
                  <a:lnTo>
                    <a:pt x="3908" y="822"/>
                  </a:lnTo>
                  <a:lnTo>
                    <a:pt x="3906" y="862"/>
                  </a:lnTo>
                  <a:lnTo>
                    <a:pt x="3912" y="892"/>
                  </a:lnTo>
                  <a:lnTo>
                    <a:pt x="3924" y="916"/>
                  </a:lnTo>
                  <a:lnTo>
                    <a:pt x="3938" y="932"/>
                  </a:lnTo>
                  <a:lnTo>
                    <a:pt x="3957" y="940"/>
                  </a:lnTo>
                  <a:lnTo>
                    <a:pt x="3990" y="944"/>
                  </a:lnTo>
                  <a:lnTo>
                    <a:pt x="4040" y="930"/>
                  </a:lnTo>
                  <a:lnTo>
                    <a:pt x="4086" y="900"/>
                  </a:lnTo>
                  <a:lnTo>
                    <a:pt x="4124" y="862"/>
                  </a:lnTo>
                  <a:lnTo>
                    <a:pt x="4145" y="819"/>
                  </a:lnTo>
                  <a:lnTo>
                    <a:pt x="4146" y="798"/>
                  </a:lnTo>
                  <a:lnTo>
                    <a:pt x="4148" y="842"/>
                  </a:lnTo>
                  <a:lnTo>
                    <a:pt x="4136" y="931"/>
                  </a:lnTo>
                  <a:lnTo>
                    <a:pt x="4096" y="1066"/>
                  </a:lnTo>
                  <a:lnTo>
                    <a:pt x="4052" y="1195"/>
                  </a:lnTo>
                  <a:lnTo>
                    <a:pt x="4030" y="1276"/>
                  </a:lnTo>
                  <a:lnTo>
                    <a:pt x="4022" y="1353"/>
                  </a:lnTo>
                  <a:lnTo>
                    <a:pt x="4030" y="1407"/>
                  </a:lnTo>
                  <a:lnTo>
                    <a:pt x="4044" y="1441"/>
                  </a:lnTo>
                  <a:lnTo>
                    <a:pt x="4053" y="1457"/>
                  </a:lnTo>
                  <a:lnTo>
                    <a:pt x="4061" y="1431"/>
                  </a:lnTo>
                  <a:lnTo>
                    <a:pt x="4073" y="1408"/>
                  </a:lnTo>
                  <a:lnTo>
                    <a:pt x="4086" y="1421"/>
                  </a:lnTo>
                  <a:lnTo>
                    <a:pt x="4100" y="1468"/>
                  </a:lnTo>
                  <a:lnTo>
                    <a:pt x="4114" y="1499"/>
                  </a:lnTo>
                  <a:lnTo>
                    <a:pt x="4137" y="1519"/>
                  </a:lnTo>
                  <a:lnTo>
                    <a:pt x="4172" y="1517"/>
                  </a:lnTo>
                  <a:lnTo>
                    <a:pt x="4194" y="1504"/>
                  </a:lnTo>
                  <a:lnTo>
                    <a:pt x="4197" y="1445"/>
                  </a:lnTo>
                  <a:lnTo>
                    <a:pt x="4210" y="1375"/>
                  </a:lnTo>
                  <a:lnTo>
                    <a:pt x="4218" y="1331"/>
                  </a:lnTo>
                  <a:lnTo>
                    <a:pt x="4210" y="1271"/>
                  </a:lnTo>
                  <a:lnTo>
                    <a:pt x="4194" y="1222"/>
                  </a:lnTo>
                  <a:lnTo>
                    <a:pt x="4241" y="1227"/>
                  </a:lnTo>
                  <a:lnTo>
                    <a:pt x="4326" y="1230"/>
                  </a:lnTo>
                  <a:lnTo>
                    <a:pt x="4439" y="1220"/>
                  </a:lnTo>
                  <a:lnTo>
                    <a:pt x="4578" y="1194"/>
                  </a:lnTo>
                  <a:lnTo>
                    <a:pt x="4686" y="1178"/>
                  </a:lnTo>
                  <a:lnTo>
                    <a:pt x="4764" y="1174"/>
                  </a:lnTo>
                  <a:lnTo>
                    <a:pt x="4806" y="1174"/>
                  </a:lnTo>
                  <a:lnTo>
                    <a:pt x="4804" y="1147"/>
                  </a:lnTo>
                  <a:lnTo>
                    <a:pt x="4791" y="1084"/>
                  </a:lnTo>
                  <a:lnTo>
                    <a:pt x="4760" y="984"/>
                  </a:lnTo>
                  <a:lnTo>
                    <a:pt x="4735" y="888"/>
                  </a:lnTo>
                  <a:lnTo>
                    <a:pt x="4731" y="832"/>
                  </a:lnTo>
                  <a:lnTo>
                    <a:pt x="4739" y="798"/>
                  </a:lnTo>
                  <a:lnTo>
                    <a:pt x="4750" y="779"/>
                  </a:lnTo>
                  <a:lnTo>
                    <a:pt x="4767" y="764"/>
                  </a:lnTo>
                  <a:lnTo>
                    <a:pt x="4791" y="754"/>
                  </a:lnTo>
                  <a:lnTo>
                    <a:pt x="4806" y="750"/>
                  </a:lnTo>
                  <a:lnTo>
                    <a:pt x="4808" y="783"/>
                  </a:lnTo>
                  <a:lnTo>
                    <a:pt x="4803" y="859"/>
                  </a:lnTo>
                  <a:lnTo>
                    <a:pt x="4807" y="908"/>
                  </a:lnTo>
                  <a:lnTo>
                    <a:pt x="4818" y="934"/>
                  </a:lnTo>
                  <a:lnTo>
                    <a:pt x="4839" y="947"/>
                  </a:lnTo>
                  <a:lnTo>
                    <a:pt x="4875" y="946"/>
                  </a:lnTo>
                  <a:lnTo>
                    <a:pt x="4900" y="939"/>
                  </a:lnTo>
                  <a:lnTo>
                    <a:pt x="4886" y="908"/>
                  </a:lnTo>
                  <a:lnTo>
                    <a:pt x="4871" y="836"/>
                  </a:lnTo>
                  <a:lnTo>
                    <a:pt x="4872" y="724"/>
                  </a:lnTo>
                  <a:lnTo>
                    <a:pt x="4882" y="633"/>
                  </a:lnTo>
                  <a:lnTo>
                    <a:pt x="4882" y="597"/>
                  </a:lnTo>
                  <a:lnTo>
                    <a:pt x="4872" y="590"/>
                  </a:lnTo>
                  <a:lnTo>
                    <a:pt x="4860" y="595"/>
                  </a:lnTo>
                  <a:lnTo>
                    <a:pt x="4834" y="621"/>
                  </a:lnTo>
                  <a:lnTo>
                    <a:pt x="4806" y="655"/>
                  </a:lnTo>
                  <a:lnTo>
                    <a:pt x="4807" y="603"/>
                  </a:lnTo>
                  <a:lnTo>
                    <a:pt x="4812" y="503"/>
                  </a:lnTo>
                  <a:lnTo>
                    <a:pt x="4830" y="441"/>
                  </a:lnTo>
                  <a:lnTo>
                    <a:pt x="4850" y="409"/>
                  </a:lnTo>
                  <a:lnTo>
                    <a:pt x="4880" y="385"/>
                  </a:lnTo>
                  <a:lnTo>
                    <a:pt x="4922" y="374"/>
                  </a:lnTo>
                  <a:lnTo>
                    <a:pt x="4947" y="373"/>
                  </a:lnTo>
                  <a:lnTo>
                    <a:pt x="4926" y="413"/>
                  </a:lnTo>
                  <a:lnTo>
                    <a:pt x="4906" y="462"/>
                  </a:lnTo>
                  <a:lnTo>
                    <a:pt x="4904" y="479"/>
                  </a:lnTo>
                  <a:lnTo>
                    <a:pt x="4908" y="483"/>
                  </a:lnTo>
                  <a:lnTo>
                    <a:pt x="4922" y="483"/>
                  </a:lnTo>
                  <a:lnTo>
                    <a:pt x="4963" y="465"/>
                  </a:lnTo>
                  <a:lnTo>
                    <a:pt x="5010" y="450"/>
                  </a:lnTo>
                  <a:lnTo>
                    <a:pt x="5035" y="455"/>
                  </a:lnTo>
                  <a:lnTo>
                    <a:pt x="5042" y="467"/>
                  </a:lnTo>
                  <a:lnTo>
                    <a:pt x="5022" y="506"/>
                  </a:lnTo>
                  <a:lnTo>
                    <a:pt x="4962" y="605"/>
                  </a:lnTo>
                  <a:lnTo>
                    <a:pt x="4927" y="679"/>
                  </a:lnTo>
                  <a:lnTo>
                    <a:pt x="4919" y="724"/>
                  </a:lnTo>
                  <a:lnTo>
                    <a:pt x="4926" y="754"/>
                  </a:lnTo>
                  <a:lnTo>
                    <a:pt x="4936" y="770"/>
                  </a:lnTo>
                  <a:lnTo>
                    <a:pt x="4964" y="790"/>
                  </a:lnTo>
                  <a:lnTo>
                    <a:pt x="4995" y="798"/>
                  </a:lnTo>
                  <a:lnTo>
                    <a:pt x="5007" y="756"/>
                  </a:lnTo>
                  <a:lnTo>
                    <a:pt x="5026" y="669"/>
                  </a:lnTo>
                  <a:lnTo>
                    <a:pt x="5043" y="607"/>
                  </a:lnTo>
                  <a:lnTo>
                    <a:pt x="5060" y="571"/>
                  </a:lnTo>
                  <a:lnTo>
                    <a:pt x="5083" y="542"/>
                  </a:lnTo>
                  <a:lnTo>
                    <a:pt x="5116" y="521"/>
                  </a:lnTo>
                  <a:lnTo>
                    <a:pt x="5136" y="514"/>
                  </a:lnTo>
                  <a:lnTo>
                    <a:pt x="5193" y="517"/>
                  </a:lnTo>
                  <a:lnTo>
                    <a:pt x="5277" y="521"/>
                  </a:lnTo>
                  <a:lnTo>
                    <a:pt x="5308" y="534"/>
                  </a:lnTo>
                  <a:lnTo>
                    <a:pt x="5321" y="550"/>
                  </a:lnTo>
                  <a:lnTo>
                    <a:pt x="5324" y="562"/>
                  </a:lnTo>
                  <a:lnTo>
                    <a:pt x="5309" y="562"/>
                  </a:lnTo>
                  <a:lnTo>
                    <a:pt x="5283" y="581"/>
                  </a:lnTo>
                  <a:lnTo>
                    <a:pt x="5263" y="617"/>
                  </a:lnTo>
                  <a:lnTo>
                    <a:pt x="5247" y="659"/>
                  </a:lnTo>
                  <a:lnTo>
                    <a:pt x="5239" y="700"/>
                  </a:lnTo>
                  <a:lnTo>
                    <a:pt x="5239" y="730"/>
                  </a:lnTo>
                  <a:lnTo>
                    <a:pt x="5244" y="740"/>
                  </a:lnTo>
                  <a:lnTo>
                    <a:pt x="5251" y="740"/>
                  </a:lnTo>
                  <a:lnTo>
                    <a:pt x="5264" y="726"/>
                  </a:lnTo>
                  <a:lnTo>
                    <a:pt x="5277" y="703"/>
                  </a:lnTo>
                  <a:lnTo>
                    <a:pt x="5279" y="681"/>
                  </a:lnTo>
                  <a:lnTo>
                    <a:pt x="5289" y="645"/>
                  </a:lnTo>
                  <a:lnTo>
                    <a:pt x="5309" y="617"/>
                  </a:lnTo>
                  <a:lnTo>
                    <a:pt x="5336" y="597"/>
                  </a:lnTo>
                  <a:lnTo>
                    <a:pt x="5381" y="571"/>
                  </a:lnTo>
                  <a:lnTo>
                    <a:pt x="5428" y="546"/>
                  </a:lnTo>
                  <a:lnTo>
                    <a:pt x="5455" y="527"/>
                  </a:lnTo>
                  <a:lnTo>
                    <a:pt x="5467" y="514"/>
                  </a:lnTo>
                  <a:lnTo>
                    <a:pt x="5513" y="514"/>
                  </a:lnTo>
                  <a:lnTo>
                    <a:pt x="5528" y="517"/>
                  </a:lnTo>
                  <a:lnTo>
                    <a:pt x="5549" y="531"/>
                  </a:lnTo>
                  <a:lnTo>
                    <a:pt x="5565" y="569"/>
                  </a:lnTo>
                  <a:lnTo>
                    <a:pt x="5572" y="633"/>
                  </a:lnTo>
                  <a:lnTo>
                    <a:pt x="5581" y="675"/>
                  </a:lnTo>
                  <a:lnTo>
                    <a:pt x="5596" y="697"/>
                  </a:lnTo>
                  <a:lnTo>
                    <a:pt x="5608" y="703"/>
                  </a:lnTo>
                  <a:lnTo>
                    <a:pt x="5620" y="703"/>
                  </a:lnTo>
                  <a:lnTo>
                    <a:pt x="5637" y="698"/>
                  </a:lnTo>
                  <a:lnTo>
                    <a:pt x="5654" y="679"/>
                  </a:lnTo>
                  <a:lnTo>
                    <a:pt x="5660" y="614"/>
                  </a:lnTo>
                  <a:lnTo>
                    <a:pt x="5652" y="535"/>
                  </a:lnTo>
                  <a:lnTo>
                    <a:pt x="5654" y="491"/>
                  </a:lnTo>
                  <a:lnTo>
                    <a:pt x="5666" y="467"/>
                  </a:lnTo>
                  <a:lnTo>
                    <a:pt x="5681" y="459"/>
                  </a:lnTo>
                  <a:lnTo>
                    <a:pt x="5702" y="457"/>
                  </a:lnTo>
                  <a:lnTo>
                    <a:pt x="5730" y="461"/>
                  </a:lnTo>
                  <a:lnTo>
                    <a:pt x="5749" y="467"/>
                  </a:lnTo>
                  <a:lnTo>
                    <a:pt x="5785" y="535"/>
                  </a:lnTo>
                  <a:lnTo>
                    <a:pt x="5856" y="691"/>
                  </a:lnTo>
                  <a:lnTo>
                    <a:pt x="5925" y="866"/>
                  </a:lnTo>
                  <a:lnTo>
                    <a:pt x="5991" y="1055"/>
                  </a:lnTo>
                  <a:lnTo>
                    <a:pt x="6085" y="1352"/>
                  </a:lnTo>
                  <a:lnTo>
                    <a:pt x="6183" y="1747"/>
                  </a:lnTo>
                  <a:lnTo>
                    <a:pt x="6219" y="1928"/>
                  </a:lnTo>
                  <a:lnTo>
                    <a:pt x="6234" y="1898"/>
                  </a:lnTo>
                  <a:lnTo>
                    <a:pt x="6257" y="1842"/>
                  </a:lnTo>
                  <a:lnTo>
                    <a:pt x="6271" y="1786"/>
                  </a:lnTo>
                  <a:lnTo>
                    <a:pt x="6279" y="1732"/>
                  </a:lnTo>
                  <a:lnTo>
                    <a:pt x="6282" y="1652"/>
                  </a:lnTo>
                  <a:lnTo>
                    <a:pt x="6265" y="1549"/>
                  </a:lnTo>
                  <a:lnTo>
                    <a:pt x="6233" y="1451"/>
                  </a:lnTo>
                  <a:lnTo>
                    <a:pt x="6190" y="1356"/>
                  </a:lnTo>
                  <a:lnTo>
                    <a:pt x="6121" y="1218"/>
                  </a:lnTo>
                  <a:lnTo>
                    <a:pt x="6078" y="1127"/>
                  </a:lnTo>
                  <a:lnTo>
                    <a:pt x="6093" y="1112"/>
                  </a:lnTo>
                  <a:lnTo>
                    <a:pt x="6119" y="1092"/>
                  </a:lnTo>
                  <a:lnTo>
                    <a:pt x="6143" y="1083"/>
                  </a:lnTo>
                  <a:lnTo>
                    <a:pt x="6165" y="1083"/>
                  </a:lnTo>
                  <a:lnTo>
                    <a:pt x="6194" y="1096"/>
                  </a:lnTo>
                  <a:lnTo>
                    <a:pt x="6226" y="1138"/>
                  </a:lnTo>
                  <a:lnTo>
                    <a:pt x="6265" y="1230"/>
                  </a:lnTo>
                  <a:lnTo>
                    <a:pt x="6299" y="1363"/>
                  </a:lnTo>
                  <a:lnTo>
                    <a:pt x="6314" y="1409"/>
                  </a:lnTo>
                  <a:lnTo>
                    <a:pt x="6331" y="1397"/>
                  </a:lnTo>
                  <a:lnTo>
                    <a:pt x="6355" y="1363"/>
                  </a:lnTo>
                  <a:lnTo>
                    <a:pt x="6382" y="1331"/>
                  </a:lnTo>
                  <a:lnTo>
                    <a:pt x="6413" y="1316"/>
                  </a:lnTo>
                  <a:lnTo>
                    <a:pt x="6439" y="1313"/>
                  </a:lnTo>
                  <a:lnTo>
                    <a:pt x="6455" y="1316"/>
                  </a:lnTo>
                  <a:lnTo>
                    <a:pt x="6434" y="1303"/>
                  </a:lnTo>
                  <a:lnTo>
                    <a:pt x="6401" y="1264"/>
                  </a:lnTo>
                  <a:lnTo>
                    <a:pt x="6366" y="1194"/>
                  </a:lnTo>
                  <a:lnTo>
                    <a:pt x="6334" y="1119"/>
                  </a:lnTo>
                  <a:lnTo>
                    <a:pt x="6306" y="1076"/>
                  </a:lnTo>
                  <a:lnTo>
                    <a:pt x="6266" y="1046"/>
                  </a:lnTo>
                  <a:lnTo>
                    <a:pt x="6210" y="1031"/>
                  </a:lnTo>
                  <a:lnTo>
                    <a:pt x="6173" y="1032"/>
                  </a:lnTo>
                  <a:lnTo>
                    <a:pt x="6194" y="1007"/>
                  </a:lnTo>
                  <a:lnTo>
                    <a:pt x="6243" y="963"/>
                  </a:lnTo>
                  <a:lnTo>
                    <a:pt x="6279" y="927"/>
                  </a:lnTo>
                  <a:lnTo>
                    <a:pt x="6298" y="898"/>
                  </a:lnTo>
                  <a:lnTo>
                    <a:pt x="6310" y="864"/>
                  </a:lnTo>
                  <a:lnTo>
                    <a:pt x="6315" y="822"/>
                  </a:lnTo>
                  <a:lnTo>
                    <a:pt x="6314" y="798"/>
                  </a:lnTo>
                  <a:lnTo>
                    <a:pt x="6339" y="811"/>
                  </a:lnTo>
                  <a:lnTo>
                    <a:pt x="6375" y="851"/>
                  </a:lnTo>
                  <a:lnTo>
                    <a:pt x="6401" y="903"/>
                  </a:lnTo>
                  <a:lnTo>
                    <a:pt x="6418" y="962"/>
                  </a:lnTo>
                  <a:lnTo>
                    <a:pt x="6438" y="1058"/>
                  </a:lnTo>
                  <a:lnTo>
                    <a:pt x="6462" y="1148"/>
                  </a:lnTo>
                  <a:lnTo>
                    <a:pt x="6486" y="1200"/>
                  </a:lnTo>
                  <a:lnTo>
                    <a:pt x="6503" y="1222"/>
                  </a:lnTo>
                  <a:lnTo>
                    <a:pt x="6520" y="1219"/>
                  </a:lnTo>
                  <a:lnTo>
                    <a:pt x="6544" y="1200"/>
                  </a:lnTo>
                  <a:lnTo>
                    <a:pt x="6555" y="1170"/>
                  </a:lnTo>
                  <a:lnTo>
                    <a:pt x="6556" y="1131"/>
                  </a:lnTo>
                  <a:lnTo>
                    <a:pt x="6550" y="1063"/>
                  </a:lnTo>
                  <a:lnTo>
                    <a:pt x="6544" y="995"/>
                  </a:lnTo>
                  <a:lnTo>
                    <a:pt x="6546" y="955"/>
                  </a:lnTo>
                  <a:lnTo>
                    <a:pt x="6550" y="939"/>
                  </a:lnTo>
                  <a:lnTo>
                    <a:pt x="6562" y="966"/>
                  </a:lnTo>
                  <a:lnTo>
                    <a:pt x="6590" y="998"/>
                  </a:lnTo>
                  <a:lnTo>
                    <a:pt x="6620" y="1007"/>
                  </a:lnTo>
                  <a:lnTo>
                    <a:pt x="6654" y="1002"/>
                  </a:lnTo>
                  <a:lnTo>
                    <a:pt x="6710" y="971"/>
                  </a:lnTo>
                  <a:lnTo>
                    <a:pt x="6790" y="914"/>
                  </a:lnTo>
                  <a:lnTo>
                    <a:pt x="6832" y="891"/>
                  </a:lnTo>
                  <a:lnTo>
                    <a:pt x="6866" y="906"/>
                  </a:lnTo>
                  <a:lnTo>
                    <a:pt x="6928" y="942"/>
                  </a:lnTo>
                  <a:lnTo>
                    <a:pt x="7012" y="1003"/>
                  </a:lnTo>
                  <a:lnTo>
                    <a:pt x="7108" y="1102"/>
                  </a:lnTo>
                  <a:lnTo>
                    <a:pt x="7192" y="1212"/>
                  </a:lnTo>
                  <a:lnTo>
                    <a:pt x="7309" y="1387"/>
                  </a:lnTo>
                  <a:lnTo>
                    <a:pt x="7434" y="1553"/>
                  </a:lnTo>
                  <a:lnTo>
                    <a:pt x="7505" y="1628"/>
                  </a:lnTo>
                  <a:lnTo>
                    <a:pt x="7558" y="1672"/>
                  </a:lnTo>
                  <a:lnTo>
                    <a:pt x="7586" y="1693"/>
                  </a:lnTo>
                  <a:lnTo>
                    <a:pt x="7593" y="1720"/>
                  </a:lnTo>
                  <a:lnTo>
                    <a:pt x="7610" y="1771"/>
                  </a:lnTo>
                  <a:lnTo>
                    <a:pt x="7648" y="1834"/>
                  </a:lnTo>
                  <a:lnTo>
                    <a:pt x="7713" y="1905"/>
                  </a:lnTo>
                  <a:lnTo>
                    <a:pt x="7787" y="1965"/>
                  </a:lnTo>
                  <a:lnTo>
                    <a:pt x="7866" y="2022"/>
                  </a:lnTo>
                  <a:lnTo>
                    <a:pt x="7939" y="2084"/>
                  </a:lnTo>
                  <a:lnTo>
                    <a:pt x="7987" y="2138"/>
                  </a:lnTo>
                  <a:lnTo>
                    <a:pt x="8014" y="2178"/>
                  </a:lnTo>
                  <a:lnTo>
                    <a:pt x="8037" y="2225"/>
                  </a:lnTo>
                  <a:lnTo>
                    <a:pt x="8053" y="2277"/>
                  </a:lnTo>
                  <a:lnTo>
                    <a:pt x="8058" y="2305"/>
                  </a:lnTo>
                  <a:lnTo>
                    <a:pt x="8047" y="2316"/>
                  </a:lnTo>
                  <a:lnTo>
                    <a:pt x="8021" y="2330"/>
                  </a:lnTo>
                  <a:lnTo>
                    <a:pt x="7975" y="2346"/>
                  </a:lnTo>
                  <a:lnTo>
                    <a:pt x="7901" y="2355"/>
                  </a:lnTo>
                  <a:lnTo>
                    <a:pt x="7818" y="2354"/>
                  </a:lnTo>
                  <a:lnTo>
                    <a:pt x="7774" y="2353"/>
                  </a:lnTo>
                  <a:lnTo>
                    <a:pt x="7681" y="2353"/>
                  </a:lnTo>
                  <a:lnTo>
                    <a:pt x="7662" y="2367"/>
                  </a:lnTo>
                  <a:lnTo>
                    <a:pt x="7618" y="2387"/>
                  </a:lnTo>
                  <a:lnTo>
                    <a:pt x="7536" y="2402"/>
                  </a:lnTo>
                  <a:lnTo>
                    <a:pt x="7337" y="2398"/>
                  </a:lnTo>
                  <a:lnTo>
                    <a:pt x="7209" y="2399"/>
                  </a:lnTo>
                  <a:lnTo>
                    <a:pt x="7219" y="2394"/>
                  </a:lnTo>
                  <a:lnTo>
                    <a:pt x="7232" y="2379"/>
                  </a:lnTo>
                  <a:lnTo>
                    <a:pt x="7243" y="2351"/>
                  </a:lnTo>
                  <a:lnTo>
                    <a:pt x="7239" y="2305"/>
                  </a:lnTo>
                  <a:lnTo>
                    <a:pt x="7220" y="2256"/>
                  </a:lnTo>
                  <a:lnTo>
                    <a:pt x="7191" y="2212"/>
                  </a:lnTo>
                  <a:lnTo>
                    <a:pt x="7156" y="2180"/>
                  </a:lnTo>
                  <a:lnTo>
                    <a:pt x="7128" y="2170"/>
                  </a:lnTo>
                  <a:lnTo>
                    <a:pt x="7109" y="2172"/>
                  </a:lnTo>
                  <a:lnTo>
                    <a:pt x="7092" y="2181"/>
                  </a:lnTo>
                  <a:lnTo>
                    <a:pt x="7075" y="2198"/>
                  </a:lnTo>
                  <a:lnTo>
                    <a:pt x="7068" y="2212"/>
                  </a:lnTo>
                  <a:lnTo>
                    <a:pt x="7076" y="2214"/>
                  </a:lnTo>
                  <a:lnTo>
                    <a:pt x="7095" y="2234"/>
                  </a:lnTo>
                  <a:lnTo>
                    <a:pt x="7123" y="2281"/>
                  </a:lnTo>
                  <a:lnTo>
                    <a:pt x="7143" y="2335"/>
                  </a:lnTo>
                  <a:lnTo>
                    <a:pt x="7148" y="2367"/>
                  </a:lnTo>
                  <a:lnTo>
                    <a:pt x="7144" y="2391"/>
                  </a:lnTo>
                  <a:lnTo>
                    <a:pt x="7128" y="2402"/>
                  </a:lnTo>
                  <a:lnTo>
                    <a:pt x="7115" y="2399"/>
                  </a:lnTo>
                  <a:lnTo>
                    <a:pt x="6307" y="2385"/>
                  </a:lnTo>
                  <a:lnTo>
                    <a:pt x="4494" y="2363"/>
                  </a:lnTo>
                  <a:lnTo>
                    <a:pt x="2599" y="2351"/>
                  </a:lnTo>
                  <a:lnTo>
                    <a:pt x="798" y="2350"/>
                  </a:lnTo>
                  <a:lnTo>
                    <a:pt x="0" y="2353"/>
                  </a:lnTo>
                  <a:lnTo>
                    <a:pt x="24" y="2335"/>
                  </a:lnTo>
                  <a:lnTo>
                    <a:pt x="77" y="2306"/>
                  </a:lnTo>
                  <a:lnTo>
                    <a:pt x="165" y="2270"/>
                  </a:lnTo>
                  <a:lnTo>
                    <a:pt x="297" y="2237"/>
                  </a:lnTo>
                  <a:lnTo>
                    <a:pt x="442" y="2217"/>
                  </a:lnTo>
                  <a:lnTo>
                    <a:pt x="518" y="2212"/>
                  </a:lnTo>
                  <a:lnTo>
                    <a:pt x="512" y="2140"/>
                  </a:lnTo>
                  <a:lnTo>
                    <a:pt x="518" y="2017"/>
                  </a:lnTo>
                  <a:lnTo>
                    <a:pt x="546" y="1914"/>
                  </a:lnTo>
                  <a:lnTo>
                    <a:pt x="588" y="1826"/>
                  </a:lnTo>
                  <a:lnTo>
                    <a:pt x="613" y="1786"/>
                  </a:lnTo>
                  <a:lnTo>
                    <a:pt x="632" y="1775"/>
                  </a:lnTo>
                  <a:lnTo>
                    <a:pt x="649" y="1751"/>
                  </a:lnTo>
                  <a:lnTo>
                    <a:pt x="649" y="1725"/>
                  </a:lnTo>
                  <a:lnTo>
                    <a:pt x="637" y="1699"/>
                  </a:lnTo>
                  <a:lnTo>
                    <a:pt x="622" y="1675"/>
                  </a:lnTo>
                  <a:lnTo>
                    <a:pt x="613" y="1649"/>
                  </a:lnTo>
                  <a:lnTo>
                    <a:pt x="616" y="1628"/>
                  </a:lnTo>
                  <a:lnTo>
                    <a:pt x="637" y="1608"/>
                  </a:lnTo>
                  <a:lnTo>
                    <a:pt x="660" y="1599"/>
                  </a:lnTo>
                  <a:lnTo>
                    <a:pt x="691" y="1604"/>
                  </a:lnTo>
                  <a:lnTo>
                    <a:pt x="747" y="1607"/>
                  </a:lnTo>
                  <a:lnTo>
                    <a:pt x="797" y="1603"/>
                  </a:lnTo>
                  <a:lnTo>
                    <a:pt x="839" y="1593"/>
                  </a:lnTo>
                  <a:lnTo>
                    <a:pt x="897" y="1571"/>
                  </a:lnTo>
                  <a:lnTo>
                    <a:pt x="961" y="1528"/>
                  </a:lnTo>
                  <a:lnTo>
                    <a:pt x="990" y="1504"/>
                  </a:lnTo>
                  <a:lnTo>
                    <a:pt x="1049" y="1499"/>
                  </a:lnTo>
                  <a:lnTo>
                    <a:pt x="1150" y="1471"/>
                  </a:lnTo>
                  <a:lnTo>
                    <a:pt x="1235" y="1425"/>
                  </a:lnTo>
                  <a:lnTo>
                    <a:pt x="1306" y="1367"/>
                  </a:lnTo>
                  <a:lnTo>
                    <a:pt x="1367" y="1299"/>
                  </a:lnTo>
                  <a:lnTo>
                    <a:pt x="1423" y="1224"/>
                  </a:lnTo>
                  <a:lnTo>
                    <a:pt x="1500" y="1108"/>
                  </a:lnTo>
                  <a:lnTo>
                    <a:pt x="1555" y="1032"/>
                  </a:lnTo>
                  <a:lnTo>
                    <a:pt x="1555" y="986"/>
                  </a:lnTo>
                  <a:lnTo>
                    <a:pt x="1605" y="978"/>
                  </a:lnTo>
                  <a:lnTo>
                    <a:pt x="1692" y="947"/>
                  </a:lnTo>
                  <a:lnTo>
                    <a:pt x="1767" y="902"/>
                  </a:lnTo>
                  <a:lnTo>
                    <a:pt x="1829" y="847"/>
                  </a:lnTo>
                  <a:lnTo>
                    <a:pt x="1912" y="754"/>
                  </a:lnTo>
                  <a:lnTo>
                    <a:pt x="1989" y="654"/>
                  </a:lnTo>
                  <a:lnTo>
                    <a:pt x="2044" y="591"/>
                  </a:lnTo>
                  <a:lnTo>
                    <a:pt x="2073" y="562"/>
                  </a:lnTo>
                  <a:lnTo>
                    <a:pt x="2113" y="563"/>
                  </a:lnTo>
                  <a:lnTo>
                    <a:pt x="2185" y="558"/>
                  </a:lnTo>
                  <a:lnTo>
                    <a:pt x="2248" y="545"/>
                  </a:lnTo>
                  <a:lnTo>
                    <a:pt x="2304" y="523"/>
                  </a:lnTo>
                  <a:lnTo>
                    <a:pt x="2381" y="486"/>
                  </a:lnTo>
                  <a:lnTo>
                    <a:pt x="2485" y="438"/>
                  </a:lnTo>
                  <a:lnTo>
                    <a:pt x="2545" y="4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xmlns="" id="{5D961CE5-299A-4116-9E8D-1CCA847CB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290"/>
              <a:ext cx="79" cy="110"/>
            </a:xfrm>
            <a:custGeom>
              <a:avLst/>
              <a:gdLst>
                <a:gd name="T0" fmla="*/ 0 w 236"/>
                <a:gd name="T1" fmla="*/ 0 h 330"/>
                <a:gd name="T2" fmla="*/ 28 w 236"/>
                <a:gd name="T3" fmla="*/ 8 h 330"/>
                <a:gd name="T4" fmla="*/ 74 w 236"/>
                <a:gd name="T5" fmla="*/ 34 h 330"/>
                <a:gd name="T6" fmla="*/ 110 w 236"/>
                <a:gd name="T7" fmla="*/ 67 h 330"/>
                <a:gd name="T8" fmla="*/ 139 w 236"/>
                <a:gd name="T9" fmla="*/ 108 h 330"/>
                <a:gd name="T10" fmla="*/ 175 w 236"/>
                <a:gd name="T11" fmla="*/ 179 h 330"/>
                <a:gd name="T12" fmla="*/ 215 w 236"/>
                <a:gd name="T13" fmla="*/ 280 h 330"/>
                <a:gd name="T14" fmla="*/ 236 w 236"/>
                <a:gd name="T15" fmla="*/ 330 h 330"/>
                <a:gd name="T16" fmla="*/ 200 w 236"/>
                <a:gd name="T17" fmla="*/ 296 h 330"/>
                <a:gd name="T18" fmla="*/ 128 w 236"/>
                <a:gd name="T19" fmla="*/ 226 h 330"/>
                <a:gd name="T20" fmla="*/ 66 w 236"/>
                <a:gd name="T21" fmla="*/ 147 h 330"/>
                <a:gd name="T22" fmla="*/ 28 w 236"/>
                <a:gd name="T23" fmla="*/ 78 h 330"/>
                <a:gd name="T24" fmla="*/ 8 w 236"/>
                <a:gd name="T25" fmla="*/ 27 h 330"/>
                <a:gd name="T26" fmla="*/ 0 w 236"/>
                <a:gd name="T2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6" h="330">
                  <a:moveTo>
                    <a:pt x="0" y="0"/>
                  </a:moveTo>
                  <a:lnTo>
                    <a:pt x="28" y="8"/>
                  </a:lnTo>
                  <a:lnTo>
                    <a:pt x="74" y="34"/>
                  </a:lnTo>
                  <a:lnTo>
                    <a:pt x="110" y="67"/>
                  </a:lnTo>
                  <a:lnTo>
                    <a:pt x="139" y="108"/>
                  </a:lnTo>
                  <a:lnTo>
                    <a:pt x="175" y="179"/>
                  </a:lnTo>
                  <a:lnTo>
                    <a:pt x="215" y="280"/>
                  </a:lnTo>
                  <a:lnTo>
                    <a:pt x="236" y="330"/>
                  </a:lnTo>
                  <a:lnTo>
                    <a:pt x="200" y="296"/>
                  </a:lnTo>
                  <a:lnTo>
                    <a:pt x="128" y="226"/>
                  </a:lnTo>
                  <a:lnTo>
                    <a:pt x="66" y="147"/>
                  </a:lnTo>
                  <a:lnTo>
                    <a:pt x="28" y="78"/>
                  </a:lnTo>
                  <a:lnTo>
                    <a:pt x="8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xmlns="" id="{DB500028-70F9-4AA7-9108-E6498831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2337"/>
              <a:ext cx="105" cy="124"/>
            </a:xfrm>
            <a:custGeom>
              <a:avLst/>
              <a:gdLst>
                <a:gd name="T0" fmla="*/ 313 w 313"/>
                <a:gd name="T1" fmla="*/ 0 h 370"/>
                <a:gd name="T2" fmla="*/ 297 w 313"/>
                <a:gd name="T3" fmla="*/ 49 h 370"/>
                <a:gd name="T4" fmla="*/ 289 w 313"/>
                <a:gd name="T5" fmla="*/ 108 h 370"/>
                <a:gd name="T6" fmla="*/ 297 w 313"/>
                <a:gd name="T7" fmla="*/ 153 h 370"/>
                <a:gd name="T8" fmla="*/ 311 w 313"/>
                <a:gd name="T9" fmla="*/ 222 h 370"/>
                <a:gd name="T10" fmla="*/ 313 w 313"/>
                <a:gd name="T11" fmla="*/ 282 h 370"/>
                <a:gd name="T12" fmla="*/ 300 w 313"/>
                <a:gd name="T13" fmla="*/ 272 h 370"/>
                <a:gd name="T14" fmla="*/ 265 w 313"/>
                <a:gd name="T15" fmla="*/ 262 h 370"/>
                <a:gd name="T16" fmla="*/ 223 w 313"/>
                <a:gd name="T17" fmla="*/ 265 h 370"/>
                <a:gd name="T18" fmla="*/ 180 w 313"/>
                <a:gd name="T19" fmla="*/ 276 h 370"/>
                <a:gd name="T20" fmla="*/ 125 w 313"/>
                <a:gd name="T21" fmla="*/ 299 h 370"/>
                <a:gd name="T22" fmla="*/ 103 w 313"/>
                <a:gd name="T23" fmla="*/ 321 h 370"/>
                <a:gd name="T24" fmla="*/ 111 w 313"/>
                <a:gd name="T25" fmla="*/ 329 h 370"/>
                <a:gd name="T26" fmla="*/ 125 w 313"/>
                <a:gd name="T27" fmla="*/ 329 h 370"/>
                <a:gd name="T28" fmla="*/ 108 w 313"/>
                <a:gd name="T29" fmla="*/ 349 h 370"/>
                <a:gd name="T30" fmla="*/ 77 w 313"/>
                <a:gd name="T31" fmla="*/ 370 h 370"/>
                <a:gd name="T32" fmla="*/ 48 w 313"/>
                <a:gd name="T33" fmla="*/ 370 h 370"/>
                <a:gd name="T34" fmla="*/ 25 w 313"/>
                <a:gd name="T35" fmla="*/ 355 h 370"/>
                <a:gd name="T36" fmla="*/ 8 w 313"/>
                <a:gd name="T37" fmla="*/ 327 h 370"/>
                <a:gd name="T38" fmla="*/ 0 w 313"/>
                <a:gd name="T39" fmla="*/ 290 h 370"/>
                <a:gd name="T40" fmla="*/ 3 w 313"/>
                <a:gd name="T41" fmla="*/ 249 h 370"/>
                <a:gd name="T42" fmla="*/ 17 w 313"/>
                <a:gd name="T43" fmla="*/ 208 h 370"/>
                <a:gd name="T44" fmla="*/ 31 w 313"/>
                <a:gd name="T45" fmla="*/ 188 h 370"/>
                <a:gd name="T46" fmla="*/ 76 w 313"/>
                <a:gd name="T47" fmla="*/ 218 h 370"/>
                <a:gd name="T48" fmla="*/ 124 w 313"/>
                <a:gd name="T49" fmla="*/ 237 h 370"/>
                <a:gd name="T50" fmla="*/ 148 w 313"/>
                <a:gd name="T51" fmla="*/ 240 h 370"/>
                <a:gd name="T52" fmla="*/ 167 w 313"/>
                <a:gd name="T53" fmla="*/ 234 h 370"/>
                <a:gd name="T54" fmla="*/ 180 w 313"/>
                <a:gd name="T55" fmla="*/ 221 h 370"/>
                <a:gd name="T56" fmla="*/ 195 w 313"/>
                <a:gd name="T57" fmla="*/ 192 h 370"/>
                <a:gd name="T58" fmla="*/ 211 w 313"/>
                <a:gd name="T59" fmla="*/ 113 h 370"/>
                <a:gd name="T60" fmla="*/ 241 w 313"/>
                <a:gd name="T61" fmla="*/ 37 h 370"/>
                <a:gd name="T62" fmla="*/ 271 w 313"/>
                <a:gd name="T63" fmla="*/ 12 h 370"/>
                <a:gd name="T64" fmla="*/ 297 w 313"/>
                <a:gd name="T65" fmla="*/ 1 h 370"/>
                <a:gd name="T66" fmla="*/ 313 w 313"/>
                <a:gd name="T6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3" h="370">
                  <a:moveTo>
                    <a:pt x="313" y="0"/>
                  </a:moveTo>
                  <a:lnTo>
                    <a:pt x="297" y="49"/>
                  </a:lnTo>
                  <a:lnTo>
                    <a:pt x="289" y="108"/>
                  </a:lnTo>
                  <a:lnTo>
                    <a:pt x="297" y="153"/>
                  </a:lnTo>
                  <a:lnTo>
                    <a:pt x="311" y="222"/>
                  </a:lnTo>
                  <a:lnTo>
                    <a:pt x="313" y="282"/>
                  </a:lnTo>
                  <a:lnTo>
                    <a:pt x="300" y="272"/>
                  </a:lnTo>
                  <a:lnTo>
                    <a:pt x="265" y="262"/>
                  </a:lnTo>
                  <a:lnTo>
                    <a:pt x="223" y="265"/>
                  </a:lnTo>
                  <a:lnTo>
                    <a:pt x="180" y="276"/>
                  </a:lnTo>
                  <a:lnTo>
                    <a:pt x="125" y="299"/>
                  </a:lnTo>
                  <a:lnTo>
                    <a:pt x="103" y="321"/>
                  </a:lnTo>
                  <a:lnTo>
                    <a:pt x="111" y="329"/>
                  </a:lnTo>
                  <a:lnTo>
                    <a:pt x="125" y="329"/>
                  </a:lnTo>
                  <a:lnTo>
                    <a:pt x="108" y="349"/>
                  </a:lnTo>
                  <a:lnTo>
                    <a:pt x="77" y="370"/>
                  </a:lnTo>
                  <a:lnTo>
                    <a:pt x="48" y="370"/>
                  </a:lnTo>
                  <a:lnTo>
                    <a:pt x="25" y="355"/>
                  </a:lnTo>
                  <a:lnTo>
                    <a:pt x="8" y="327"/>
                  </a:lnTo>
                  <a:lnTo>
                    <a:pt x="0" y="290"/>
                  </a:lnTo>
                  <a:lnTo>
                    <a:pt x="3" y="249"/>
                  </a:lnTo>
                  <a:lnTo>
                    <a:pt x="17" y="208"/>
                  </a:lnTo>
                  <a:lnTo>
                    <a:pt x="31" y="188"/>
                  </a:lnTo>
                  <a:lnTo>
                    <a:pt x="76" y="218"/>
                  </a:lnTo>
                  <a:lnTo>
                    <a:pt x="124" y="237"/>
                  </a:lnTo>
                  <a:lnTo>
                    <a:pt x="148" y="240"/>
                  </a:lnTo>
                  <a:lnTo>
                    <a:pt x="167" y="234"/>
                  </a:lnTo>
                  <a:lnTo>
                    <a:pt x="180" y="221"/>
                  </a:lnTo>
                  <a:lnTo>
                    <a:pt x="195" y="192"/>
                  </a:lnTo>
                  <a:lnTo>
                    <a:pt x="211" y="113"/>
                  </a:lnTo>
                  <a:lnTo>
                    <a:pt x="241" y="37"/>
                  </a:lnTo>
                  <a:lnTo>
                    <a:pt x="271" y="12"/>
                  </a:lnTo>
                  <a:lnTo>
                    <a:pt x="297" y="1"/>
                  </a:lnTo>
                  <a:lnTo>
                    <a:pt x="3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xmlns="" id="{260E5FD4-8709-49F6-B56D-C2899619C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53"/>
              <a:ext cx="126" cy="64"/>
            </a:xfrm>
            <a:custGeom>
              <a:avLst/>
              <a:gdLst>
                <a:gd name="T0" fmla="*/ 93 w 377"/>
                <a:gd name="T1" fmla="*/ 93 h 190"/>
                <a:gd name="T2" fmla="*/ 92 w 377"/>
                <a:gd name="T3" fmla="*/ 77 h 190"/>
                <a:gd name="T4" fmla="*/ 73 w 377"/>
                <a:gd name="T5" fmla="*/ 60 h 190"/>
                <a:gd name="T6" fmla="*/ 29 w 377"/>
                <a:gd name="T7" fmla="*/ 50 h 190"/>
                <a:gd name="T8" fmla="*/ 0 w 377"/>
                <a:gd name="T9" fmla="*/ 45 h 190"/>
                <a:gd name="T10" fmla="*/ 15 w 377"/>
                <a:gd name="T11" fmla="*/ 24 h 190"/>
                <a:gd name="T12" fmla="*/ 48 w 377"/>
                <a:gd name="T13" fmla="*/ 1 h 190"/>
                <a:gd name="T14" fmla="*/ 86 w 377"/>
                <a:gd name="T15" fmla="*/ 0 h 190"/>
                <a:gd name="T16" fmla="*/ 130 w 377"/>
                <a:gd name="T17" fmla="*/ 12 h 190"/>
                <a:gd name="T18" fmla="*/ 204 w 377"/>
                <a:gd name="T19" fmla="*/ 41 h 190"/>
                <a:gd name="T20" fmla="*/ 286 w 377"/>
                <a:gd name="T21" fmla="*/ 60 h 190"/>
                <a:gd name="T22" fmla="*/ 345 w 377"/>
                <a:gd name="T23" fmla="*/ 56 h 190"/>
                <a:gd name="T24" fmla="*/ 377 w 377"/>
                <a:gd name="T25" fmla="*/ 45 h 190"/>
                <a:gd name="T26" fmla="*/ 377 w 377"/>
                <a:gd name="T27" fmla="*/ 186 h 190"/>
                <a:gd name="T28" fmla="*/ 340 w 377"/>
                <a:gd name="T29" fmla="*/ 190 h 190"/>
                <a:gd name="T30" fmla="*/ 269 w 377"/>
                <a:gd name="T31" fmla="*/ 188 h 190"/>
                <a:gd name="T32" fmla="*/ 206 w 377"/>
                <a:gd name="T33" fmla="*/ 177 h 190"/>
                <a:gd name="T34" fmla="*/ 153 w 377"/>
                <a:gd name="T35" fmla="*/ 160 h 190"/>
                <a:gd name="T36" fmla="*/ 112 w 377"/>
                <a:gd name="T37" fmla="*/ 140 h 190"/>
                <a:gd name="T38" fmla="*/ 85 w 377"/>
                <a:gd name="T39" fmla="*/ 120 h 190"/>
                <a:gd name="T40" fmla="*/ 74 w 377"/>
                <a:gd name="T41" fmla="*/ 104 h 190"/>
                <a:gd name="T42" fmla="*/ 81 w 377"/>
                <a:gd name="T43" fmla="*/ 94 h 190"/>
                <a:gd name="T44" fmla="*/ 93 w 377"/>
                <a:gd name="T45" fmla="*/ 9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7" h="190">
                  <a:moveTo>
                    <a:pt x="93" y="93"/>
                  </a:moveTo>
                  <a:lnTo>
                    <a:pt x="92" y="77"/>
                  </a:lnTo>
                  <a:lnTo>
                    <a:pt x="73" y="60"/>
                  </a:lnTo>
                  <a:lnTo>
                    <a:pt x="29" y="50"/>
                  </a:lnTo>
                  <a:lnTo>
                    <a:pt x="0" y="45"/>
                  </a:lnTo>
                  <a:lnTo>
                    <a:pt x="15" y="24"/>
                  </a:lnTo>
                  <a:lnTo>
                    <a:pt x="48" y="1"/>
                  </a:lnTo>
                  <a:lnTo>
                    <a:pt x="86" y="0"/>
                  </a:lnTo>
                  <a:lnTo>
                    <a:pt x="130" y="12"/>
                  </a:lnTo>
                  <a:lnTo>
                    <a:pt x="204" y="41"/>
                  </a:lnTo>
                  <a:lnTo>
                    <a:pt x="286" y="60"/>
                  </a:lnTo>
                  <a:lnTo>
                    <a:pt x="345" y="56"/>
                  </a:lnTo>
                  <a:lnTo>
                    <a:pt x="377" y="45"/>
                  </a:lnTo>
                  <a:lnTo>
                    <a:pt x="377" y="186"/>
                  </a:lnTo>
                  <a:lnTo>
                    <a:pt x="340" y="190"/>
                  </a:lnTo>
                  <a:lnTo>
                    <a:pt x="269" y="188"/>
                  </a:lnTo>
                  <a:lnTo>
                    <a:pt x="206" y="177"/>
                  </a:lnTo>
                  <a:lnTo>
                    <a:pt x="153" y="160"/>
                  </a:lnTo>
                  <a:lnTo>
                    <a:pt x="112" y="140"/>
                  </a:lnTo>
                  <a:lnTo>
                    <a:pt x="85" y="120"/>
                  </a:lnTo>
                  <a:lnTo>
                    <a:pt x="74" y="104"/>
                  </a:lnTo>
                  <a:lnTo>
                    <a:pt x="81" y="94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xmlns="" id="{B98D8466-2E00-4CA7-B7FD-93C374CA2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" y="2333"/>
              <a:ext cx="439" cy="507"/>
            </a:xfrm>
            <a:custGeom>
              <a:avLst/>
              <a:gdLst>
                <a:gd name="T0" fmla="*/ 23 w 1319"/>
                <a:gd name="T1" fmla="*/ 90 h 1519"/>
                <a:gd name="T2" fmla="*/ 164 w 1319"/>
                <a:gd name="T3" fmla="*/ 32 h 1519"/>
                <a:gd name="T4" fmla="*/ 457 w 1319"/>
                <a:gd name="T5" fmla="*/ 0 h 1519"/>
                <a:gd name="T6" fmla="*/ 770 w 1319"/>
                <a:gd name="T7" fmla="*/ 25 h 1519"/>
                <a:gd name="T8" fmla="*/ 1034 w 1319"/>
                <a:gd name="T9" fmla="*/ 86 h 1519"/>
                <a:gd name="T10" fmla="*/ 1101 w 1319"/>
                <a:gd name="T11" fmla="*/ 128 h 1519"/>
                <a:gd name="T12" fmla="*/ 1157 w 1319"/>
                <a:gd name="T13" fmla="*/ 262 h 1519"/>
                <a:gd name="T14" fmla="*/ 1211 w 1319"/>
                <a:gd name="T15" fmla="*/ 398 h 1519"/>
                <a:gd name="T16" fmla="*/ 1291 w 1319"/>
                <a:gd name="T17" fmla="*/ 473 h 1519"/>
                <a:gd name="T18" fmla="*/ 1277 w 1319"/>
                <a:gd name="T19" fmla="*/ 505 h 1519"/>
                <a:gd name="T20" fmla="*/ 1141 w 1319"/>
                <a:gd name="T21" fmla="*/ 593 h 1519"/>
                <a:gd name="T22" fmla="*/ 1077 w 1319"/>
                <a:gd name="T23" fmla="*/ 589 h 1519"/>
                <a:gd name="T24" fmla="*/ 1037 w 1319"/>
                <a:gd name="T25" fmla="*/ 530 h 1519"/>
                <a:gd name="T26" fmla="*/ 1031 w 1319"/>
                <a:gd name="T27" fmla="*/ 586 h 1519"/>
                <a:gd name="T28" fmla="*/ 1043 w 1319"/>
                <a:gd name="T29" fmla="*/ 722 h 1519"/>
                <a:gd name="T30" fmla="*/ 1031 w 1319"/>
                <a:gd name="T31" fmla="*/ 791 h 1519"/>
                <a:gd name="T32" fmla="*/ 990 w 1319"/>
                <a:gd name="T33" fmla="*/ 813 h 1519"/>
                <a:gd name="T34" fmla="*/ 949 w 1319"/>
                <a:gd name="T35" fmla="*/ 739 h 1519"/>
                <a:gd name="T36" fmla="*/ 905 w 1319"/>
                <a:gd name="T37" fmla="*/ 553 h 1519"/>
                <a:gd name="T38" fmla="*/ 862 w 1319"/>
                <a:gd name="T39" fmla="*/ 442 h 1519"/>
                <a:gd name="T40" fmla="*/ 801 w 1319"/>
                <a:gd name="T41" fmla="*/ 389 h 1519"/>
                <a:gd name="T42" fmla="*/ 797 w 1319"/>
                <a:gd name="T43" fmla="*/ 455 h 1519"/>
                <a:gd name="T44" fmla="*/ 766 w 1319"/>
                <a:gd name="T45" fmla="*/ 518 h 1519"/>
                <a:gd name="T46" fmla="*/ 681 w 1319"/>
                <a:gd name="T47" fmla="*/ 598 h 1519"/>
                <a:gd name="T48" fmla="*/ 697 w 1319"/>
                <a:gd name="T49" fmla="*/ 622 h 1519"/>
                <a:gd name="T50" fmla="*/ 793 w 1319"/>
                <a:gd name="T51" fmla="*/ 667 h 1519"/>
                <a:gd name="T52" fmla="*/ 853 w 1319"/>
                <a:gd name="T53" fmla="*/ 785 h 1519"/>
                <a:gd name="T54" fmla="*/ 921 w 1319"/>
                <a:gd name="T55" fmla="*/ 894 h 1519"/>
                <a:gd name="T56" fmla="*/ 926 w 1319"/>
                <a:gd name="T57" fmla="*/ 904 h 1519"/>
                <a:gd name="T58" fmla="*/ 869 w 1319"/>
                <a:gd name="T59" fmla="*/ 922 h 1519"/>
                <a:gd name="T60" fmla="*/ 818 w 1319"/>
                <a:gd name="T61" fmla="*/ 988 h 1519"/>
                <a:gd name="T62" fmla="*/ 786 w 1319"/>
                <a:gd name="T63" fmla="*/ 954 h 1519"/>
                <a:gd name="T64" fmla="*/ 713 w 1319"/>
                <a:gd name="T65" fmla="*/ 729 h 1519"/>
                <a:gd name="T66" fmla="*/ 652 w 1319"/>
                <a:gd name="T67" fmla="*/ 674 h 1519"/>
                <a:gd name="T68" fmla="*/ 606 w 1319"/>
                <a:gd name="T69" fmla="*/ 683 h 1519"/>
                <a:gd name="T70" fmla="*/ 565 w 1319"/>
                <a:gd name="T71" fmla="*/ 718 h 1519"/>
                <a:gd name="T72" fmla="*/ 677 w 1319"/>
                <a:gd name="T73" fmla="*/ 947 h 1519"/>
                <a:gd name="T74" fmla="*/ 752 w 1319"/>
                <a:gd name="T75" fmla="*/ 1140 h 1519"/>
                <a:gd name="T76" fmla="*/ 766 w 1319"/>
                <a:gd name="T77" fmla="*/ 1323 h 1519"/>
                <a:gd name="T78" fmla="*/ 744 w 1319"/>
                <a:gd name="T79" fmla="*/ 1433 h 1519"/>
                <a:gd name="T80" fmla="*/ 706 w 1319"/>
                <a:gd name="T81" fmla="*/ 1519 h 1519"/>
                <a:gd name="T82" fmla="*/ 572 w 1319"/>
                <a:gd name="T83" fmla="*/ 943 h 1519"/>
                <a:gd name="T84" fmla="*/ 412 w 1319"/>
                <a:gd name="T85" fmla="*/ 457 h 1519"/>
                <a:gd name="T86" fmla="*/ 272 w 1319"/>
                <a:gd name="T87" fmla="*/ 126 h 1519"/>
                <a:gd name="T88" fmla="*/ 217 w 1319"/>
                <a:gd name="T89" fmla="*/ 52 h 1519"/>
                <a:gd name="T90" fmla="*/ 168 w 1319"/>
                <a:gd name="T91" fmla="*/ 50 h 1519"/>
                <a:gd name="T92" fmla="*/ 141 w 1319"/>
                <a:gd name="T93" fmla="*/ 82 h 1519"/>
                <a:gd name="T94" fmla="*/ 147 w 1319"/>
                <a:gd name="T95" fmla="*/ 205 h 1519"/>
                <a:gd name="T96" fmla="*/ 124 w 1319"/>
                <a:gd name="T97" fmla="*/ 289 h 1519"/>
                <a:gd name="T98" fmla="*/ 95 w 1319"/>
                <a:gd name="T99" fmla="*/ 294 h 1519"/>
                <a:gd name="T100" fmla="*/ 68 w 1319"/>
                <a:gd name="T101" fmla="*/ 266 h 1519"/>
                <a:gd name="T102" fmla="*/ 52 w 1319"/>
                <a:gd name="T103" fmla="*/ 160 h 1519"/>
                <a:gd name="T104" fmla="*/ 15 w 1319"/>
                <a:gd name="T105" fmla="*/ 108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9" h="1519">
                  <a:moveTo>
                    <a:pt x="0" y="105"/>
                  </a:moveTo>
                  <a:lnTo>
                    <a:pt x="23" y="90"/>
                  </a:lnTo>
                  <a:lnTo>
                    <a:pt x="75" y="62"/>
                  </a:lnTo>
                  <a:lnTo>
                    <a:pt x="164" y="32"/>
                  </a:lnTo>
                  <a:lnTo>
                    <a:pt x="304" y="8"/>
                  </a:lnTo>
                  <a:lnTo>
                    <a:pt x="457" y="0"/>
                  </a:lnTo>
                  <a:lnTo>
                    <a:pt x="616" y="6"/>
                  </a:lnTo>
                  <a:lnTo>
                    <a:pt x="770" y="25"/>
                  </a:lnTo>
                  <a:lnTo>
                    <a:pt x="913" y="52"/>
                  </a:lnTo>
                  <a:lnTo>
                    <a:pt x="1034" y="86"/>
                  </a:lnTo>
                  <a:lnTo>
                    <a:pt x="1083" y="105"/>
                  </a:lnTo>
                  <a:lnTo>
                    <a:pt x="1101" y="128"/>
                  </a:lnTo>
                  <a:lnTo>
                    <a:pt x="1126" y="178"/>
                  </a:lnTo>
                  <a:lnTo>
                    <a:pt x="1157" y="262"/>
                  </a:lnTo>
                  <a:lnTo>
                    <a:pt x="1186" y="347"/>
                  </a:lnTo>
                  <a:lnTo>
                    <a:pt x="1211" y="398"/>
                  </a:lnTo>
                  <a:lnTo>
                    <a:pt x="1246" y="441"/>
                  </a:lnTo>
                  <a:lnTo>
                    <a:pt x="1291" y="473"/>
                  </a:lnTo>
                  <a:lnTo>
                    <a:pt x="1319" y="482"/>
                  </a:lnTo>
                  <a:lnTo>
                    <a:pt x="1277" y="505"/>
                  </a:lnTo>
                  <a:lnTo>
                    <a:pt x="1197" y="562"/>
                  </a:lnTo>
                  <a:lnTo>
                    <a:pt x="1141" y="593"/>
                  </a:lnTo>
                  <a:lnTo>
                    <a:pt x="1107" y="598"/>
                  </a:lnTo>
                  <a:lnTo>
                    <a:pt x="1077" y="589"/>
                  </a:lnTo>
                  <a:lnTo>
                    <a:pt x="1049" y="557"/>
                  </a:lnTo>
                  <a:lnTo>
                    <a:pt x="1037" y="530"/>
                  </a:lnTo>
                  <a:lnTo>
                    <a:pt x="1033" y="546"/>
                  </a:lnTo>
                  <a:lnTo>
                    <a:pt x="1031" y="586"/>
                  </a:lnTo>
                  <a:lnTo>
                    <a:pt x="1037" y="654"/>
                  </a:lnTo>
                  <a:lnTo>
                    <a:pt x="1043" y="722"/>
                  </a:lnTo>
                  <a:lnTo>
                    <a:pt x="1042" y="761"/>
                  </a:lnTo>
                  <a:lnTo>
                    <a:pt x="1031" y="791"/>
                  </a:lnTo>
                  <a:lnTo>
                    <a:pt x="1007" y="810"/>
                  </a:lnTo>
                  <a:lnTo>
                    <a:pt x="990" y="813"/>
                  </a:lnTo>
                  <a:lnTo>
                    <a:pt x="973" y="791"/>
                  </a:lnTo>
                  <a:lnTo>
                    <a:pt x="949" y="739"/>
                  </a:lnTo>
                  <a:lnTo>
                    <a:pt x="925" y="649"/>
                  </a:lnTo>
                  <a:lnTo>
                    <a:pt x="905" y="553"/>
                  </a:lnTo>
                  <a:lnTo>
                    <a:pt x="888" y="494"/>
                  </a:lnTo>
                  <a:lnTo>
                    <a:pt x="862" y="442"/>
                  </a:lnTo>
                  <a:lnTo>
                    <a:pt x="826" y="402"/>
                  </a:lnTo>
                  <a:lnTo>
                    <a:pt x="801" y="389"/>
                  </a:lnTo>
                  <a:lnTo>
                    <a:pt x="802" y="413"/>
                  </a:lnTo>
                  <a:lnTo>
                    <a:pt x="797" y="455"/>
                  </a:lnTo>
                  <a:lnTo>
                    <a:pt x="785" y="489"/>
                  </a:lnTo>
                  <a:lnTo>
                    <a:pt x="766" y="518"/>
                  </a:lnTo>
                  <a:lnTo>
                    <a:pt x="730" y="554"/>
                  </a:lnTo>
                  <a:lnTo>
                    <a:pt x="681" y="598"/>
                  </a:lnTo>
                  <a:lnTo>
                    <a:pt x="660" y="623"/>
                  </a:lnTo>
                  <a:lnTo>
                    <a:pt x="697" y="622"/>
                  </a:lnTo>
                  <a:lnTo>
                    <a:pt x="753" y="637"/>
                  </a:lnTo>
                  <a:lnTo>
                    <a:pt x="793" y="667"/>
                  </a:lnTo>
                  <a:lnTo>
                    <a:pt x="821" y="710"/>
                  </a:lnTo>
                  <a:lnTo>
                    <a:pt x="853" y="785"/>
                  </a:lnTo>
                  <a:lnTo>
                    <a:pt x="888" y="855"/>
                  </a:lnTo>
                  <a:lnTo>
                    <a:pt x="921" y="894"/>
                  </a:lnTo>
                  <a:lnTo>
                    <a:pt x="942" y="907"/>
                  </a:lnTo>
                  <a:lnTo>
                    <a:pt x="926" y="904"/>
                  </a:lnTo>
                  <a:lnTo>
                    <a:pt x="900" y="907"/>
                  </a:lnTo>
                  <a:lnTo>
                    <a:pt x="869" y="922"/>
                  </a:lnTo>
                  <a:lnTo>
                    <a:pt x="842" y="954"/>
                  </a:lnTo>
                  <a:lnTo>
                    <a:pt x="818" y="988"/>
                  </a:lnTo>
                  <a:lnTo>
                    <a:pt x="801" y="1000"/>
                  </a:lnTo>
                  <a:lnTo>
                    <a:pt x="786" y="954"/>
                  </a:lnTo>
                  <a:lnTo>
                    <a:pt x="752" y="821"/>
                  </a:lnTo>
                  <a:lnTo>
                    <a:pt x="713" y="729"/>
                  </a:lnTo>
                  <a:lnTo>
                    <a:pt x="681" y="687"/>
                  </a:lnTo>
                  <a:lnTo>
                    <a:pt x="652" y="674"/>
                  </a:lnTo>
                  <a:lnTo>
                    <a:pt x="630" y="674"/>
                  </a:lnTo>
                  <a:lnTo>
                    <a:pt x="606" y="683"/>
                  </a:lnTo>
                  <a:lnTo>
                    <a:pt x="580" y="703"/>
                  </a:lnTo>
                  <a:lnTo>
                    <a:pt x="565" y="718"/>
                  </a:lnTo>
                  <a:lnTo>
                    <a:pt x="608" y="809"/>
                  </a:lnTo>
                  <a:lnTo>
                    <a:pt x="677" y="947"/>
                  </a:lnTo>
                  <a:lnTo>
                    <a:pt x="720" y="1042"/>
                  </a:lnTo>
                  <a:lnTo>
                    <a:pt x="752" y="1140"/>
                  </a:lnTo>
                  <a:lnTo>
                    <a:pt x="769" y="1243"/>
                  </a:lnTo>
                  <a:lnTo>
                    <a:pt x="766" y="1323"/>
                  </a:lnTo>
                  <a:lnTo>
                    <a:pt x="758" y="1377"/>
                  </a:lnTo>
                  <a:lnTo>
                    <a:pt x="744" y="1433"/>
                  </a:lnTo>
                  <a:lnTo>
                    <a:pt x="721" y="1489"/>
                  </a:lnTo>
                  <a:lnTo>
                    <a:pt x="706" y="1519"/>
                  </a:lnTo>
                  <a:lnTo>
                    <a:pt x="670" y="1338"/>
                  </a:lnTo>
                  <a:lnTo>
                    <a:pt x="572" y="943"/>
                  </a:lnTo>
                  <a:lnTo>
                    <a:pt x="478" y="646"/>
                  </a:lnTo>
                  <a:lnTo>
                    <a:pt x="412" y="457"/>
                  </a:lnTo>
                  <a:lnTo>
                    <a:pt x="343" y="282"/>
                  </a:lnTo>
                  <a:lnTo>
                    <a:pt x="272" y="126"/>
                  </a:lnTo>
                  <a:lnTo>
                    <a:pt x="236" y="58"/>
                  </a:lnTo>
                  <a:lnTo>
                    <a:pt x="217" y="52"/>
                  </a:lnTo>
                  <a:lnTo>
                    <a:pt x="189" y="48"/>
                  </a:lnTo>
                  <a:lnTo>
                    <a:pt x="168" y="50"/>
                  </a:lnTo>
                  <a:lnTo>
                    <a:pt x="153" y="58"/>
                  </a:lnTo>
                  <a:lnTo>
                    <a:pt x="141" y="82"/>
                  </a:lnTo>
                  <a:lnTo>
                    <a:pt x="139" y="126"/>
                  </a:lnTo>
                  <a:lnTo>
                    <a:pt x="147" y="205"/>
                  </a:lnTo>
                  <a:lnTo>
                    <a:pt x="141" y="270"/>
                  </a:lnTo>
                  <a:lnTo>
                    <a:pt x="124" y="289"/>
                  </a:lnTo>
                  <a:lnTo>
                    <a:pt x="107" y="294"/>
                  </a:lnTo>
                  <a:lnTo>
                    <a:pt x="95" y="294"/>
                  </a:lnTo>
                  <a:lnTo>
                    <a:pt x="83" y="288"/>
                  </a:lnTo>
                  <a:lnTo>
                    <a:pt x="68" y="266"/>
                  </a:lnTo>
                  <a:lnTo>
                    <a:pt x="59" y="224"/>
                  </a:lnTo>
                  <a:lnTo>
                    <a:pt x="52" y="160"/>
                  </a:lnTo>
                  <a:lnTo>
                    <a:pt x="36" y="122"/>
                  </a:lnTo>
                  <a:lnTo>
                    <a:pt x="15" y="108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xmlns="" id="{5B40C138-E526-460A-8031-54F2AF56B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2400"/>
              <a:ext cx="66" cy="110"/>
            </a:xfrm>
            <a:custGeom>
              <a:avLst/>
              <a:gdLst>
                <a:gd name="T0" fmla="*/ 150 w 198"/>
                <a:gd name="T1" fmla="*/ 46 h 330"/>
                <a:gd name="T2" fmla="*/ 127 w 198"/>
                <a:gd name="T3" fmla="*/ 70 h 330"/>
                <a:gd name="T4" fmla="*/ 91 w 198"/>
                <a:gd name="T5" fmla="*/ 129 h 330"/>
                <a:gd name="T6" fmla="*/ 70 w 198"/>
                <a:gd name="T7" fmla="*/ 202 h 330"/>
                <a:gd name="T8" fmla="*/ 59 w 198"/>
                <a:gd name="T9" fmla="*/ 285 h 330"/>
                <a:gd name="T10" fmla="*/ 56 w 198"/>
                <a:gd name="T11" fmla="*/ 330 h 330"/>
                <a:gd name="T12" fmla="*/ 32 w 198"/>
                <a:gd name="T13" fmla="*/ 315 h 330"/>
                <a:gd name="T14" fmla="*/ 6 w 198"/>
                <a:gd name="T15" fmla="*/ 283 h 330"/>
                <a:gd name="T16" fmla="*/ 0 w 198"/>
                <a:gd name="T17" fmla="*/ 246 h 330"/>
                <a:gd name="T18" fmla="*/ 10 w 198"/>
                <a:gd name="T19" fmla="*/ 206 h 330"/>
                <a:gd name="T20" fmla="*/ 36 w 198"/>
                <a:gd name="T21" fmla="*/ 139 h 330"/>
                <a:gd name="T22" fmla="*/ 59 w 198"/>
                <a:gd name="T23" fmla="*/ 70 h 330"/>
                <a:gd name="T24" fmla="*/ 62 w 198"/>
                <a:gd name="T25" fmla="*/ 22 h 330"/>
                <a:gd name="T26" fmla="*/ 56 w 198"/>
                <a:gd name="T27" fmla="*/ 0 h 330"/>
                <a:gd name="T28" fmla="*/ 150 w 198"/>
                <a:gd name="T29" fmla="*/ 0 h 330"/>
                <a:gd name="T30" fmla="*/ 148 w 198"/>
                <a:gd name="T31" fmla="*/ 14 h 330"/>
                <a:gd name="T32" fmla="*/ 154 w 198"/>
                <a:gd name="T33" fmla="*/ 32 h 330"/>
                <a:gd name="T34" fmla="*/ 176 w 198"/>
                <a:gd name="T35" fmla="*/ 45 h 330"/>
                <a:gd name="T36" fmla="*/ 198 w 198"/>
                <a:gd name="T37" fmla="*/ 46 h 330"/>
                <a:gd name="T38" fmla="*/ 194 w 198"/>
                <a:gd name="T39" fmla="*/ 65 h 330"/>
                <a:gd name="T40" fmla="*/ 179 w 198"/>
                <a:gd name="T41" fmla="*/ 78 h 330"/>
                <a:gd name="T42" fmla="*/ 163 w 198"/>
                <a:gd name="T43" fmla="*/ 73 h 330"/>
                <a:gd name="T44" fmla="*/ 151 w 198"/>
                <a:gd name="T45" fmla="*/ 57 h 330"/>
                <a:gd name="T46" fmla="*/ 150 w 198"/>
                <a:gd name="T4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30">
                  <a:moveTo>
                    <a:pt x="150" y="46"/>
                  </a:moveTo>
                  <a:lnTo>
                    <a:pt x="127" y="70"/>
                  </a:lnTo>
                  <a:lnTo>
                    <a:pt x="91" y="129"/>
                  </a:lnTo>
                  <a:lnTo>
                    <a:pt x="70" y="202"/>
                  </a:lnTo>
                  <a:lnTo>
                    <a:pt x="59" y="285"/>
                  </a:lnTo>
                  <a:lnTo>
                    <a:pt x="56" y="330"/>
                  </a:lnTo>
                  <a:lnTo>
                    <a:pt x="32" y="315"/>
                  </a:lnTo>
                  <a:lnTo>
                    <a:pt x="6" y="283"/>
                  </a:lnTo>
                  <a:lnTo>
                    <a:pt x="0" y="246"/>
                  </a:lnTo>
                  <a:lnTo>
                    <a:pt x="10" y="206"/>
                  </a:lnTo>
                  <a:lnTo>
                    <a:pt x="36" y="139"/>
                  </a:lnTo>
                  <a:lnTo>
                    <a:pt x="59" y="70"/>
                  </a:lnTo>
                  <a:lnTo>
                    <a:pt x="62" y="22"/>
                  </a:lnTo>
                  <a:lnTo>
                    <a:pt x="56" y="0"/>
                  </a:lnTo>
                  <a:lnTo>
                    <a:pt x="150" y="0"/>
                  </a:lnTo>
                  <a:lnTo>
                    <a:pt x="148" y="14"/>
                  </a:lnTo>
                  <a:lnTo>
                    <a:pt x="154" y="32"/>
                  </a:lnTo>
                  <a:lnTo>
                    <a:pt x="176" y="45"/>
                  </a:lnTo>
                  <a:lnTo>
                    <a:pt x="198" y="46"/>
                  </a:lnTo>
                  <a:lnTo>
                    <a:pt x="194" y="65"/>
                  </a:lnTo>
                  <a:lnTo>
                    <a:pt x="179" y="78"/>
                  </a:lnTo>
                  <a:lnTo>
                    <a:pt x="163" y="73"/>
                  </a:lnTo>
                  <a:lnTo>
                    <a:pt x="151" y="57"/>
                  </a:lnTo>
                  <a:lnTo>
                    <a:pt x="15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xmlns="" id="{3A671D9B-6153-48BE-B6A0-6D5F2BD0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" y="2431"/>
              <a:ext cx="141" cy="157"/>
            </a:xfrm>
            <a:custGeom>
              <a:avLst/>
              <a:gdLst>
                <a:gd name="T0" fmla="*/ 236 w 424"/>
                <a:gd name="T1" fmla="*/ 95 h 471"/>
                <a:gd name="T2" fmla="*/ 238 w 424"/>
                <a:gd name="T3" fmla="*/ 111 h 471"/>
                <a:gd name="T4" fmla="*/ 252 w 424"/>
                <a:gd name="T5" fmla="*/ 125 h 471"/>
                <a:gd name="T6" fmla="*/ 284 w 424"/>
                <a:gd name="T7" fmla="*/ 123 h 471"/>
                <a:gd name="T8" fmla="*/ 325 w 424"/>
                <a:gd name="T9" fmla="*/ 105 h 471"/>
                <a:gd name="T10" fmla="*/ 356 w 424"/>
                <a:gd name="T11" fmla="*/ 99 h 471"/>
                <a:gd name="T12" fmla="*/ 385 w 424"/>
                <a:gd name="T13" fmla="*/ 101 h 471"/>
                <a:gd name="T14" fmla="*/ 412 w 424"/>
                <a:gd name="T15" fmla="*/ 121 h 471"/>
                <a:gd name="T16" fmla="*/ 424 w 424"/>
                <a:gd name="T17" fmla="*/ 141 h 471"/>
                <a:gd name="T18" fmla="*/ 405 w 424"/>
                <a:gd name="T19" fmla="*/ 181 h 471"/>
                <a:gd name="T20" fmla="*/ 378 w 424"/>
                <a:gd name="T21" fmla="*/ 272 h 471"/>
                <a:gd name="T22" fmla="*/ 353 w 424"/>
                <a:gd name="T23" fmla="*/ 365 h 471"/>
                <a:gd name="T24" fmla="*/ 325 w 424"/>
                <a:gd name="T25" fmla="*/ 425 h 471"/>
                <a:gd name="T26" fmla="*/ 298 w 424"/>
                <a:gd name="T27" fmla="*/ 459 h 471"/>
                <a:gd name="T28" fmla="*/ 282 w 424"/>
                <a:gd name="T29" fmla="*/ 471 h 471"/>
                <a:gd name="T30" fmla="*/ 269 w 424"/>
                <a:gd name="T31" fmla="*/ 457 h 471"/>
                <a:gd name="T32" fmla="*/ 222 w 424"/>
                <a:gd name="T33" fmla="*/ 407 h 471"/>
                <a:gd name="T34" fmla="*/ 180 w 424"/>
                <a:gd name="T35" fmla="*/ 375 h 471"/>
                <a:gd name="T36" fmla="*/ 152 w 424"/>
                <a:gd name="T37" fmla="*/ 365 h 471"/>
                <a:gd name="T38" fmla="*/ 127 w 424"/>
                <a:gd name="T39" fmla="*/ 372 h 471"/>
                <a:gd name="T40" fmla="*/ 104 w 424"/>
                <a:gd name="T41" fmla="*/ 400 h 471"/>
                <a:gd name="T42" fmla="*/ 95 w 424"/>
                <a:gd name="T43" fmla="*/ 424 h 471"/>
                <a:gd name="T44" fmla="*/ 85 w 424"/>
                <a:gd name="T45" fmla="*/ 421 h 471"/>
                <a:gd name="T46" fmla="*/ 72 w 424"/>
                <a:gd name="T47" fmla="*/ 412 h 471"/>
                <a:gd name="T48" fmla="*/ 59 w 424"/>
                <a:gd name="T49" fmla="*/ 389 h 471"/>
                <a:gd name="T50" fmla="*/ 44 w 424"/>
                <a:gd name="T51" fmla="*/ 356 h 471"/>
                <a:gd name="T52" fmla="*/ 28 w 424"/>
                <a:gd name="T53" fmla="*/ 337 h 471"/>
                <a:gd name="T54" fmla="*/ 11 w 424"/>
                <a:gd name="T55" fmla="*/ 331 h 471"/>
                <a:gd name="T56" fmla="*/ 0 w 424"/>
                <a:gd name="T57" fmla="*/ 329 h 471"/>
                <a:gd name="T58" fmla="*/ 13 w 424"/>
                <a:gd name="T59" fmla="*/ 319 h 471"/>
                <a:gd name="T60" fmla="*/ 45 w 424"/>
                <a:gd name="T61" fmla="*/ 305 h 471"/>
                <a:gd name="T62" fmla="*/ 100 w 424"/>
                <a:gd name="T63" fmla="*/ 297 h 471"/>
                <a:gd name="T64" fmla="*/ 216 w 424"/>
                <a:gd name="T65" fmla="*/ 315 h 471"/>
                <a:gd name="T66" fmla="*/ 282 w 424"/>
                <a:gd name="T67" fmla="*/ 329 h 471"/>
                <a:gd name="T68" fmla="*/ 284 w 424"/>
                <a:gd name="T69" fmla="*/ 308 h 471"/>
                <a:gd name="T70" fmla="*/ 272 w 424"/>
                <a:gd name="T71" fmla="*/ 263 h 471"/>
                <a:gd name="T72" fmla="*/ 240 w 424"/>
                <a:gd name="T73" fmla="*/ 193 h 471"/>
                <a:gd name="T74" fmla="*/ 214 w 424"/>
                <a:gd name="T75" fmla="*/ 124 h 471"/>
                <a:gd name="T76" fmla="*/ 213 w 424"/>
                <a:gd name="T77" fmla="*/ 83 h 471"/>
                <a:gd name="T78" fmla="*/ 228 w 424"/>
                <a:gd name="T79" fmla="*/ 53 h 471"/>
                <a:gd name="T80" fmla="*/ 246 w 424"/>
                <a:gd name="T81" fmla="*/ 36 h 471"/>
                <a:gd name="T82" fmla="*/ 288 w 424"/>
                <a:gd name="T83" fmla="*/ 13 h 471"/>
                <a:gd name="T84" fmla="*/ 330 w 424"/>
                <a:gd name="T85" fmla="*/ 0 h 471"/>
                <a:gd name="T86" fmla="*/ 314 w 424"/>
                <a:gd name="T87" fmla="*/ 31 h 471"/>
                <a:gd name="T88" fmla="*/ 284 w 424"/>
                <a:gd name="T89" fmla="*/ 71 h 471"/>
                <a:gd name="T90" fmla="*/ 254 w 424"/>
                <a:gd name="T91" fmla="*/ 89 h 471"/>
                <a:gd name="T92" fmla="*/ 236 w 424"/>
                <a:gd name="T93" fmla="*/ 9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4" h="471">
                  <a:moveTo>
                    <a:pt x="236" y="95"/>
                  </a:moveTo>
                  <a:lnTo>
                    <a:pt x="238" y="111"/>
                  </a:lnTo>
                  <a:lnTo>
                    <a:pt x="252" y="125"/>
                  </a:lnTo>
                  <a:lnTo>
                    <a:pt x="284" y="123"/>
                  </a:lnTo>
                  <a:lnTo>
                    <a:pt x="325" y="105"/>
                  </a:lnTo>
                  <a:lnTo>
                    <a:pt x="356" y="99"/>
                  </a:lnTo>
                  <a:lnTo>
                    <a:pt x="385" y="101"/>
                  </a:lnTo>
                  <a:lnTo>
                    <a:pt x="412" y="121"/>
                  </a:lnTo>
                  <a:lnTo>
                    <a:pt x="424" y="141"/>
                  </a:lnTo>
                  <a:lnTo>
                    <a:pt x="405" y="181"/>
                  </a:lnTo>
                  <a:lnTo>
                    <a:pt x="378" y="272"/>
                  </a:lnTo>
                  <a:lnTo>
                    <a:pt x="353" y="365"/>
                  </a:lnTo>
                  <a:lnTo>
                    <a:pt x="325" y="425"/>
                  </a:lnTo>
                  <a:lnTo>
                    <a:pt x="298" y="459"/>
                  </a:lnTo>
                  <a:lnTo>
                    <a:pt x="282" y="471"/>
                  </a:lnTo>
                  <a:lnTo>
                    <a:pt x="269" y="457"/>
                  </a:lnTo>
                  <a:lnTo>
                    <a:pt x="222" y="407"/>
                  </a:lnTo>
                  <a:lnTo>
                    <a:pt x="180" y="375"/>
                  </a:lnTo>
                  <a:lnTo>
                    <a:pt x="152" y="365"/>
                  </a:lnTo>
                  <a:lnTo>
                    <a:pt x="127" y="372"/>
                  </a:lnTo>
                  <a:lnTo>
                    <a:pt x="104" y="400"/>
                  </a:lnTo>
                  <a:lnTo>
                    <a:pt x="95" y="424"/>
                  </a:lnTo>
                  <a:lnTo>
                    <a:pt x="85" y="421"/>
                  </a:lnTo>
                  <a:lnTo>
                    <a:pt x="72" y="412"/>
                  </a:lnTo>
                  <a:lnTo>
                    <a:pt x="59" y="389"/>
                  </a:lnTo>
                  <a:lnTo>
                    <a:pt x="44" y="356"/>
                  </a:lnTo>
                  <a:lnTo>
                    <a:pt x="28" y="337"/>
                  </a:lnTo>
                  <a:lnTo>
                    <a:pt x="11" y="331"/>
                  </a:lnTo>
                  <a:lnTo>
                    <a:pt x="0" y="329"/>
                  </a:lnTo>
                  <a:lnTo>
                    <a:pt x="13" y="319"/>
                  </a:lnTo>
                  <a:lnTo>
                    <a:pt x="45" y="305"/>
                  </a:lnTo>
                  <a:lnTo>
                    <a:pt x="100" y="297"/>
                  </a:lnTo>
                  <a:lnTo>
                    <a:pt x="216" y="315"/>
                  </a:lnTo>
                  <a:lnTo>
                    <a:pt x="282" y="329"/>
                  </a:lnTo>
                  <a:lnTo>
                    <a:pt x="284" y="308"/>
                  </a:lnTo>
                  <a:lnTo>
                    <a:pt x="272" y="263"/>
                  </a:lnTo>
                  <a:lnTo>
                    <a:pt x="240" y="193"/>
                  </a:lnTo>
                  <a:lnTo>
                    <a:pt x="214" y="124"/>
                  </a:lnTo>
                  <a:lnTo>
                    <a:pt x="213" y="83"/>
                  </a:lnTo>
                  <a:lnTo>
                    <a:pt x="228" y="53"/>
                  </a:lnTo>
                  <a:lnTo>
                    <a:pt x="246" y="36"/>
                  </a:lnTo>
                  <a:lnTo>
                    <a:pt x="288" y="13"/>
                  </a:lnTo>
                  <a:lnTo>
                    <a:pt x="330" y="0"/>
                  </a:lnTo>
                  <a:lnTo>
                    <a:pt x="314" y="31"/>
                  </a:lnTo>
                  <a:lnTo>
                    <a:pt x="284" y="71"/>
                  </a:lnTo>
                  <a:lnTo>
                    <a:pt x="254" y="89"/>
                  </a:lnTo>
                  <a:lnTo>
                    <a:pt x="236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xmlns="" id="{E6D0E72F-D377-40DE-A2D3-F6123830A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" y="2438"/>
              <a:ext cx="79" cy="95"/>
            </a:xfrm>
            <a:custGeom>
              <a:avLst/>
              <a:gdLst>
                <a:gd name="T0" fmla="*/ 188 w 236"/>
                <a:gd name="T1" fmla="*/ 28 h 285"/>
                <a:gd name="T2" fmla="*/ 208 w 236"/>
                <a:gd name="T3" fmla="*/ 9 h 285"/>
                <a:gd name="T4" fmla="*/ 223 w 236"/>
                <a:gd name="T5" fmla="*/ 0 h 285"/>
                <a:gd name="T6" fmla="*/ 227 w 236"/>
                <a:gd name="T7" fmla="*/ 4 h 285"/>
                <a:gd name="T8" fmla="*/ 221 w 236"/>
                <a:gd name="T9" fmla="*/ 34 h 285"/>
                <a:gd name="T10" fmla="*/ 201 w 236"/>
                <a:gd name="T11" fmla="*/ 109 h 285"/>
                <a:gd name="T12" fmla="*/ 192 w 236"/>
                <a:gd name="T13" fmla="*/ 164 h 285"/>
                <a:gd name="T14" fmla="*/ 193 w 236"/>
                <a:gd name="T15" fmla="*/ 214 h 285"/>
                <a:gd name="T16" fmla="*/ 208 w 236"/>
                <a:gd name="T17" fmla="*/ 244 h 285"/>
                <a:gd name="T18" fmla="*/ 224 w 236"/>
                <a:gd name="T19" fmla="*/ 258 h 285"/>
                <a:gd name="T20" fmla="*/ 236 w 236"/>
                <a:gd name="T21" fmla="*/ 264 h 285"/>
                <a:gd name="T22" fmla="*/ 229 w 236"/>
                <a:gd name="T23" fmla="*/ 278 h 285"/>
                <a:gd name="T24" fmla="*/ 211 w 236"/>
                <a:gd name="T25" fmla="*/ 285 h 285"/>
                <a:gd name="T26" fmla="*/ 173 w 236"/>
                <a:gd name="T27" fmla="*/ 261 h 285"/>
                <a:gd name="T28" fmla="*/ 108 w 236"/>
                <a:gd name="T29" fmla="*/ 192 h 285"/>
                <a:gd name="T30" fmla="*/ 55 w 236"/>
                <a:gd name="T31" fmla="*/ 144 h 285"/>
                <a:gd name="T32" fmla="*/ 18 w 236"/>
                <a:gd name="T33" fmla="*/ 125 h 285"/>
                <a:gd name="T34" fmla="*/ 0 w 236"/>
                <a:gd name="T35" fmla="*/ 122 h 285"/>
                <a:gd name="T36" fmla="*/ 4 w 236"/>
                <a:gd name="T37" fmla="*/ 105 h 285"/>
                <a:gd name="T38" fmla="*/ 19 w 236"/>
                <a:gd name="T39" fmla="*/ 92 h 285"/>
                <a:gd name="T40" fmla="*/ 35 w 236"/>
                <a:gd name="T41" fmla="*/ 96 h 285"/>
                <a:gd name="T42" fmla="*/ 47 w 236"/>
                <a:gd name="T43" fmla="*/ 113 h 285"/>
                <a:gd name="T44" fmla="*/ 47 w 236"/>
                <a:gd name="T45" fmla="*/ 122 h 285"/>
                <a:gd name="T46" fmla="*/ 76 w 236"/>
                <a:gd name="T47" fmla="*/ 122 h 285"/>
                <a:gd name="T48" fmla="*/ 123 w 236"/>
                <a:gd name="T49" fmla="*/ 109 h 285"/>
                <a:gd name="T50" fmla="*/ 157 w 236"/>
                <a:gd name="T51" fmla="*/ 85 h 285"/>
                <a:gd name="T52" fmla="*/ 181 w 236"/>
                <a:gd name="T53" fmla="*/ 49 h 285"/>
                <a:gd name="T54" fmla="*/ 188 w 236"/>
                <a:gd name="T55" fmla="*/ 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6" h="285">
                  <a:moveTo>
                    <a:pt x="188" y="28"/>
                  </a:moveTo>
                  <a:lnTo>
                    <a:pt x="208" y="9"/>
                  </a:lnTo>
                  <a:lnTo>
                    <a:pt x="223" y="0"/>
                  </a:lnTo>
                  <a:lnTo>
                    <a:pt x="227" y="4"/>
                  </a:lnTo>
                  <a:lnTo>
                    <a:pt x="221" y="34"/>
                  </a:lnTo>
                  <a:lnTo>
                    <a:pt x="201" y="109"/>
                  </a:lnTo>
                  <a:lnTo>
                    <a:pt x="192" y="164"/>
                  </a:lnTo>
                  <a:lnTo>
                    <a:pt x="193" y="214"/>
                  </a:lnTo>
                  <a:lnTo>
                    <a:pt x="208" y="244"/>
                  </a:lnTo>
                  <a:lnTo>
                    <a:pt x="224" y="258"/>
                  </a:lnTo>
                  <a:lnTo>
                    <a:pt x="236" y="264"/>
                  </a:lnTo>
                  <a:lnTo>
                    <a:pt x="229" y="278"/>
                  </a:lnTo>
                  <a:lnTo>
                    <a:pt x="211" y="285"/>
                  </a:lnTo>
                  <a:lnTo>
                    <a:pt x="173" y="261"/>
                  </a:lnTo>
                  <a:lnTo>
                    <a:pt x="108" y="192"/>
                  </a:lnTo>
                  <a:lnTo>
                    <a:pt x="55" y="144"/>
                  </a:lnTo>
                  <a:lnTo>
                    <a:pt x="18" y="125"/>
                  </a:lnTo>
                  <a:lnTo>
                    <a:pt x="0" y="122"/>
                  </a:lnTo>
                  <a:lnTo>
                    <a:pt x="4" y="105"/>
                  </a:lnTo>
                  <a:lnTo>
                    <a:pt x="19" y="92"/>
                  </a:lnTo>
                  <a:lnTo>
                    <a:pt x="35" y="96"/>
                  </a:lnTo>
                  <a:lnTo>
                    <a:pt x="47" y="113"/>
                  </a:lnTo>
                  <a:lnTo>
                    <a:pt x="47" y="122"/>
                  </a:lnTo>
                  <a:lnTo>
                    <a:pt x="76" y="122"/>
                  </a:lnTo>
                  <a:lnTo>
                    <a:pt x="123" y="109"/>
                  </a:lnTo>
                  <a:lnTo>
                    <a:pt x="157" y="85"/>
                  </a:lnTo>
                  <a:lnTo>
                    <a:pt x="181" y="49"/>
                  </a:lnTo>
                  <a:lnTo>
                    <a:pt x="188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xmlns="" id="{ACF5ABBD-AAF9-4ED8-B405-DD79D6262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2494"/>
              <a:ext cx="64" cy="126"/>
            </a:xfrm>
            <a:custGeom>
              <a:avLst/>
              <a:gdLst>
                <a:gd name="T0" fmla="*/ 146 w 192"/>
                <a:gd name="T1" fmla="*/ 236 h 377"/>
                <a:gd name="T2" fmla="*/ 126 w 192"/>
                <a:gd name="T3" fmla="*/ 235 h 377"/>
                <a:gd name="T4" fmla="*/ 94 w 192"/>
                <a:gd name="T5" fmla="*/ 237 h 377"/>
                <a:gd name="T6" fmla="*/ 71 w 192"/>
                <a:gd name="T7" fmla="*/ 249 h 377"/>
                <a:gd name="T8" fmla="*/ 55 w 192"/>
                <a:gd name="T9" fmla="*/ 271 h 377"/>
                <a:gd name="T10" fmla="*/ 51 w 192"/>
                <a:gd name="T11" fmla="*/ 283 h 377"/>
                <a:gd name="T12" fmla="*/ 34 w 192"/>
                <a:gd name="T13" fmla="*/ 279 h 377"/>
                <a:gd name="T14" fmla="*/ 19 w 192"/>
                <a:gd name="T15" fmla="*/ 264 h 377"/>
                <a:gd name="T16" fmla="*/ 24 w 192"/>
                <a:gd name="T17" fmla="*/ 248 h 377"/>
                <a:gd name="T18" fmla="*/ 40 w 192"/>
                <a:gd name="T19" fmla="*/ 237 h 377"/>
                <a:gd name="T20" fmla="*/ 51 w 192"/>
                <a:gd name="T21" fmla="*/ 236 h 377"/>
                <a:gd name="T22" fmla="*/ 56 w 192"/>
                <a:gd name="T23" fmla="*/ 212 h 377"/>
                <a:gd name="T24" fmla="*/ 59 w 192"/>
                <a:gd name="T25" fmla="*/ 175 h 377"/>
                <a:gd name="T26" fmla="*/ 48 w 192"/>
                <a:gd name="T27" fmla="*/ 132 h 377"/>
                <a:gd name="T28" fmla="*/ 20 w 192"/>
                <a:gd name="T29" fmla="*/ 91 h 377"/>
                <a:gd name="T30" fmla="*/ 4 w 192"/>
                <a:gd name="T31" fmla="*/ 53 h 377"/>
                <a:gd name="T32" fmla="*/ 0 w 192"/>
                <a:gd name="T33" fmla="*/ 21 h 377"/>
                <a:gd name="T34" fmla="*/ 3 w 192"/>
                <a:gd name="T35" fmla="*/ 0 h 377"/>
                <a:gd name="T36" fmla="*/ 34 w 192"/>
                <a:gd name="T37" fmla="*/ 20 h 377"/>
                <a:gd name="T38" fmla="*/ 78 w 192"/>
                <a:gd name="T39" fmla="*/ 57 h 377"/>
                <a:gd name="T40" fmla="*/ 107 w 192"/>
                <a:gd name="T41" fmla="*/ 92 h 377"/>
                <a:gd name="T42" fmla="*/ 127 w 192"/>
                <a:gd name="T43" fmla="*/ 127 h 377"/>
                <a:gd name="T44" fmla="*/ 146 w 192"/>
                <a:gd name="T45" fmla="*/ 188 h 377"/>
                <a:gd name="T46" fmla="*/ 170 w 192"/>
                <a:gd name="T47" fmla="*/ 300 h 377"/>
                <a:gd name="T48" fmla="*/ 192 w 192"/>
                <a:gd name="T49" fmla="*/ 377 h 377"/>
                <a:gd name="T50" fmla="*/ 183 w 192"/>
                <a:gd name="T51" fmla="*/ 376 h 377"/>
                <a:gd name="T52" fmla="*/ 168 w 192"/>
                <a:gd name="T53" fmla="*/ 366 h 377"/>
                <a:gd name="T54" fmla="*/ 155 w 192"/>
                <a:gd name="T55" fmla="*/ 345 h 377"/>
                <a:gd name="T56" fmla="*/ 148 w 192"/>
                <a:gd name="T57" fmla="*/ 280 h 377"/>
                <a:gd name="T58" fmla="*/ 146 w 192"/>
                <a:gd name="T59" fmla="*/ 23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377">
                  <a:moveTo>
                    <a:pt x="146" y="236"/>
                  </a:moveTo>
                  <a:lnTo>
                    <a:pt x="126" y="235"/>
                  </a:lnTo>
                  <a:lnTo>
                    <a:pt x="94" y="237"/>
                  </a:lnTo>
                  <a:lnTo>
                    <a:pt x="71" y="249"/>
                  </a:lnTo>
                  <a:lnTo>
                    <a:pt x="55" y="271"/>
                  </a:lnTo>
                  <a:lnTo>
                    <a:pt x="51" y="283"/>
                  </a:lnTo>
                  <a:lnTo>
                    <a:pt x="34" y="279"/>
                  </a:lnTo>
                  <a:lnTo>
                    <a:pt x="19" y="264"/>
                  </a:lnTo>
                  <a:lnTo>
                    <a:pt x="24" y="248"/>
                  </a:lnTo>
                  <a:lnTo>
                    <a:pt x="40" y="237"/>
                  </a:lnTo>
                  <a:lnTo>
                    <a:pt x="51" y="236"/>
                  </a:lnTo>
                  <a:lnTo>
                    <a:pt x="56" y="212"/>
                  </a:lnTo>
                  <a:lnTo>
                    <a:pt x="59" y="175"/>
                  </a:lnTo>
                  <a:lnTo>
                    <a:pt x="48" y="132"/>
                  </a:lnTo>
                  <a:lnTo>
                    <a:pt x="20" y="91"/>
                  </a:lnTo>
                  <a:lnTo>
                    <a:pt x="4" y="53"/>
                  </a:lnTo>
                  <a:lnTo>
                    <a:pt x="0" y="21"/>
                  </a:lnTo>
                  <a:lnTo>
                    <a:pt x="3" y="0"/>
                  </a:lnTo>
                  <a:lnTo>
                    <a:pt x="34" y="20"/>
                  </a:lnTo>
                  <a:lnTo>
                    <a:pt x="78" y="57"/>
                  </a:lnTo>
                  <a:lnTo>
                    <a:pt x="107" y="92"/>
                  </a:lnTo>
                  <a:lnTo>
                    <a:pt x="127" y="127"/>
                  </a:lnTo>
                  <a:lnTo>
                    <a:pt x="146" y="188"/>
                  </a:lnTo>
                  <a:lnTo>
                    <a:pt x="170" y="300"/>
                  </a:lnTo>
                  <a:lnTo>
                    <a:pt x="192" y="377"/>
                  </a:lnTo>
                  <a:lnTo>
                    <a:pt x="183" y="376"/>
                  </a:lnTo>
                  <a:lnTo>
                    <a:pt x="168" y="366"/>
                  </a:lnTo>
                  <a:lnTo>
                    <a:pt x="155" y="345"/>
                  </a:lnTo>
                  <a:lnTo>
                    <a:pt x="148" y="280"/>
                  </a:lnTo>
                  <a:lnTo>
                    <a:pt x="146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xmlns="" id="{D55F5693-0661-46C4-A5D1-6D366ED47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2645"/>
              <a:ext cx="126" cy="78"/>
            </a:xfrm>
            <a:custGeom>
              <a:avLst/>
              <a:gdLst>
                <a:gd name="T0" fmla="*/ 95 w 377"/>
                <a:gd name="T1" fmla="*/ 20 h 236"/>
                <a:gd name="T2" fmla="*/ 101 w 377"/>
                <a:gd name="T3" fmla="*/ 10 h 236"/>
                <a:gd name="T4" fmla="*/ 115 w 377"/>
                <a:gd name="T5" fmla="*/ 1 h 236"/>
                <a:gd name="T6" fmla="*/ 136 w 377"/>
                <a:gd name="T7" fmla="*/ 0 h 236"/>
                <a:gd name="T8" fmla="*/ 176 w 377"/>
                <a:gd name="T9" fmla="*/ 38 h 236"/>
                <a:gd name="T10" fmla="*/ 223 w 377"/>
                <a:gd name="T11" fmla="*/ 108 h 236"/>
                <a:gd name="T12" fmla="*/ 259 w 377"/>
                <a:gd name="T13" fmla="*/ 154 h 236"/>
                <a:gd name="T14" fmla="*/ 300 w 377"/>
                <a:gd name="T15" fmla="*/ 192 h 236"/>
                <a:gd name="T16" fmla="*/ 336 w 377"/>
                <a:gd name="T17" fmla="*/ 206 h 236"/>
                <a:gd name="T18" fmla="*/ 362 w 377"/>
                <a:gd name="T19" fmla="*/ 210 h 236"/>
                <a:gd name="T20" fmla="*/ 377 w 377"/>
                <a:gd name="T21" fmla="*/ 208 h 236"/>
                <a:gd name="T22" fmla="*/ 364 w 377"/>
                <a:gd name="T23" fmla="*/ 224 h 236"/>
                <a:gd name="T24" fmla="*/ 328 w 377"/>
                <a:gd name="T25" fmla="*/ 236 h 236"/>
                <a:gd name="T26" fmla="*/ 285 w 377"/>
                <a:gd name="T27" fmla="*/ 229 h 236"/>
                <a:gd name="T28" fmla="*/ 237 w 377"/>
                <a:gd name="T29" fmla="*/ 209 h 236"/>
                <a:gd name="T30" fmla="*/ 159 w 377"/>
                <a:gd name="T31" fmla="*/ 168 h 236"/>
                <a:gd name="T32" fmla="*/ 77 w 377"/>
                <a:gd name="T33" fmla="*/ 130 h 236"/>
                <a:gd name="T34" fmla="*/ 25 w 377"/>
                <a:gd name="T35" fmla="*/ 116 h 236"/>
                <a:gd name="T36" fmla="*/ 0 w 377"/>
                <a:gd name="T37" fmla="*/ 114 h 236"/>
                <a:gd name="T38" fmla="*/ 3 w 377"/>
                <a:gd name="T39" fmla="*/ 104 h 236"/>
                <a:gd name="T40" fmla="*/ 11 w 377"/>
                <a:gd name="T41" fmla="*/ 89 h 236"/>
                <a:gd name="T42" fmla="*/ 33 w 377"/>
                <a:gd name="T43" fmla="*/ 76 h 236"/>
                <a:gd name="T44" fmla="*/ 97 w 377"/>
                <a:gd name="T45" fmla="*/ 69 h 236"/>
                <a:gd name="T46" fmla="*/ 141 w 377"/>
                <a:gd name="T47" fmla="*/ 66 h 236"/>
                <a:gd name="T48" fmla="*/ 144 w 377"/>
                <a:gd name="T49" fmla="*/ 53 h 236"/>
                <a:gd name="T50" fmla="*/ 139 w 377"/>
                <a:gd name="T51" fmla="*/ 34 h 236"/>
                <a:gd name="T52" fmla="*/ 116 w 377"/>
                <a:gd name="T53" fmla="*/ 22 h 236"/>
                <a:gd name="T54" fmla="*/ 95 w 377"/>
                <a:gd name="T55" fmla="*/ 2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7" h="236">
                  <a:moveTo>
                    <a:pt x="95" y="20"/>
                  </a:moveTo>
                  <a:lnTo>
                    <a:pt x="101" y="10"/>
                  </a:lnTo>
                  <a:lnTo>
                    <a:pt x="115" y="1"/>
                  </a:lnTo>
                  <a:lnTo>
                    <a:pt x="136" y="0"/>
                  </a:lnTo>
                  <a:lnTo>
                    <a:pt x="176" y="38"/>
                  </a:lnTo>
                  <a:lnTo>
                    <a:pt x="223" y="108"/>
                  </a:lnTo>
                  <a:lnTo>
                    <a:pt x="259" y="154"/>
                  </a:lnTo>
                  <a:lnTo>
                    <a:pt x="300" y="192"/>
                  </a:lnTo>
                  <a:lnTo>
                    <a:pt x="336" y="206"/>
                  </a:lnTo>
                  <a:lnTo>
                    <a:pt x="362" y="210"/>
                  </a:lnTo>
                  <a:lnTo>
                    <a:pt x="377" y="208"/>
                  </a:lnTo>
                  <a:lnTo>
                    <a:pt x="364" y="224"/>
                  </a:lnTo>
                  <a:lnTo>
                    <a:pt x="328" y="236"/>
                  </a:lnTo>
                  <a:lnTo>
                    <a:pt x="285" y="229"/>
                  </a:lnTo>
                  <a:lnTo>
                    <a:pt x="237" y="209"/>
                  </a:lnTo>
                  <a:lnTo>
                    <a:pt x="159" y="168"/>
                  </a:lnTo>
                  <a:lnTo>
                    <a:pt x="77" y="130"/>
                  </a:lnTo>
                  <a:lnTo>
                    <a:pt x="25" y="116"/>
                  </a:lnTo>
                  <a:lnTo>
                    <a:pt x="0" y="114"/>
                  </a:lnTo>
                  <a:lnTo>
                    <a:pt x="3" y="104"/>
                  </a:lnTo>
                  <a:lnTo>
                    <a:pt x="11" y="89"/>
                  </a:lnTo>
                  <a:lnTo>
                    <a:pt x="33" y="76"/>
                  </a:lnTo>
                  <a:lnTo>
                    <a:pt x="97" y="69"/>
                  </a:lnTo>
                  <a:lnTo>
                    <a:pt x="141" y="66"/>
                  </a:lnTo>
                  <a:lnTo>
                    <a:pt x="144" y="53"/>
                  </a:lnTo>
                  <a:lnTo>
                    <a:pt x="139" y="34"/>
                  </a:lnTo>
                  <a:lnTo>
                    <a:pt x="116" y="22"/>
                  </a:lnTo>
                  <a:lnTo>
                    <a:pt x="9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xmlns="" id="{DFCFFC86-39FF-4367-94BF-BACF00DCB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653"/>
              <a:ext cx="79" cy="101"/>
            </a:xfrm>
            <a:custGeom>
              <a:avLst/>
              <a:gdLst>
                <a:gd name="T0" fmla="*/ 0 w 236"/>
                <a:gd name="T1" fmla="*/ 42 h 305"/>
                <a:gd name="T2" fmla="*/ 12 w 236"/>
                <a:gd name="T3" fmla="*/ 29 h 305"/>
                <a:gd name="T4" fmla="*/ 35 w 236"/>
                <a:gd name="T5" fmla="*/ 10 h 305"/>
                <a:gd name="T6" fmla="*/ 56 w 236"/>
                <a:gd name="T7" fmla="*/ 1 h 305"/>
                <a:gd name="T8" fmla="*/ 76 w 236"/>
                <a:gd name="T9" fmla="*/ 0 h 305"/>
                <a:gd name="T10" fmla="*/ 101 w 236"/>
                <a:gd name="T11" fmla="*/ 12 h 305"/>
                <a:gd name="T12" fmla="*/ 132 w 236"/>
                <a:gd name="T13" fmla="*/ 49 h 305"/>
                <a:gd name="T14" fmla="*/ 171 w 236"/>
                <a:gd name="T15" fmla="*/ 130 h 305"/>
                <a:gd name="T16" fmla="*/ 204 w 236"/>
                <a:gd name="T17" fmla="*/ 217 h 305"/>
                <a:gd name="T18" fmla="*/ 225 w 236"/>
                <a:gd name="T19" fmla="*/ 264 h 305"/>
                <a:gd name="T20" fmla="*/ 236 w 236"/>
                <a:gd name="T21" fmla="*/ 278 h 305"/>
                <a:gd name="T22" fmla="*/ 228 w 236"/>
                <a:gd name="T23" fmla="*/ 289 h 305"/>
                <a:gd name="T24" fmla="*/ 211 w 236"/>
                <a:gd name="T25" fmla="*/ 301 h 305"/>
                <a:gd name="T26" fmla="*/ 196 w 236"/>
                <a:gd name="T27" fmla="*/ 305 h 305"/>
                <a:gd name="T28" fmla="*/ 180 w 236"/>
                <a:gd name="T29" fmla="*/ 302 h 305"/>
                <a:gd name="T30" fmla="*/ 159 w 236"/>
                <a:gd name="T31" fmla="*/ 285 h 305"/>
                <a:gd name="T32" fmla="*/ 131 w 236"/>
                <a:gd name="T33" fmla="*/ 246 h 305"/>
                <a:gd name="T34" fmla="*/ 89 w 236"/>
                <a:gd name="T35" fmla="*/ 166 h 305"/>
                <a:gd name="T36" fmla="*/ 47 w 236"/>
                <a:gd name="T37" fmla="*/ 90 h 305"/>
                <a:gd name="T38" fmla="*/ 16 w 236"/>
                <a:gd name="T39" fmla="*/ 53 h 305"/>
                <a:gd name="T40" fmla="*/ 0 w 236"/>
                <a:gd name="T41" fmla="*/ 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6" h="305">
                  <a:moveTo>
                    <a:pt x="0" y="42"/>
                  </a:moveTo>
                  <a:lnTo>
                    <a:pt x="12" y="29"/>
                  </a:lnTo>
                  <a:lnTo>
                    <a:pt x="35" y="10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101" y="12"/>
                  </a:lnTo>
                  <a:lnTo>
                    <a:pt x="132" y="49"/>
                  </a:lnTo>
                  <a:lnTo>
                    <a:pt x="171" y="130"/>
                  </a:lnTo>
                  <a:lnTo>
                    <a:pt x="204" y="217"/>
                  </a:lnTo>
                  <a:lnTo>
                    <a:pt x="225" y="264"/>
                  </a:lnTo>
                  <a:lnTo>
                    <a:pt x="236" y="278"/>
                  </a:lnTo>
                  <a:lnTo>
                    <a:pt x="228" y="289"/>
                  </a:lnTo>
                  <a:lnTo>
                    <a:pt x="211" y="301"/>
                  </a:lnTo>
                  <a:lnTo>
                    <a:pt x="196" y="305"/>
                  </a:lnTo>
                  <a:lnTo>
                    <a:pt x="180" y="302"/>
                  </a:lnTo>
                  <a:lnTo>
                    <a:pt x="159" y="285"/>
                  </a:lnTo>
                  <a:lnTo>
                    <a:pt x="131" y="246"/>
                  </a:lnTo>
                  <a:lnTo>
                    <a:pt x="89" y="166"/>
                  </a:lnTo>
                  <a:lnTo>
                    <a:pt x="47" y="90"/>
                  </a:lnTo>
                  <a:lnTo>
                    <a:pt x="16" y="53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xmlns="" id="{E3C4653C-6AC7-4138-8F1D-31F89E032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" y="2698"/>
              <a:ext cx="51" cy="110"/>
            </a:xfrm>
            <a:custGeom>
              <a:avLst/>
              <a:gdLst>
                <a:gd name="T0" fmla="*/ 104 w 153"/>
                <a:gd name="T1" fmla="*/ 282 h 330"/>
                <a:gd name="T2" fmla="*/ 87 w 153"/>
                <a:gd name="T3" fmla="*/ 253 h 330"/>
                <a:gd name="T4" fmla="*/ 46 w 153"/>
                <a:gd name="T5" fmla="*/ 200 h 330"/>
                <a:gd name="T6" fmla="*/ 19 w 153"/>
                <a:gd name="T7" fmla="*/ 156 h 330"/>
                <a:gd name="T8" fmla="*/ 7 w 153"/>
                <a:gd name="T9" fmla="*/ 121 h 330"/>
                <a:gd name="T10" fmla="*/ 0 w 153"/>
                <a:gd name="T11" fmla="*/ 80 h 330"/>
                <a:gd name="T12" fmla="*/ 4 w 153"/>
                <a:gd name="T13" fmla="*/ 29 h 330"/>
                <a:gd name="T14" fmla="*/ 10 w 153"/>
                <a:gd name="T15" fmla="*/ 0 h 330"/>
                <a:gd name="T16" fmla="*/ 34 w 153"/>
                <a:gd name="T17" fmla="*/ 29 h 330"/>
                <a:gd name="T18" fmla="*/ 86 w 153"/>
                <a:gd name="T19" fmla="*/ 83 h 330"/>
                <a:gd name="T20" fmla="*/ 120 w 153"/>
                <a:gd name="T21" fmla="*/ 128 h 330"/>
                <a:gd name="T22" fmla="*/ 139 w 153"/>
                <a:gd name="T23" fmla="*/ 163 h 330"/>
                <a:gd name="T24" fmla="*/ 151 w 153"/>
                <a:gd name="T25" fmla="*/ 204 h 330"/>
                <a:gd name="T26" fmla="*/ 153 w 153"/>
                <a:gd name="T27" fmla="*/ 255 h 330"/>
                <a:gd name="T28" fmla="*/ 151 w 153"/>
                <a:gd name="T29" fmla="*/ 282 h 330"/>
                <a:gd name="T30" fmla="*/ 137 w 153"/>
                <a:gd name="T31" fmla="*/ 286 h 330"/>
                <a:gd name="T32" fmla="*/ 118 w 153"/>
                <a:gd name="T33" fmla="*/ 301 h 330"/>
                <a:gd name="T34" fmla="*/ 98 w 153"/>
                <a:gd name="T35" fmla="*/ 317 h 330"/>
                <a:gd name="T36" fmla="*/ 74 w 153"/>
                <a:gd name="T37" fmla="*/ 329 h 330"/>
                <a:gd name="T38" fmla="*/ 58 w 153"/>
                <a:gd name="T39" fmla="*/ 330 h 330"/>
                <a:gd name="T40" fmla="*/ 34 w 153"/>
                <a:gd name="T41" fmla="*/ 321 h 330"/>
                <a:gd name="T42" fmla="*/ 26 w 153"/>
                <a:gd name="T43" fmla="*/ 308 h 330"/>
                <a:gd name="T44" fmla="*/ 30 w 153"/>
                <a:gd name="T45" fmla="*/ 300 h 330"/>
                <a:gd name="T46" fmla="*/ 47 w 153"/>
                <a:gd name="T47" fmla="*/ 290 h 330"/>
                <a:gd name="T48" fmla="*/ 84 w 153"/>
                <a:gd name="T49" fmla="*/ 282 h 330"/>
                <a:gd name="T50" fmla="*/ 104 w 153"/>
                <a:gd name="T51" fmla="*/ 28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330">
                  <a:moveTo>
                    <a:pt x="104" y="282"/>
                  </a:moveTo>
                  <a:lnTo>
                    <a:pt x="87" y="253"/>
                  </a:lnTo>
                  <a:lnTo>
                    <a:pt x="46" y="200"/>
                  </a:lnTo>
                  <a:lnTo>
                    <a:pt x="19" y="156"/>
                  </a:lnTo>
                  <a:lnTo>
                    <a:pt x="7" y="121"/>
                  </a:lnTo>
                  <a:lnTo>
                    <a:pt x="0" y="80"/>
                  </a:lnTo>
                  <a:lnTo>
                    <a:pt x="4" y="29"/>
                  </a:lnTo>
                  <a:lnTo>
                    <a:pt x="10" y="0"/>
                  </a:lnTo>
                  <a:lnTo>
                    <a:pt x="34" y="29"/>
                  </a:lnTo>
                  <a:lnTo>
                    <a:pt x="86" y="83"/>
                  </a:lnTo>
                  <a:lnTo>
                    <a:pt x="120" y="128"/>
                  </a:lnTo>
                  <a:lnTo>
                    <a:pt x="139" y="163"/>
                  </a:lnTo>
                  <a:lnTo>
                    <a:pt x="151" y="204"/>
                  </a:lnTo>
                  <a:lnTo>
                    <a:pt x="153" y="255"/>
                  </a:lnTo>
                  <a:lnTo>
                    <a:pt x="151" y="282"/>
                  </a:lnTo>
                  <a:lnTo>
                    <a:pt x="137" y="286"/>
                  </a:lnTo>
                  <a:lnTo>
                    <a:pt x="118" y="301"/>
                  </a:lnTo>
                  <a:lnTo>
                    <a:pt x="98" y="317"/>
                  </a:lnTo>
                  <a:lnTo>
                    <a:pt x="74" y="329"/>
                  </a:lnTo>
                  <a:lnTo>
                    <a:pt x="58" y="330"/>
                  </a:lnTo>
                  <a:lnTo>
                    <a:pt x="34" y="321"/>
                  </a:lnTo>
                  <a:lnTo>
                    <a:pt x="26" y="308"/>
                  </a:lnTo>
                  <a:lnTo>
                    <a:pt x="30" y="300"/>
                  </a:lnTo>
                  <a:lnTo>
                    <a:pt x="47" y="290"/>
                  </a:lnTo>
                  <a:lnTo>
                    <a:pt x="84" y="282"/>
                  </a:lnTo>
                  <a:lnTo>
                    <a:pt x="104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xmlns="" id="{41057388-86EC-4336-8659-EB0EA2B79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269"/>
              <a:ext cx="4626" cy="1790"/>
            </a:xfrm>
            <a:custGeom>
              <a:avLst/>
              <a:gdLst>
                <a:gd name="T0" fmla="*/ 4586 w 13879"/>
                <a:gd name="T1" fmla="*/ 258 h 5371"/>
                <a:gd name="T2" fmla="*/ 4561 w 13879"/>
                <a:gd name="T3" fmla="*/ 478 h 5371"/>
                <a:gd name="T4" fmla="*/ 4833 w 13879"/>
                <a:gd name="T5" fmla="*/ 706 h 5371"/>
                <a:gd name="T6" fmla="*/ 5135 w 13879"/>
                <a:gd name="T7" fmla="*/ 670 h 5371"/>
                <a:gd name="T8" fmla="*/ 5283 w 13879"/>
                <a:gd name="T9" fmla="*/ 874 h 5371"/>
                <a:gd name="T10" fmla="*/ 5526 w 13879"/>
                <a:gd name="T11" fmla="*/ 758 h 5371"/>
                <a:gd name="T12" fmla="*/ 5980 w 13879"/>
                <a:gd name="T13" fmla="*/ 966 h 5371"/>
                <a:gd name="T14" fmla="*/ 6906 w 13879"/>
                <a:gd name="T15" fmla="*/ 895 h 5371"/>
                <a:gd name="T16" fmla="*/ 7492 w 13879"/>
                <a:gd name="T17" fmla="*/ 991 h 5371"/>
                <a:gd name="T18" fmla="*/ 7519 w 13879"/>
                <a:gd name="T19" fmla="*/ 1319 h 5371"/>
                <a:gd name="T20" fmla="*/ 7362 w 13879"/>
                <a:gd name="T21" fmla="*/ 1459 h 5371"/>
                <a:gd name="T22" fmla="*/ 7532 w 13879"/>
                <a:gd name="T23" fmla="*/ 1359 h 5371"/>
                <a:gd name="T24" fmla="*/ 7356 w 13879"/>
                <a:gd name="T25" fmla="*/ 1981 h 5371"/>
                <a:gd name="T26" fmla="*/ 7524 w 13879"/>
                <a:gd name="T27" fmla="*/ 2136 h 5371"/>
                <a:gd name="T28" fmla="*/ 7676 w 13879"/>
                <a:gd name="T29" fmla="*/ 1554 h 5371"/>
                <a:gd name="T30" fmla="*/ 8268 w 13879"/>
                <a:gd name="T31" fmla="*/ 2352 h 5371"/>
                <a:gd name="T32" fmla="*/ 8623 w 13879"/>
                <a:gd name="T33" fmla="*/ 3142 h 5371"/>
                <a:gd name="T34" fmla="*/ 9565 w 13879"/>
                <a:gd name="T35" fmla="*/ 3719 h 5371"/>
                <a:gd name="T36" fmla="*/ 10959 w 13879"/>
                <a:gd name="T37" fmla="*/ 3628 h 5371"/>
                <a:gd name="T38" fmla="*/ 11501 w 13879"/>
                <a:gd name="T39" fmla="*/ 3026 h 5371"/>
                <a:gd name="T40" fmla="*/ 13063 w 13879"/>
                <a:gd name="T41" fmla="*/ 4248 h 5371"/>
                <a:gd name="T42" fmla="*/ 13879 w 13879"/>
                <a:gd name="T43" fmla="*/ 5183 h 5371"/>
                <a:gd name="T44" fmla="*/ 5492 w 13879"/>
                <a:gd name="T45" fmla="*/ 5318 h 5371"/>
                <a:gd name="T46" fmla="*/ 2139 w 13879"/>
                <a:gd name="T47" fmla="*/ 5266 h 5371"/>
                <a:gd name="T48" fmla="*/ 19 w 13879"/>
                <a:gd name="T49" fmla="*/ 4956 h 5371"/>
                <a:gd name="T50" fmla="*/ 775 w 13879"/>
                <a:gd name="T51" fmla="*/ 4618 h 5371"/>
                <a:gd name="T52" fmla="*/ 1110 w 13879"/>
                <a:gd name="T53" fmla="*/ 3911 h 5371"/>
                <a:gd name="T54" fmla="*/ 1911 w 13879"/>
                <a:gd name="T55" fmla="*/ 2969 h 5371"/>
                <a:gd name="T56" fmla="*/ 2861 w 13879"/>
                <a:gd name="T57" fmla="*/ 1698 h 5371"/>
                <a:gd name="T58" fmla="*/ 3560 w 13879"/>
                <a:gd name="T59" fmla="*/ 1225 h 5371"/>
                <a:gd name="T60" fmla="*/ 3864 w 13879"/>
                <a:gd name="T61" fmla="*/ 490 h 5371"/>
                <a:gd name="T62" fmla="*/ 4023 w 13879"/>
                <a:gd name="T63" fmla="*/ 696 h 5371"/>
                <a:gd name="T64" fmla="*/ 4297 w 13879"/>
                <a:gd name="T65" fmla="*/ 1087 h 5371"/>
                <a:gd name="T66" fmla="*/ 4502 w 13879"/>
                <a:gd name="T67" fmla="*/ 2025 h 5371"/>
                <a:gd name="T68" fmla="*/ 4343 w 13879"/>
                <a:gd name="T69" fmla="*/ 1842 h 5371"/>
                <a:gd name="T70" fmla="*/ 4187 w 13879"/>
                <a:gd name="T71" fmla="*/ 1321 h 5371"/>
                <a:gd name="T72" fmla="*/ 4173 w 13879"/>
                <a:gd name="T73" fmla="*/ 1602 h 5371"/>
                <a:gd name="T74" fmla="*/ 4161 w 13879"/>
                <a:gd name="T75" fmla="*/ 1792 h 5371"/>
                <a:gd name="T76" fmla="*/ 4211 w 13879"/>
                <a:gd name="T77" fmla="*/ 1859 h 5371"/>
                <a:gd name="T78" fmla="*/ 3968 w 13879"/>
                <a:gd name="T79" fmla="*/ 1960 h 5371"/>
                <a:gd name="T80" fmla="*/ 4060 w 13879"/>
                <a:gd name="T81" fmla="*/ 2673 h 5371"/>
                <a:gd name="T82" fmla="*/ 3583 w 13879"/>
                <a:gd name="T83" fmla="*/ 2806 h 5371"/>
                <a:gd name="T84" fmla="*/ 3937 w 13879"/>
                <a:gd name="T85" fmla="*/ 3157 h 5371"/>
                <a:gd name="T86" fmla="*/ 4348 w 13879"/>
                <a:gd name="T87" fmla="*/ 3551 h 5371"/>
                <a:gd name="T88" fmla="*/ 4462 w 13879"/>
                <a:gd name="T89" fmla="*/ 3836 h 5371"/>
                <a:gd name="T90" fmla="*/ 4502 w 13879"/>
                <a:gd name="T91" fmla="*/ 4241 h 5371"/>
                <a:gd name="T92" fmla="*/ 4862 w 13879"/>
                <a:gd name="T93" fmla="*/ 4561 h 5371"/>
                <a:gd name="T94" fmla="*/ 5210 w 13879"/>
                <a:gd name="T95" fmla="*/ 4948 h 5371"/>
                <a:gd name="T96" fmla="*/ 5034 w 13879"/>
                <a:gd name="T97" fmla="*/ 4477 h 5371"/>
                <a:gd name="T98" fmla="*/ 5284 w 13879"/>
                <a:gd name="T99" fmla="*/ 4455 h 5371"/>
                <a:gd name="T100" fmla="*/ 5478 w 13879"/>
                <a:gd name="T101" fmla="*/ 4521 h 5371"/>
                <a:gd name="T102" fmla="*/ 5304 w 13879"/>
                <a:gd name="T103" fmla="*/ 3792 h 5371"/>
                <a:gd name="T104" fmla="*/ 5590 w 13879"/>
                <a:gd name="T105" fmla="*/ 3950 h 5371"/>
                <a:gd name="T106" fmla="*/ 5162 w 13879"/>
                <a:gd name="T107" fmla="*/ 3582 h 5371"/>
                <a:gd name="T108" fmla="*/ 5210 w 13879"/>
                <a:gd name="T109" fmla="*/ 2828 h 5371"/>
                <a:gd name="T110" fmla="*/ 5003 w 13879"/>
                <a:gd name="T111" fmla="*/ 2065 h 5371"/>
                <a:gd name="T112" fmla="*/ 4341 w 13879"/>
                <a:gd name="T113" fmla="*/ 810 h 5371"/>
                <a:gd name="T114" fmla="*/ 4264 w 13879"/>
                <a:gd name="T115" fmla="*/ 334 h 5371"/>
                <a:gd name="T116" fmla="*/ 4220 w 13879"/>
                <a:gd name="T117" fmla="*/ 754 h 5371"/>
                <a:gd name="T118" fmla="*/ 4164 w 13879"/>
                <a:gd name="T119" fmla="*/ 246 h 5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79" h="5371">
                  <a:moveTo>
                    <a:pt x="4361" y="47"/>
                  </a:moveTo>
                  <a:lnTo>
                    <a:pt x="4378" y="45"/>
                  </a:lnTo>
                  <a:lnTo>
                    <a:pt x="4402" y="35"/>
                  </a:lnTo>
                  <a:lnTo>
                    <a:pt x="4421" y="19"/>
                  </a:lnTo>
                  <a:lnTo>
                    <a:pt x="4442" y="4"/>
                  </a:lnTo>
                  <a:lnTo>
                    <a:pt x="4456" y="0"/>
                  </a:lnTo>
                  <a:lnTo>
                    <a:pt x="4440" y="48"/>
                  </a:lnTo>
                  <a:lnTo>
                    <a:pt x="4429" y="127"/>
                  </a:lnTo>
                  <a:lnTo>
                    <a:pt x="4444" y="246"/>
                  </a:lnTo>
                  <a:lnTo>
                    <a:pt x="4456" y="377"/>
                  </a:lnTo>
                  <a:lnTo>
                    <a:pt x="4476" y="378"/>
                  </a:lnTo>
                  <a:lnTo>
                    <a:pt x="4510" y="374"/>
                  </a:lnTo>
                  <a:lnTo>
                    <a:pt x="4536" y="365"/>
                  </a:lnTo>
                  <a:lnTo>
                    <a:pt x="4556" y="348"/>
                  </a:lnTo>
                  <a:lnTo>
                    <a:pt x="4576" y="314"/>
                  </a:lnTo>
                  <a:lnTo>
                    <a:pt x="4586" y="258"/>
                  </a:lnTo>
                  <a:lnTo>
                    <a:pt x="4585" y="163"/>
                  </a:lnTo>
                  <a:lnTo>
                    <a:pt x="4580" y="84"/>
                  </a:lnTo>
                  <a:lnTo>
                    <a:pt x="4585" y="59"/>
                  </a:lnTo>
                  <a:lnTo>
                    <a:pt x="4592" y="49"/>
                  </a:lnTo>
                  <a:lnTo>
                    <a:pt x="4597" y="47"/>
                  </a:lnTo>
                  <a:lnTo>
                    <a:pt x="4628" y="101"/>
                  </a:lnTo>
                  <a:lnTo>
                    <a:pt x="4674" y="215"/>
                  </a:lnTo>
                  <a:lnTo>
                    <a:pt x="4701" y="300"/>
                  </a:lnTo>
                  <a:lnTo>
                    <a:pt x="4721" y="388"/>
                  </a:lnTo>
                  <a:lnTo>
                    <a:pt x="4732" y="476"/>
                  </a:lnTo>
                  <a:lnTo>
                    <a:pt x="4729" y="557"/>
                  </a:lnTo>
                  <a:lnTo>
                    <a:pt x="4709" y="629"/>
                  </a:lnTo>
                  <a:lnTo>
                    <a:pt x="4692" y="660"/>
                  </a:lnTo>
                  <a:lnTo>
                    <a:pt x="4670" y="637"/>
                  </a:lnTo>
                  <a:lnTo>
                    <a:pt x="4617" y="557"/>
                  </a:lnTo>
                  <a:lnTo>
                    <a:pt x="4561" y="478"/>
                  </a:lnTo>
                  <a:lnTo>
                    <a:pt x="4526" y="450"/>
                  </a:lnTo>
                  <a:lnTo>
                    <a:pt x="4509" y="457"/>
                  </a:lnTo>
                  <a:lnTo>
                    <a:pt x="4502" y="470"/>
                  </a:lnTo>
                  <a:lnTo>
                    <a:pt x="4566" y="545"/>
                  </a:lnTo>
                  <a:lnTo>
                    <a:pt x="4676" y="690"/>
                  </a:lnTo>
                  <a:lnTo>
                    <a:pt x="4761" y="825"/>
                  </a:lnTo>
                  <a:lnTo>
                    <a:pt x="4818" y="941"/>
                  </a:lnTo>
                  <a:lnTo>
                    <a:pt x="4833" y="989"/>
                  </a:lnTo>
                  <a:lnTo>
                    <a:pt x="4863" y="957"/>
                  </a:lnTo>
                  <a:lnTo>
                    <a:pt x="4899" y="901"/>
                  </a:lnTo>
                  <a:lnTo>
                    <a:pt x="4914" y="861"/>
                  </a:lnTo>
                  <a:lnTo>
                    <a:pt x="4919" y="821"/>
                  </a:lnTo>
                  <a:lnTo>
                    <a:pt x="4913" y="782"/>
                  </a:lnTo>
                  <a:lnTo>
                    <a:pt x="4893" y="749"/>
                  </a:lnTo>
                  <a:lnTo>
                    <a:pt x="4858" y="718"/>
                  </a:lnTo>
                  <a:lnTo>
                    <a:pt x="4833" y="706"/>
                  </a:lnTo>
                  <a:lnTo>
                    <a:pt x="4865" y="718"/>
                  </a:lnTo>
                  <a:lnTo>
                    <a:pt x="4911" y="724"/>
                  </a:lnTo>
                  <a:lnTo>
                    <a:pt x="4941" y="712"/>
                  </a:lnTo>
                  <a:lnTo>
                    <a:pt x="4957" y="686"/>
                  </a:lnTo>
                  <a:lnTo>
                    <a:pt x="4970" y="638"/>
                  </a:lnTo>
                  <a:lnTo>
                    <a:pt x="4986" y="592"/>
                  </a:lnTo>
                  <a:lnTo>
                    <a:pt x="5006" y="570"/>
                  </a:lnTo>
                  <a:lnTo>
                    <a:pt x="5021" y="565"/>
                  </a:lnTo>
                  <a:lnTo>
                    <a:pt x="5021" y="684"/>
                  </a:lnTo>
                  <a:lnTo>
                    <a:pt x="5021" y="801"/>
                  </a:lnTo>
                  <a:lnTo>
                    <a:pt x="5062" y="801"/>
                  </a:lnTo>
                  <a:lnTo>
                    <a:pt x="5114" y="789"/>
                  </a:lnTo>
                  <a:lnTo>
                    <a:pt x="5135" y="768"/>
                  </a:lnTo>
                  <a:lnTo>
                    <a:pt x="5141" y="737"/>
                  </a:lnTo>
                  <a:lnTo>
                    <a:pt x="5137" y="704"/>
                  </a:lnTo>
                  <a:lnTo>
                    <a:pt x="5135" y="670"/>
                  </a:lnTo>
                  <a:lnTo>
                    <a:pt x="5146" y="641"/>
                  </a:lnTo>
                  <a:lnTo>
                    <a:pt x="5179" y="618"/>
                  </a:lnTo>
                  <a:lnTo>
                    <a:pt x="5210" y="612"/>
                  </a:lnTo>
                  <a:lnTo>
                    <a:pt x="5211" y="661"/>
                  </a:lnTo>
                  <a:lnTo>
                    <a:pt x="5202" y="740"/>
                  </a:lnTo>
                  <a:lnTo>
                    <a:pt x="5170" y="830"/>
                  </a:lnTo>
                  <a:lnTo>
                    <a:pt x="5134" y="899"/>
                  </a:lnTo>
                  <a:lnTo>
                    <a:pt x="5119" y="943"/>
                  </a:lnTo>
                  <a:lnTo>
                    <a:pt x="5119" y="993"/>
                  </a:lnTo>
                  <a:lnTo>
                    <a:pt x="5141" y="1049"/>
                  </a:lnTo>
                  <a:lnTo>
                    <a:pt x="5162" y="1083"/>
                  </a:lnTo>
                  <a:lnTo>
                    <a:pt x="5191" y="1062"/>
                  </a:lnTo>
                  <a:lnTo>
                    <a:pt x="5230" y="1017"/>
                  </a:lnTo>
                  <a:lnTo>
                    <a:pt x="5256" y="949"/>
                  </a:lnTo>
                  <a:lnTo>
                    <a:pt x="5268" y="897"/>
                  </a:lnTo>
                  <a:lnTo>
                    <a:pt x="5283" y="874"/>
                  </a:lnTo>
                  <a:lnTo>
                    <a:pt x="5311" y="867"/>
                  </a:lnTo>
                  <a:lnTo>
                    <a:pt x="5362" y="879"/>
                  </a:lnTo>
                  <a:lnTo>
                    <a:pt x="5398" y="895"/>
                  </a:lnTo>
                  <a:lnTo>
                    <a:pt x="5407" y="874"/>
                  </a:lnTo>
                  <a:lnTo>
                    <a:pt x="5406" y="837"/>
                  </a:lnTo>
                  <a:lnTo>
                    <a:pt x="5387" y="807"/>
                  </a:lnTo>
                  <a:lnTo>
                    <a:pt x="5360" y="782"/>
                  </a:lnTo>
                  <a:lnTo>
                    <a:pt x="5332" y="762"/>
                  </a:lnTo>
                  <a:lnTo>
                    <a:pt x="5312" y="745"/>
                  </a:lnTo>
                  <a:lnTo>
                    <a:pt x="5308" y="729"/>
                  </a:lnTo>
                  <a:lnTo>
                    <a:pt x="5328" y="714"/>
                  </a:lnTo>
                  <a:lnTo>
                    <a:pt x="5351" y="706"/>
                  </a:lnTo>
                  <a:lnTo>
                    <a:pt x="5367" y="705"/>
                  </a:lnTo>
                  <a:lnTo>
                    <a:pt x="5403" y="713"/>
                  </a:lnTo>
                  <a:lnTo>
                    <a:pt x="5464" y="736"/>
                  </a:lnTo>
                  <a:lnTo>
                    <a:pt x="5526" y="758"/>
                  </a:lnTo>
                  <a:lnTo>
                    <a:pt x="5564" y="764"/>
                  </a:lnTo>
                  <a:lnTo>
                    <a:pt x="5598" y="756"/>
                  </a:lnTo>
                  <a:lnTo>
                    <a:pt x="5624" y="729"/>
                  </a:lnTo>
                  <a:lnTo>
                    <a:pt x="5634" y="706"/>
                  </a:lnTo>
                  <a:lnTo>
                    <a:pt x="5658" y="706"/>
                  </a:lnTo>
                  <a:lnTo>
                    <a:pt x="5697" y="700"/>
                  </a:lnTo>
                  <a:lnTo>
                    <a:pt x="5747" y="678"/>
                  </a:lnTo>
                  <a:lnTo>
                    <a:pt x="5775" y="660"/>
                  </a:lnTo>
                  <a:lnTo>
                    <a:pt x="5789" y="674"/>
                  </a:lnTo>
                  <a:lnTo>
                    <a:pt x="5815" y="722"/>
                  </a:lnTo>
                  <a:lnTo>
                    <a:pt x="5852" y="813"/>
                  </a:lnTo>
                  <a:lnTo>
                    <a:pt x="5891" y="903"/>
                  </a:lnTo>
                  <a:lnTo>
                    <a:pt x="5920" y="947"/>
                  </a:lnTo>
                  <a:lnTo>
                    <a:pt x="5944" y="966"/>
                  </a:lnTo>
                  <a:lnTo>
                    <a:pt x="5961" y="970"/>
                  </a:lnTo>
                  <a:lnTo>
                    <a:pt x="5980" y="966"/>
                  </a:lnTo>
                  <a:lnTo>
                    <a:pt x="6000" y="953"/>
                  </a:lnTo>
                  <a:lnTo>
                    <a:pt x="6011" y="942"/>
                  </a:lnTo>
                  <a:lnTo>
                    <a:pt x="6001" y="941"/>
                  </a:lnTo>
                  <a:lnTo>
                    <a:pt x="5987" y="931"/>
                  </a:lnTo>
                  <a:lnTo>
                    <a:pt x="5973" y="909"/>
                  </a:lnTo>
                  <a:lnTo>
                    <a:pt x="5967" y="845"/>
                  </a:lnTo>
                  <a:lnTo>
                    <a:pt x="5964" y="801"/>
                  </a:lnTo>
                  <a:lnTo>
                    <a:pt x="6032" y="837"/>
                  </a:lnTo>
                  <a:lnTo>
                    <a:pt x="6149" y="895"/>
                  </a:lnTo>
                  <a:lnTo>
                    <a:pt x="6253" y="938"/>
                  </a:lnTo>
                  <a:lnTo>
                    <a:pt x="6352" y="963"/>
                  </a:lnTo>
                  <a:lnTo>
                    <a:pt x="6449" y="973"/>
                  </a:lnTo>
                  <a:lnTo>
                    <a:pt x="6556" y="967"/>
                  </a:lnTo>
                  <a:lnTo>
                    <a:pt x="6677" y="949"/>
                  </a:lnTo>
                  <a:lnTo>
                    <a:pt x="6822" y="917"/>
                  </a:lnTo>
                  <a:lnTo>
                    <a:pt x="6906" y="895"/>
                  </a:lnTo>
                  <a:lnTo>
                    <a:pt x="6923" y="893"/>
                  </a:lnTo>
                  <a:lnTo>
                    <a:pt x="6958" y="897"/>
                  </a:lnTo>
                  <a:lnTo>
                    <a:pt x="7009" y="911"/>
                  </a:lnTo>
                  <a:lnTo>
                    <a:pt x="7104" y="967"/>
                  </a:lnTo>
                  <a:lnTo>
                    <a:pt x="7192" y="1023"/>
                  </a:lnTo>
                  <a:lnTo>
                    <a:pt x="7234" y="1038"/>
                  </a:lnTo>
                  <a:lnTo>
                    <a:pt x="7262" y="1042"/>
                  </a:lnTo>
                  <a:lnTo>
                    <a:pt x="7288" y="1037"/>
                  </a:lnTo>
                  <a:lnTo>
                    <a:pt x="7314" y="1025"/>
                  </a:lnTo>
                  <a:lnTo>
                    <a:pt x="7340" y="1001"/>
                  </a:lnTo>
                  <a:lnTo>
                    <a:pt x="7364" y="965"/>
                  </a:lnTo>
                  <a:lnTo>
                    <a:pt x="7378" y="942"/>
                  </a:lnTo>
                  <a:lnTo>
                    <a:pt x="7398" y="945"/>
                  </a:lnTo>
                  <a:lnTo>
                    <a:pt x="7428" y="962"/>
                  </a:lnTo>
                  <a:lnTo>
                    <a:pt x="7456" y="981"/>
                  </a:lnTo>
                  <a:lnTo>
                    <a:pt x="7492" y="991"/>
                  </a:lnTo>
                  <a:lnTo>
                    <a:pt x="7519" y="989"/>
                  </a:lnTo>
                  <a:lnTo>
                    <a:pt x="7513" y="1013"/>
                  </a:lnTo>
                  <a:lnTo>
                    <a:pt x="7513" y="1047"/>
                  </a:lnTo>
                  <a:lnTo>
                    <a:pt x="7524" y="1071"/>
                  </a:lnTo>
                  <a:lnTo>
                    <a:pt x="7543" y="1089"/>
                  </a:lnTo>
                  <a:lnTo>
                    <a:pt x="7573" y="1110"/>
                  </a:lnTo>
                  <a:lnTo>
                    <a:pt x="7601" y="1137"/>
                  </a:lnTo>
                  <a:lnTo>
                    <a:pt x="7612" y="1161"/>
                  </a:lnTo>
                  <a:lnTo>
                    <a:pt x="7613" y="1178"/>
                  </a:lnTo>
                  <a:lnTo>
                    <a:pt x="7612" y="1206"/>
                  </a:lnTo>
                  <a:lnTo>
                    <a:pt x="7608" y="1262"/>
                  </a:lnTo>
                  <a:lnTo>
                    <a:pt x="7597" y="1295"/>
                  </a:lnTo>
                  <a:lnTo>
                    <a:pt x="7584" y="1311"/>
                  </a:lnTo>
                  <a:lnTo>
                    <a:pt x="7564" y="1321"/>
                  </a:lnTo>
                  <a:lnTo>
                    <a:pt x="7536" y="1322"/>
                  </a:lnTo>
                  <a:lnTo>
                    <a:pt x="7519" y="1319"/>
                  </a:lnTo>
                  <a:lnTo>
                    <a:pt x="7516" y="1262"/>
                  </a:lnTo>
                  <a:lnTo>
                    <a:pt x="7513" y="1178"/>
                  </a:lnTo>
                  <a:lnTo>
                    <a:pt x="7499" y="1147"/>
                  </a:lnTo>
                  <a:lnTo>
                    <a:pt x="7483" y="1134"/>
                  </a:lnTo>
                  <a:lnTo>
                    <a:pt x="7471" y="1131"/>
                  </a:lnTo>
                  <a:lnTo>
                    <a:pt x="7465" y="1161"/>
                  </a:lnTo>
                  <a:lnTo>
                    <a:pt x="7457" y="1205"/>
                  </a:lnTo>
                  <a:lnTo>
                    <a:pt x="7440" y="1223"/>
                  </a:lnTo>
                  <a:lnTo>
                    <a:pt x="7424" y="1225"/>
                  </a:lnTo>
                  <a:lnTo>
                    <a:pt x="7419" y="1195"/>
                  </a:lnTo>
                  <a:lnTo>
                    <a:pt x="7410" y="1151"/>
                  </a:lnTo>
                  <a:lnTo>
                    <a:pt x="7392" y="1133"/>
                  </a:lnTo>
                  <a:lnTo>
                    <a:pt x="7378" y="1131"/>
                  </a:lnTo>
                  <a:lnTo>
                    <a:pt x="7378" y="1237"/>
                  </a:lnTo>
                  <a:lnTo>
                    <a:pt x="7376" y="1395"/>
                  </a:lnTo>
                  <a:lnTo>
                    <a:pt x="7362" y="1459"/>
                  </a:lnTo>
                  <a:lnTo>
                    <a:pt x="7343" y="1494"/>
                  </a:lnTo>
                  <a:lnTo>
                    <a:pt x="7330" y="1507"/>
                  </a:lnTo>
                  <a:lnTo>
                    <a:pt x="7348" y="1514"/>
                  </a:lnTo>
                  <a:lnTo>
                    <a:pt x="7376" y="1519"/>
                  </a:lnTo>
                  <a:lnTo>
                    <a:pt x="7398" y="1516"/>
                  </a:lnTo>
                  <a:lnTo>
                    <a:pt x="7412" y="1507"/>
                  </a:lnTo>
                  <a:lnTo>
                    <a:pt x="7424" y="1484"/>
                  </a:lnTo>
                  <a:lnTo>
                    <a:pt x="7427" y="1439"/>
                  </a:lnTo>
                  <a:lnTo>
                    <a:pt x="7419" y="1362"/>
                  </a:lnTo>
                  <a:lnTo>
                    <a:pt x="7426" y="1297"/>
                  </a:lnTo>
                  <a:lnTo>
                    <a:pt x="7442" y="1278"/>
                  </a:lnTo>
                  <a:lnTo>
                    <a:pt x="7459" y="1271"/>
                  </a:lnTo>
                  <a:lnTo>
                    <a:pt x="7471" y="1273"/>
                  </a:lnTo>
                  <a:lnTo>
                    <a:pt x="7477" y="1295"/>
                  </a:lnTo>
                  <a:lnTo>
                    <a:pt x="7501" y="1330"/>
                  </a:lnTo>
                  <a:lnTo>
                    <a:pt x="7532" y="1359"/>
                  </a:lnTo>
                  <a:lnTo>
                    <a:pt x="7557" y="1391"/>
                  </a:lnTo>
                  <a:lnTo>
                    <a:pt x="7565" y="1414"/>
                  </a:lnTo>
                  <a:lnTo>
                    <a:pt x="7553" y="1507"/>
                  </a:lnTo>
                  <a:lnTo>
                    <a:pt x="7528" y="1640"/>
                  </a:lnTo>
                  <a:lnTo>
                    <a:pt x="7504" y="1698"/>
                  </a:lnTo>
                  <a:lnTo>
                    <a:pt x="7484" y="1730"/>
                  </a:lnTo>
                  <a:lnTo>
                    <a:pt x="7471" y="1743"/>
                  </a:lnTo>
                  <a:lnTo>
                    <a:pt x="7469" y="1686"/>
                  </a:lnTo>
                  <a:lnTo>
                    <a:pt x="7465" y="1602"/>
                  </a:lnTo>
                  <a:lnTo>
                    <a:pt x="7452" y="1571"/>
                  </a:lnTo>
                  <a:lnTo>
                    <a:pt x="7436" y="1558"/>
                  </a:lnTo>
                  <a:lnTo>
                    <a:pt x="7424" y="1555"/>
                  </a:lnTo>
                  <a:lnTo>
                    <a:pt x="7408" y="1622"/>
                  </a:lnTo>
                  <a:lnTo>
                    <a:pt x="7382" y="1751"/>
                  </a:lnTo>
                  <a:lnTo>
                    <a:pt x="7364" y="1872"/>
                  </a:lnTo>
                  <a:lnTo>
                    <a:pt x="7356" y="1981"/>
                  </a:lnTo>
                  <a:lnTo>
                    <a:pt x="7360" y="2077"/>
                  </a:lnTo>
                  <a:lnTo>
                    <a:pt x="7376" y="2157"/>
                  </a:lnTo>
                  <a:lnTo>
                    <a:pt x="7403" y="2217"/>
                  </a:lnTo>
                  <a:lnTo>
                    <a:pt x="7434" y="2245"/>
                  </a:lnTo>
                  <a:lnTo>
                    <a:pt x="7457" y="2259"/>
                  </a:lnTo>
                  <a:lnTo>
                    <a:pt x="7471" y="2261"/>
                  </a:lnTo>
                  <a:lnTo>
                    <a:pt x="7460" y="2260"/>
                  </a:lnTo>
                  <a:lnTo>
                    <a:pt x="7443" y="2249"/>
                  </a:lnTo>
                  <a:lnTo>
                    <a:pt x="7434" y="2233"/>
                  </a:lnTo>
                  <a:lnTo>
                    <a:pt x="7432" y="2213"/>
                  </a:lnTo>
                  <a:lnTo>
                    <a:pt x="7438" y="2193"/>
                  </a:lnTo>
                  <a:lnTo>
                    <a:pt x="7451" y="2177"/>
                  </a:lnTo>
                  <a:lnTo>
                    <a:pt x="7472" y="2165"/>
                  </a:lnTo>
                  <a:lnTo>
                    <a:pt x="7501" y="2164"/>
                  </a:lnTo>
                  <a:lnTo>
                    <a:pt x="7519" y="2168"/>
                  </a:lnTo>
                  <a:lnTo>
                    <a:pt x="7524" y="2136"/>
                  </a:lnTo>
                  <a:lnTo>
                    <a:pt x="7524" y="2083"/>
                  </a:lnTo>
                  <a:lnTo>
                    <a:pt x="7509" y="2017"/>
                  </a:lnTo>
                  <a:lnTo>
                    <a:pt x="7480" y="1941"/>
                  </a:lnTo>
                  <a:lnTo>
                    <a:pt x="7465" y="1875"/>
                  </a:lnTo>
                  <a:lnTo>
                    <a:pt x="7467" y="1822"/>
                  </a:lnTo>
                  <a:lnTo>
                    <a:pt x="7471" y="1791"/>
                  </a:lnTo>
                  <a:lnTo>
                    <a:pt x="7504" y="1814"/>
                  </a:lnTo>
                  <a:lnTo>
                    <a:pt x="7543" y="1828"/>
                  </a:lnTo>
                  <a:lnTo>
                    <a:pt x="7564" y="1828"/>
                  </a:lnTo>
                  <a:lnTo>
                    <a:pt x="7589" y="1816"/>
                  </a:lnTo>
                  <a:lnTo>
                    <a:pt x="7612" y="1780"/>
                  </a:lnTo>
                  <a:lnTo>
                    <a:pt x="7632" y="1702"/>
                  </a:lnTo>
                  <a:lnTo>
                    <a:pt x="7643" y="1616"/>
                  </a:lnTo>
                  <a:lnTo>
                    <a:pt x="7653" y="1571"/>
                  </a:lnTo>
                  <a:lnTo>
                    <a:pt x="7660" y="1555"/>
                  </a:lnTo>
                  <a:lnTo>
                    <a:pt x="7676" y="1554"/>
                  </a:lnTo>
                  <a:lnTo>
                    <a:pt x="7700" y="1543"/>
                  </a:lnTo>
                  <a:lnTo>
                    <a:pt x="7720" y="1527"/>
                  </a:lnTo>
                  <a:lnTo>
                    <a:pt x="7741" y="1512"/>
                  </a:lnTo>
                  <a:lnTo>
                    <a:pt x="7755" y="1507"/>
                  </a:lnTo>
                  <a:lnTo>
                    <a:pt x="7788" y="1539"/>
                  </a:lnTo>
                  <a:lnTo>
                    <a:pt x="7847" y="1608"/>
                  </a:lnTo>
                  <a:lnTo>
                    <a:pt x="7900" y="1687"/>
                  </a:lnTo>
                  <a:lnTo>
                    <a:pt x="7945" y="1771"/>
                  </a:lnTo>
                  <a:lnTo>
                    <a:pt x="7984" y="1862"/>
                  </a:lnTo>
                  <a:lnTo>
                    <a:pt x="8018" y="1956"/>
                  </a:lnTo>
                  <a:lnTo>
                    <a:pt x="8061" y="2108"/>
                  </a:lnTo>
                  <a:lnTo>
                    <a:pt x="8084" y="2215"/>
                  </a:lnTo>
                  <a:lnTo>
                    <a:pt x="8118" y="2227"/>
                  </a:lnTo>
                  <a:lnTo>
                    <a:pt x="8177" y="2260"/>
                  </a:lnTo>
                  <a:lnTo>
                    <a:pt x="8226" y="2301"/>
                  </a:lnTo>
                  <a:lnTo>
                    <a:pt x="8268" y="2352"/>
                  </a:lnTo>
                  <a:lnTo>
                    <a:pt x="8301" y="2409"/>
                  </a:lnTo>
                  <a:lnTo>
                    <a:pt x="8329" y="2472"/>
                  </a:lnTo>
                  <a:lnTo>
                    <a:pt x="8362" y="2576"/>
                  </a:lnTo>
                  <a:lnTo>
                    <a:pt x="8409" y="2805"/>
                  </a:lnTo>
                  <a:lnTo>
                    <a:pt x="8462" y="3039"/>
                  </a:lnTo>
                  <a:lnTo>
                    <a:pt x="8502" y="3150"/>
                  </a:lnTo>
                  <a:lnTo>
                    <a:pt x="8535" y="3219"/>
                  </a:lnTo>
                  <a:lnTo>
                    <a:pt x="8555" y="3251"/>
                  </a:lnTo>
                  <a:lnTo>
                    <a:pt x="8559" y="3233"/>
                  </a:lnTo>
                  <a:lnTo>
                    <a:pt x="8578" y="3218"/>
                  </a:lnTo>
                  <a:lnTo>
                    <a:pt x="8618" y="3230"/>
                  </a:lnTo>
                  <a:lnTo>
                    <a:pt x="8650" y="3251"/>
                  </a:lnTo>
                  <a:lnTo>
                    <a:pt x="8653" y="3237"/>
                  </a:lnTo>
                  <a:lnTo>
                    <a:pt x="8650" y="3210"/>
                  </a:lnTo>
                  <a:lnTo>
                    <a:pt x="8639" y="3175"/>
                  </a:lnTo>
                  <a:lnTo>
                    <a:pt x="8623" y="3142"/>
                  </a:lnTo>
                  <a:lnTo>
                    <a:pt x="8625" y="3123"/>
                  </a:lnTo>
                  <a:lnTo>
                    <a:pt x="8638" y="3114"/>
                  </a:lnTo>
                  <a:lnTo>
                    <a:pt x="8650" y="3110"/>
                  </a:lnTo>
                  <a:lnTo>
                    <a:pt x="8721" y="3194"/>
                  </a:lnTo>
                  <a:lnTo>
                    <a:pt x="8874" y="3399"/>
                  </a:lnTo>
                  <a:lnTo>
                    <a:pt x="8998" y="3546"/>
                  </a:lnTo>
                  <a:lnTo>
                    <a:pt x="9083" y="3628"/>
                  </a:lnTo>
                  <a:lnTo>
                    <a:pt x="9150" y="3676"/>
                  </a:lnTo>
                  <a:lnTo>
                    <a:pt x="9195" y="3699"/>
                  </a:lnTo>
                  <a:lnTo>
                    <a:pt x="9240" y="3715"/>
                  </a:lnTo>
                  <a:lnTo>
                    <a:pt x="9285" y="3723"/>
                  </a:lnTo>
                  <a:lnTo>
                    <a:pt x="9309" y="3723"/>
                  </a:lnTo>
                  <a:lnTo>
                    <a:pt x="9356" y="3723"/>
                  </a:lnTo>
                  <a:lnTo>
                    <a:pt x="9404" y="3715"/>
                  </a:lnTo>
                  <a:lnTo>
                    <a:pt x="9491" y="3712"/>
                  </a:lnTo>
                  <a:lnTo>
                    <a:pt x="9565" y="3719"/>
                  </a:lnTo>
                  <a:lnTo>
                    <a:pt x="9632" y="3736"/>
                  </a:lnTo>
                  <a:lnTo>
                    <a:pt x="9718" y="3772"/>
                  </a:lnTo>
                  <a:lnTo>
                    <a:pt x="9822" y="3834"/>
                  </a:lnTo>
                  <a:lnTo>
                    <a:pt x="9874" y="3864"/>
                  </a:lnTo>
                  <a:lnTo>
                    <a:pt x="9904" y="3888"/>
                  </a:lnTo>
                  <a:lnTo>
                    <a:pt x="9965" y="3926"/>
                  </a:lnTo>
                  <a:lnTo>
                    <a:pt x="10030" y="3952"/>
                  </a:lnTo>
                  <a:lnTo>
                    <a:pt x="10100" y="3966"/>
                  </a:lnTo>
                  <a:lnTo>
                    <a:pt x="10171" y="3971"/>
                  </a:lnTo>
                  <a:lnTo>
                    <a:pt x="10245" y="3966"/>
                  </a:lnTo>
                  <a:lnTo>
                    <a:pt x="10358" y="3944"/>
                  </a:lnTo>
                  <a:lnTo>
                    <a:pt x="10509" y="3894"/>
                  </a:lnTo>
                  <a:lnTo>
                    <a:pt x="10654" y="3824"/>
                  </a:lnTo>
                  <a:lnTo>
                    <a:pt x="10788" y="3746"/>
                  </a:lnTo>
                  <a:lnTo>
                    <a:pt x="10908" y="3666"/>
                  </a:lnTo>
                  <a:lnTo>
                    <a:pt x="10959" y="3628"/>
                  </a:lnTo>
                  <a:lnTo>
                    <a:pt x="10975" y="3508"/>
                  </a:lnTo>
                  <a:lnTo>
                    <a:pt x="10996" y="3295"/>
                  </a:lnTo>
                  <a:lnTo>
                    <a:pt x="11017" y="3155"/>
                  </a:lnTo>
                  <a:lnTo>
                    <a:pt x="11049" y="3026"/>
                  </a:lnTo>
                  <a:lnTo>
                    <a:pt x="11087" y="2945"/>
                  </a:lnTo>
                  <a:lnTo>
                    <a:pt x="11116" y="2900"/>
                  </a:lnTo>
                  <a:lnTo>
                    <a:pt x="11152" y="2862"/>
                  </a:lnTo>
                  <a:lnTo>
                    <a:pt x="11195" y="2837"/>
                  </a:lnTo>
                  <a:lnTo>
                    <a:pt x="11245" y="2822"/>
                  </a:lnTo>
                  <a:lnTo>
                    <a:pt x="11303" y="2822"/>
                  </a:lnTo>
                  <a:lnTo>
                    <a:pt x="11335" y="2828"/>
                  </a:lnTo>
                  <a:lnTo>
                    <a:pt x="11347" y="2869"/>
                  </a:lnTo>
                  <a:lnTo>
                    <a:pt x="11385" y="2936"/>
                  </a:lnTo>
                  <a:lnTo>
                    <a:pt x="11465" y="3015"/>
                  </a:lnTo>
                  <a:lnTo>
                    <a:pt x="11524" y="3063"/>
                  </a:lnTo>
                  <a:lnTo>
                    <a:pt x="11501" y="3026"/>
                  </a:lnTo>
                  <a:lnTo>
                    <a:pt x="11472" y="2969"/>
                  </a:lnTo>
                  <a:lnTo>
                    <a:pt x="11461" y="2925"/>
                  </a:lnTo>
                  <a:lnTo>
                    <a:pt x="11466" y="2890"/>
                  </a:lnTo>
                  <a:lnTo>
                    <a:pt x="11497" y="2848"/>
                  </a:lnTo>
                  <a:lnTo>
                    <a:pt x="11572" y="2782"/>
                  </a:lnTo>
                  <a:lnTo>
                    <a:pt x="11618" y="2733"/>
                  </a:lnTo>
                  <a:lnTo>
                    <a:pt x="11665" y="2733"/>
                  </a:lnTo>
                  <a:lnTo>
                    <a:pt x="11942" y="3087"/>
                  </a:lnTo>
                  <a:lnTo>
                    <a:pt x="12283" y="3530"/>
                  </a:lnTo>
                  <a:lnTo>
                    <a:pt x="12542" y="3858"/>
                  </a:lnTo>
                  <a:lnTo>
                    <a:pt x="12702" y="4052"/>
                  </a:lnTo>
                  <a:lnTo>
                    <a:pt x="12754" y="4063"/>
                  </a:lnTo>
                  <a:lnTo>
                    <a:pt x="12845" y="4095"/>
                  </a:lnTo>
                  <a:lnTo>
                    <a:pt x="12927" y="4136"/>
                  </a:lnTo>
                  <a:lnTo>
                    <a:pt x="12999" y="4188"/>
                  </a:lnTo>
                  <a:lnTo>
                    <a:pt x="13063" y="4248"/>
                  </a:lnTo>
                  <a:lnTo>
                    <a:pt x="13120" y="4315"/>
                  </a:lnTo>
                  <a:lnTo>
                    <a:pt x="13199" y="4423"/>
                  </a:lnTo>
                  <a:lnTo>
                    <a:pt x="13294" y="4573"/>
                  </a:lnTo>
                  <a:lnTo>
                    <a:pt x="13393" y="4722"/>
                  </a:lnTo>
                  <a:lnTo>
                    <a:pt x="13478" y="4822"/>
                  </a:lnTo>
                  <a:lnTo>
                    <a:pt x="13541" y="4882"/>
                  </a:lnTo>
                  <a:lnTo>
                    <a:pt x="13613" y="4936"/>
                  </a:lnTo>
                  <a:lnTo>
                    <a:pt x="13693" y="4978"/>
                  </a:lnTo>
                  <a:lnTo>
                    <a:pt x="13738" y="4996"/>
                  </a:lnTo>
                  <a:lnTo>
                    <a:pt x="13738" y="4965"/>
                  </a:lnTo>
                  <a:lnTo>
                    <a:pt x="13749" y="4932"/>
                  </a:lnTo>
                  <a:lnTo>
                    <a:pt x="13762" y="4916"/>
                  </a:lnTo>
                  <a:lnTo>
                    <a:pt x="13791" y="4901"/>
                  </a:lnTo>
                  <a:lnTo>
                    <a:pt x="13846" y="4896"/>
                  </a:lnTo>
                  <a:lnTo>
                    <a:pt x="13879" y="4901"/>
                  </a:lnTo>
                  <a:lnTo>
                    <a:pt x="13879" y="5183"/>
                  </a:lnTo>
                  <a:lnTo>
                    <a:pt x="13292" y="5174"/>
                  </a:lnTo>
                  <a:lnTo>
                    <a:pt x="12135" y="5173"/>
                  </a:lnTo>
                  <a:lnTo>
                    <a:pt x="10443" y="5195"/>
                  </a:lnTo>
                  <a:lnTo>
                    <a:pt x="8814" y="5231"/>
                  </a:lnTo>
                  <a:lnTo>
                    <a:pt x="7761" y="5250"/>
                  </a:lnTo>
                  <a:lnTo>
                    <a:pt x="6735" y="5258"/>
                  </a:lnTo>
                  <a:lnTo>
                    <a:pt x="5988" y="5250"/>
                  </a:lnTo>
                  <a:lnTo>
                    <a:pt x="5498" y="5239"/>
                  </a:lnTo>
                  <a:lnTo>
                    <a:pt x="5256" y="5230"/>
                  </a:lnTo>
                  <a:lnTo>
                    <a:pt x="5252" y="5250"/>
                  </a:lnTo>
                  <a:lnTo>
                    <a:pt x="5254" y="5282"/>
                  </a:lnTo>
                  <a:lnTo>
                    <a:pt x="5263" y="5305"/>
                  </a:lnTo>
                  <a:lnTo>
                    <a:pt x="5280" y="5319"/>
                  </a:lnTo>
                  <a:lnTo>
                    <a:pt x="5318" y="5331"/>
                  </a:lnTo>
                  <a:lnTo>
                    <a:pt x="5383" y="5331"/>
                  </a:lnTo>
                  <a:lnTo>
                    <a:pt x="5492" y="5318"/>
                  </a:lnTo>
                  <a:lnTo>
                    <a:pt x="5574" y="5319"/>
                  </a:lnTo>
                  <a:lnTo>
                    <a:pt x="5599" y="5326"/>
                  </a:lnTo>
                  <a:lnTo>
                    <a:pt x="5619" y="5339"/>
                  </a:lnTo>
                  <a:lnTo>
                    <a:pt x="5631" y="5359"/>
                  </a:lnTo>
                  <a:lnTo>
                    <a:pt x="5634" y="5371"/>
                  </a:lnTo>
                  <a:lnTo>
                    <a:pt x="5483" y="5366"/>
                  </a:lnTo>
                  <a:lnTo>
                    <a:pt x="5221" y="5349"/>
                  </a:lnTo>
                  <a:lnTo>
                    <a:pt x="4891" y="5314"/>
                  </a:lnTo>
                  <a:lnTo>
                    <a:pt x="4506" y="5263"/>
                  </a:lnTo>
                  <a:lnTo>
                    <a:pt x="4188" y="5237"/>
                  </a:lnTo>
                  <a:lnTo>
                    <a:pt x="3939" y="5230"/>
                  </a:lnTo>
                  <a:lnTo>
                    <a:pt x="3796" y="5230"/>
                  </a:lnTo>
                  <a:lnTo>
                    <a:pt x="3655" y="5230"/>
                  </a:lnTo>
                  <a:lnTo>
                    <a:pt x="3201" y="5243"/>
                  </a:lnTo>
                  <a:lnTo>
                    <a:pt x="2553" y="5261"/>
                  </a:lnTo>
                  <a:lnTo>
                    <a:pt x="2139" y="5266"/>
                  </a:lnTo>
                  <a:lnTo>
                    <a:pt x="1739" y="5263"/>
                  </a:lnTo>
                  <a:lnTo>
                    <a:pt x="1354" y="5249"/>
                  </a:lnTo>
                  <a:lnTo>
                    <a:pt x="982" y="5218"/>
                  </a:lnTo>
                  <a:lnTo>
                    <a:pt x="624" y="5170"/>
                  </a:lnTo>
                  <a:lnTo>
                    <a:pt x="451" y="5137"/>
                  </a:lnTo>
                  <a:lnTo>
                    <a:pt x="356" y="5137"/>
                  </a:lnTo>
                  <a:lnTo>
                    <a:pt x="272" y="5150"/>
                  </a:lnTo>
                  <a:lnTo>
                    <a:pt x="172" y="5153"/>
                  </a:lnTo>
                  <a:lnTo>
                    <a:pt x="119" y="5147"/>
                  </a:lnTo>
                  <a:lnTo>
                    <a:pt x="76" y="5135"/>
                  </a:lnTo>
                  <a:lnTo>
                    <a:pt x="44" y="5119"/>
                  </a:lnTo>
                  <a:lnTo>
                    <a:pt x="20" y="5097"/>
                  </a:lnTo>
                  <a:lnTo>
                    <a:pt x="7" y="5072"/>
                  </a:lnTo>
                  <a:lnTo>
                    <a:pt x="0" y="5041"/>
                  </a:lnTo>
                  <a:lnTo>
                    <a:pt x="3" y="5009"/>
                  </a:lnTo>
                  <a:lnTo>
                    <a:pt x="19" y="4956"/>
                  </a:lnTo>
                  <a:lnTo>
                    <a:pt x="63" y="4877"/>
                  </a:lnTo>
                  <a:lnTo>
                    <a:pt x="128" y="4798"/>
                  </a:lnTo>
                  <a:lnTo>
                    <a:pt x="168" y="4760"/>
                  </a:lnTo>
                  <a:lnTo>
                    <a:pt x="210" y="4758"/>
                  </a:lnTo>
                  <a:lnTo>
                    <a:pt x="286" y="4762"/>
                  </a:lnTo>
                  <a:lnTo>
                    <a:pt x="381" y="4774"/>
                  </a:lnTo>
                  <a:lnTo>
                    <a:pt x="457" y="4778"/>
                  </a:lnTo>
                  <a:lnTo>
                    <a:pt x="500" y="4769"/>
                  </a:lnTo>
                  <a:lnTo>
                    <a:pt x="540" y="4744"/>
                  </a:lnTo>
                  <a:lnTo>
                    <a:pt x="575" y="4698"/>
                  </a:lnTo>
                  <a:lnTo>
                    <a:pt x="592" y="4665"/>
                  </a:lnTo>
                  <a:lnTo>
                    <a:pt x="616" y="4672"/>
                  </a:lnTo>
                  <a:lnTo>
                    <a:pt x="653" y="4674"/>
                  </a:lnTo>
                  <a:lnTo>
                    <a:pt x="696" y="4662"/>
                  </a:lnTo>
                  <a:lnTo>
                    <a:pt x="737" y="4634"/>
                  </a:lnTo>
                  <a:lnTo>
                    <a:pt x="775" y="4618"/>
                  </a:lnTo>
                  <a:lnTo>
                    <a:pt x="807" y="4616"/>
                  </a:lnTo>
                  <a:lnTo>
                    <a:pt x="828" y="4618"/>
                  </a:lnTo>
                  <a:lnTo>
                    <a:pt x="828" y="4524"/>
                  </a:lnTo>
                  <a:lnTo>
                    <a:pt x="850" y="4500"/>
                  </a:lnTo>
                  <a:lnTo>
                    <a:pt x="881" y="4440"/>
                  </a:lnTo>
                  <a:lnTo>
                    <a:pt x="906" y="4331"/>
                  </a:lnTo>
                  <a:lnTo>
                    <a:pt x="924" y="4207"/>
                  </a:lnTo>
                  <a:lnTo>
                    <a:pt x="944" y="4127"/>
                  </a:lnTo>
                  <a:lnTo>
                    <a:pt x="976" y="4051"/>
                  </a:lnTo>
                  <a:lnTo>
                    <a:pt x="1013" y="4002"/>
                  </a:lnTo>
                  <a:lnTo>
                    <a:pt x="1045" y="3971"/>
                  </a:lnTo>
                  <a:lnTo>
                    <a:pt x="1064" y="3958"/>
                  </a:lnTo>
                  <a:lnTo>
                    <a:pt x="1065" y="3936"/>
                  </a:lnTo>
                  <a:lnTo>
                    <a:pt x="1078" y="3915"/>
                  </a:lnTo>
                  <a:lnTo>
                    <a:pt x="1096" y="3910"/>
                  </a:lnTo>
                  <a:lnTo>
                    <a:pt x="1110" y="3911"/>
                  </a:lnTo>
                  <a:lnTo>
                    <a:pt x="1136" y="3915"/>
                  </a:lnTo>
                  <a:lnTo>
                    <a:pt x="1173" y="3936"/>
                  </a:lnTo>
                  <a:lnTo>
                    <a:pt x="1210" y="3987"/>
                  </a:lnTo>
                  <a:lnTo>
                    <a:pt x="1241" y="4045"/>
                  </a:lnTo>
                  <a:lnTo>
                    <a:pt x="1266" y="4079"/>
                  </a:lnTo>
                  <a:lnTo>
                    <a:pt x="1303" y="4101"/>
                  </a:lnTo>
                  <a:lnTo>
                    <a:pt x="1357" y="4105"/>
                  </a:lnTo>
                  <a:lnTo>
                    <a:pt x="1393" y="4100"/>
                  </a:lnTo>
                  <a:lnTo>
                    <a:pt x="1474" y="3972"/>
                  </a:lnTo>
                  <a:lnTo>
                    <a:pt x="1647" y="3698"/>
                  </a:lnTo>
                  <a:lnTo>
                    <a:pt x="1766" y="3482"/>
                  </a:lnTo>
                  <a:lnTo>
                    <a:pt x="1832" y="3335"/>
                  </a:lnTo>
                  <a:lnTo>
                    <a:pt x="1880" y="3187"/>
                  </a:lnTo>
                  <a:lnTo>
                    <a:pt x="1903" y="3078"/>
                  </a:lnTo>
                  <a:lnTo>
                    <a:pt x="1910" y="3005"/>
                  </a:lnTo>
                  <a:lnTo>
                    <a:pt x="1911" y="2969"/>
                  </a:lnTo>
                  <a:lnTo>
                    <a:pt x="1946" y="2904"/>
                  </a:lnTo>
                  <a:lnTo>
                    <a:pt x="2024" y="2781"/>
                  </a:lnTo>
                  <a:lnTo>
                    <a:pt x="2103" y="2660"/>
                  </a:lnTo>
                  <a:lnTo>
                    <a:pt x="2153" y="2561"/>
                  </a:lnTo>
                  <a:lnTo>
                    <a:pt x="2183" y="2489"/>
                  </a:lnTo>
                  <a:lnTo>
                    <a:pt x="2193" y="2450"/>
                  </a:lnTo>
                  <a:lnTo>
                    <a:pt x="2217" y="2424"/>
                  </a:lnTo>
                  <a:lnTo>
                    <a:pt x="2277" y="2384"/>
                  </a:lnTo>
                  <a:lnTo>
                    <a:pt x="2348" y="2355"/>
                  </a:lnTo>
                  <a:lnTo>
                    <a:pt x="2427" y="2332"/>
                  </a:lnTo>
                  <a:lnTo>
                    <a:pt x="2548" y="2304"/>
                  </a:lnTo>
                  <a:lnTo>
                    <a:pt x="2664" y="2269"/>
                  </a:lnTo>
                  <a:lnTo>
                    <a:pt x="2730" y="2236"/>
                  </a:lnTo>
                  <a:lnTo>
                    <a:pt x="2760" y="2215"/>
                  </a:lnTo>
                  <a:lnTo>
                    <a:pt x="2796" y="2045"/>
                  </a:lnTo>
                  <a:lnTo>
                    <a:pt x="2861" y="1698"/>
                  </a:lnTo>
                  <a:lnTo>
                    <a:pt x="2913" y="1440"/>
                  </a:lnTo>
                  <a:lnTo>
                    <a:pt x="2953" y="1275"/>
                  </a:lnTo>
                  <a:lnTo>
                    <a:pt x="3001" y="1115"/>
                  </a:lnTo>
                  <a:lnTo>
                    <a:pt x="3057" y="966"/>
                  </a:lnTo>
                  <a:lnTo>
                    <a:pt x="3089" y="895"/>
                  </a:lnTo>
                  <a:lnTo>
                    <a:pt x="3094" y="909"/>
                  </a:lnTo>
                  <a:lnTo>
                    <a:pt x="3109" y="929"/>
                  </a:lnTo>
                  <a:lnTo>
                    <a:pt x="3131" y="941"/>
                  </a:lnTo>
                  <a:lnTo>
                    <a:pt x="3163" y="945"/>
                  </a:lnTo>
                  <a:lnTo>
                    <a:pt x="3183" y="942"/>
                  </a:lnTo>
                  <a:lnTo>
                    <a:pt x="3227" y="981"/>
                  </a:lnTo>
                  <a:lnTo>
                    <a:pt x="3329" y="1045"/>
                  </a:lnTo>
                  <a:lnTo>
                    <a:pt x="3433" y="1106"/>
                  </a:lnTo>
                  <a:lnTo>
                    <a:pt x="3502" y="1159"/>
                  </a:lnTo>
                  <a:lnTo>
                    <a:pt x="3543" y="1201"/>
                  </a:lnTo>
                  <a:lnTo>
                    <a:pt x="3560" y="1225"/>
                  </a:lnTo>
                  <a:lnTo>
                    <a:pt x="3560" y="1202"/>
                  </a:lnTo>
                  <a:lnTo>
                    <a:pt x="3555" y="1167"/>
                  </a:lnTo>
                  <a:lnTo>
                    <a:pt x="3542" y="1133"/>
                  </a:lnTo>
                  <a:lnTo>
                    <a:pt x="3528" y="1110"/>
                  </a:lnTo>
                  <a:lnTo>
                    <a:pt x="3526" y="1095"/>
                  </a:lnTo>
                  <a:lnTo>
                    <a:pt x="3536" y="1067"/>
                  </a:lnTo>
                  <a:lnTo>
                    <a:pt x="3560" y="1037"/>
                  </a:lnTo>
                  <a:lnTo>
                    <a:pt x="3606" y="982"/>
                  </a:lnTo>
                  <a:lnTo>
                    <a:pt x="3684" y="859"/>
                  </a:lnTo>
                  <a:lnTo>
                    <a:pt x="3731" y="756"/>
                  </a:lnTo>
                  <a:lnTo>
                    <a:pt x="3756" y="681"/>
                  </a:lnTo>
                  <a:lnTo>
                    <a:pt x="3776" y="601"/>
                  </a:lnTo>
                  <a:lnTo>
                    <a:pt x="3791" y="516"/>
                  </a:lnTo>
                  <a:lnTo>
                    <a:pt x="3796" y="470"/>
                  </a:lnTo>
                  <a:lnTo>
                    <a:pt x="3828" y="474"/>
                  </a:lnTo>
                  <a:lnTo>
                    <a:pt x="3864" y="490"/>
                  </a:lnTo>
                  <a:lnTo>
                    <a:pt x="3875" y="513"/>
                  </a:lnTo>
                  <a:lnTo>
                    <a:pt x="3871" y="540"/>
                  </a:lnTo>
                  <a:lnTo>
                    <a:pt x="3852" y="585"/>
                  </a:lnTo>
                  <a:lnTo>
                    <a:pt x="3848" y="628"/>
                  </a:lnTo>
                  <a:lnTo>
                    <a:pt x="3868" y="650"/>
                  </a:lnTo>
                  <a:lnTo>
                    <a:pt x="3891" y="660"/>
                  </a:lnTo>
                  <a:lnTo>
                    <a:pt x="3894" y="648"/>
                  </a:lnTo>
                  <a:lnTo>
                    <a:pt x="3904" y="629"/>
                  </a:lnTo>
                  <a:lnTo>
                    <a:pt x="3929" y="610"/>
                  </a:lnTo>
                  <a:lnTo>
                    <a:pt x="3973" y="596"/>
                  </a:lnTo>
                  <a:lnTo>
                    <a:pt x="4016" y="578"/>
                  </a:lnTo>
                  <a:lnTo>
                    <a:pt x="4032" y="565"/>
                  </a:lnTo>
                  <a:lnTo>
                    <a:pt x="4023" y="578"/>
                  </a:lnTo>
                  <a:lnTo>
                    <a:pt x="4012" y="606"/>
                  </a:lnTo>
                  <a:lnTo>
                    <a:pt x="4008" y="645"/>
                  </a:lnTo>
                  <a:lnTo>
                    <a:pt x="4023" y="696"/>
                  </a:lnTo>
                  <a:lnTo>
                    <a:pt x="4057" y="745"/>
                  </a:lnTo>
                  <a:lnTo>
                    <a:pt x="4128" y="814"/>
                  </a:lnTo>
                  <a:lnTo>
                    <a:pt x="4229" y="901"/>
                  </a:lnTo>
                  <a:lnTo>
                    <a:pt x="4268" y="942"/>
                  </a:lnTo>
                  <a:lnTo>
                    <a:pt x="4240" y="947"/>
                  </a:lnTo>
                  <a:lnTo>
                    <a:pt x="4204" y="969"/>
                  </a:lnTo>
                  <a:lnTo>
                    <a:pt x="4189" y="999"/>
                  </a:lnTo>
                  <a:lnTo>
                    <a:pt x="4189" y="1035"/>
                  </a:lnTo>
                  <a:lnTo>
                    <a:pt x="4204" y="1075"/>
                  </a:lnTo>
                  <a:lnTo>
                    <a:pt x="4229" y="1113"/>
                  </a:lnTo>
                  <a:lnTo>
                    <a:pt x="4261" y="1146"/>
                  </a:lnTo>
                  <a:lnTo>
                    <a:pt x="4296" y="1170"/>
                  </a:lnTo>
                  <a:lnTo>
                    <a:pt x="4315" y="1178"/>
                  </a:lnTo>
                  <a:lnTo>
                    <a:pt x="4321" y="1162"/>
                  </a:lnTo>
                  <a:lnTo>
                    <a:pt x="4320" y="1130"/>
                  </a:lnTo>
                  <a:lnTo>
                    <a:pt x="4297" y="1087"/>
                  </a:lnTo>
                  <a:lnTo>
                    <a:pt x="4271" y="1050"/>
                  </a:lnTo>
                  <a:lnTo>
                    <a:pt x="4260" y="1029"/>
                  </a:lnTo>
                  <a:lnTo>
                    <a:pt x="4265" y="1010"/>
                  </a:lnTo>
                  <a:lnTo>
                    <a:pt x="4291" y="995"/>
                  </a:lnTo>
                  <a:lnTo>
                    <a:pt x="4315" y="989"/>
                  </a:lnTo>
                  <a:lnTo>
                    <a:pt x="4356" y="1007"/>
                  </a:lnTo>
                  <a:lnTo>
                    <a:pt x="4410" y="1041"/>
                  </a:lnTo>
                  <a:lnTo>
                    <a:pt x="4442" y="1067"/>
                  </a:lnTo>
                  <a:lnTo>
                    <a:pt x="4456" y="1083"/>
                  </a:lnTo>
                  <a:lnTo>
                    <a:pt x="4446" y="1151"/>
                  </a:lnTo>
                  <a:lnTo>
                    <a:pt x="4440" y="1289"/>
                  </a:lnTo>
                  <a:lnTo>
                    <a:pt x="4453" y="1494"/>
                  </a:lnTo>
                  <a:lnTo>
                    <a:pt x="4489" y="1746"/>
                  </a:lnTo>
                  <a:lnTo>
                    <a:pt x="4508" y="1904"/>
                  </a:lnTo>
                  <a:lnTo>
                    <a:pt x="4509" y="1991"/>
                  </a:lnTo>
                  <a:lnTo>
                    <a:pt x="4502" y="2025"/>
                  </a:lnTo>
                  <a:lnTo>
                    <a:pt x="4504" y="1983"/>
                  </a:lnTo>
                  <a:lnTo>
                    <a:pt x="4496" y="1909"/>
                  </a:lnTo>
                  <a:lnTo>
                    <a:pt x="4472" y="1851"/>
                  </a:lnTo>
                  <a:lnTo>
                    <a:pt x="4433" y="1807"/>
                  </a:lnTo>
                  <a:lnTo>
                    <a:pt x="4409" y="1791"/>
                  </a:lnTo>
                  <a:lnTo>
                    <a:pt x="4405" y="1823"/>
                  </a:lnTo>
                  <a:lnTo>
                    <a:pt x="4393" y="1881"/>
                  </a:lnTo>
                  <a:lnTo>
                    <a:pt x="4370" y="1929"/>
                  </a:lnTo>
                  <a:lnTo>
                    <a:pt x="4337" y="1965"/>
                  </a:lnTo>
                  <a:lnTo>
                    <a:pt x="4315" y="1979"/>
                  </a:lnTo>
                  <a:lnTo>
                    <a:pt x="4312" y="1957"/>
                  </a:lnTo>
                  <a:lnTo>
                    <a:pt x="4300" y="1935"/>
                  </a:lnTo>
                  <a:lnTo>
                    <a:pt x="4281" y="1929"/>
                  </a:lnTo>
                  <a:lnTo>
                    <a:pt x="4268" y="1932"/>
                  </a:lnTo>
                  <a:lnTo>
                    <a:pt x="4296" y="1903"/>
                  </a:lnTo>
                  <a:lnTo>
                    <a:pt x="4343" y="1842"/>
                  </a:lnTo>
                  <a:lnTo>
                    <a:pt x="4376" y="1775"/>
                  </a:lnTo>
                  <a:lnTo>
                    <a:pt x="4396" y="1704"/>
                  </a:lnTo>
                  <a:lnTo>
                    <a:pt x="4402" y="1630"/>
                  </a:lnTo>
                  <a:lnTo>
                    <a:pt x="4396" y="1555"/>
                  </a:lnTo>
                  <a:lnTo>
                    <a:pt x="4374" y="1479"/>
                  </a:lnTo>
                  <a:lnTo>
                    <a:pt x="4339" y="1403"/>
                  </a:lnTo>
                  <a:lnTo>
                    <a:pt x="4315" y="1366"/>
                  </a:lnTo>
                  <a:lnTo>
                    <a:pt x="4311" y="1394"/>
                  </a:lnTo>
                  <a:lnTo>
                    <a:pt x="4301" y="1412"/>
                  </a:lnTo>
                  <a:lnTo>
                    <a:pt x="4293" y="1415"/>
                  </a:lnTo>
                  <a:lnTo>
                    <a:pt x="4279" y="1407"/>
                  </a:lnTo>
                  <a:lnTo>
                    <a:pt x="4256" y="1382"/>
                  </a:lnTo>
                  <a:lnTo>
                    <a:pt x="4232" y="1351"/>
                  </a:lnTo>
                  <a:lnTo>
                    <a:pt x="4209" y="1326"/>
                  </a:lnTo>
                  <a:lnTo>
                    <a:pt x="4195" y="1318"/>
                  </a:lnTo>
                  <a:lnTo>
                    <a:pt x="4187" y="1321"/>
                  </a:lnTo>
                  <a:lnTo>
                    <a:pt x="4176" y="1339"/>
                  </a:lnTo>
                  <a:lnTo>
                    <a:pt x="4173" y="1366"/>
                  </a:lnTo>
                  <a:lnTo>
                    <a:pt x="4203" y="1378"/>
                  </a:lnTo>
                  <a:lnTo>
                    <a:pt x="4227" y="1392"/>
                  </a:lnTo>
                  <a:lnTo>
                    <a:pt x="4211" y="1402"/>
                  </a:lnTo>
                  <a:lnTo>
                    <a:pt x="4135" y="1408"/>
                  </a:lnTo>
                  <a:lnTo>
                    <a:pt x="4085" y="1424"/>
                  </a:lnTo>
                  <a:lnTo>
                    <a:pt x="4075" y="1439"/>
                  </a:lnTo>
                  <a:lnTo>
                    <a:pt x="4075" y="1452"/>
                  </a:lnTo>
                  <a:lnTo>
                    <a:pt x="4079" y="1460"/>
                  </a:lnTo>
                  <a:lnTo>
                    <a:pt x="4108" y="1460"/>
                  </a:lnTo>
                  <a:lnTo>
                    <a:pt x="4141" y="1471"/>
                  </a:lnTo>
                  <a:lnTo>
                    <a:pt x="4157" y="1484"/>
                  </a:lnTo>
                  <a:lnTo>
                    <a:pt x="4173" y="1514"/>
                  </a:lnTo>
                  <a:lnTo>
                    <a:pt x="4177" y="1568"/>
                  </a:lnTo>
                  <a:lnTo>
                    <a:pt x="4173" y="1602"/>
                  </a:lnTo>
                  <a:lnTo>
                    <a:pt x="4147" y="1582"/>
                  </a:lnTo>
                  <a:lnTo>
                    <a:pt x="4115" y="1567"/>
                  </a:lnTo>
                  <a:lnTo>
                    <a:pt x="4101" y="1576"/>
                  </a:lnTo>
                  <a:lnTo>
                    <a:pt x="4097" y="1598"/>
                  </a:lnTo>
                  <a:lnTo>
                    <a:pt x="4095" y="1623"/>
                  </a:lnTo>
                  <a:lnTo>
                    <a:pt x="4087" y="1643"/>
                  </a:lnTo>
                  <a:lnTo>
                    <a:pt x="4064" y="1647"/>
                  </a:lnTo>
                  <a:lnTo>
                    <a:pt x="4019" y="1626"/>
                  </a:lnTo>
                  <a:lnTo>
                    <a:pt x="3984" y="1602"/>
                  </a:lnTo>
                  <a:lnTo>
                    <a:pt x="3987" y="1659"/>
                  </a:lnTo>
                  <a:lnTo>
                    <a:pt x="3997" y="1766"/>
                  </a:lnTo>
                  <a:lnTo>
                    <a:pt x="4019" y="1863"/>
                  </a:lnTo>
                  <a:lnTo>
                    <a:pt x="4055" y="1944"/>
                  </a:lnTo>
                  <a:lnTo>
                    <a:pt x="4079" y="1979"/>
                  </a:lnTo>
                  <a:lnTo>
                    <a:pt x="4108" y="1923"/>
                  </a:lnTo>
                  <a:lnTo>
                    <a:pt x="4161" y="1792"/>
                  </a:lnTo>
                  <a:lnTo>
                    <a:pt x="4208" y="1668"/>
                  </a:lnTo>
                  <a:lnTo>
                    <a:pt x="4239" y="1596"/>
                  </a:lnTo>
                  <a:lnTo>
                    <a:pt x="4259" y="1564"/>
                  </a:lnTo>
                  <a:lnTo>
                    <a:pt x="4268" y="1555"/>
                  </a:lnTo>
                  <a:lnTo>
                    <a:pt x="4287" y="1592"/>
                  </a:lnTo>
                  <a:lnTo>
                    <a:pt x="4296" y="1639"/>
                  </a:lnTo>
                  <a:lnTo>
                    <a:pt x="4292" y="1679"/>
                  </a:lnTo>
                  <a:lnTo>
                    <a:pt x="4299" y="1740"/>
                  </a:lnTo>
                  <a:lnTo>
                    <a:pt x="4315" y="1791"/>
                  </a:lnTo>
                  <a:lnTo>
                    <a:pt x="4297" y="1790"/>
                  </a:lnTo>
                  <a:lnTo>
                    <a:pt x="4273" y="1778"/>
                  </a:lnTo>
                  <a:lnTo>
                    <a:pt x="4255" y="1762"/>
                  </a:lnTo>
                  <a:lnTo>
                    <a:pt x="4233" y="1747"/>
                  </a:lnTo>
                  <a:lnTo>
                    <a:pt x="4220" y="1743"/>
                  </a:lnTo>
                  <a:lnTo>
                    <a:pt x="4213" y="1786"/>
                  </a:lnTo>
                  <a:lnTo>
                    <a:pt x="4211" y="1859"/>
                  </a:lnTo>
                  <a:lnTo>
                    <a:pt x="4217" y="1923"/>
                  </a:lnTo>
                  <a:lnTo>
                    <a:pt x="4232" y="1979"/>
                  </a:lnTo>
                  <a:lnTo>
                    <a:pt x="4260" y="2056"/>
                  </a:lnTo>
                  <a:lnTo>
                    <a:pt x="4301" y="2157"/>
                  </a:lnTo>
                  <a:lnTo>
                    <a:pt x="4315" y="2215"/>
                  </a:lnTo>
                  <a:lnTo>
                    <a:pt x="4297" y="2216"/>
                  </a:lnTo>
                  <a:lnTo>
                    <a:pt x="4273" y="2227"/>
                  </a:lnTo>
                  <a:lnTo>
                    <a:pt x="4255" y="2243"/>
                  </a:lnTo>
                  <a:lnTo>
                    <a:pt x="4233" y="2257"/>
                  </a:lnTo>
                  <a:lnTo>
                    <a:pt x="4220" y="2261"/>
                  </a:lnTo>
                  <a:lnTo>
                    <a:pt x="4179" y="2243"/>
                  </a:lnTo>
                  <a:lnTo>
                    <a:pt x="4116" y="2200"/>
                  </a:lnTo>
                  <a:lnTo>
                    <a:pt x="4075" y="2155"/>
                  </a:lnTo>
                  <a:lnTo>
                    <a:pt x="4045" y="2108"/>
                  </a:lnTo>
                  <a:lnTo>
                    <a:pt x="4012" y="2035"/>
                  </a:lnTo>
                  <a:lnTo>
                    <a:pt x="3968" y="1960"/>
                  </a:lnTo>
                  <a:lnTo>
                    <a:pt x="3921" y="1909"/>
                  </a:lnTo>
                  <a:lnTo>
                    <a:pt x="3891" y="1884"/>
                  </a:lnTo>
                  <a:lnTo>
                    <a:pt x="3876" y="1920"/>
                  </a:lnTo>
                  <a:lnTo>
                    <a:pt x="3858" y="1983"/>
                  </a:lnTo>
                  <a:lnTo>
                    <a:pt x="3850" y="2067"/>
                  </a:lnTo>
                  <a:lnTo>
                    <a:pt x="3855" y="2180"/>
                  </a:lnTo>
                  <a:lnTo>
                    <a:pt x="3858" y="2279"/>
                  </a:lnTo>
                  <a:lnTo>
                    <a:pt x="3851" y="2359"/>
                  </a:lnTo>
                  <a:lnTo>
                    <a:pt x="3843" y="2403"/>
                  </a:lnTo>
                  <a:lnTo>
                    <a:pt x="3868" y="2410"/>
                  </a:lnTo>
                  <a:lnTo>
                    <a:pt x="3909" y="2434"/>
                  </a:lnTo>
                  <a:lnTo>
                    <a:pt x="3940" y="2468"/>
                  </a:lnTo>
                  <a:lnTo>
                    <a:pt x="3964" y="2509"/>
                  </a:lnTo>
                  <a:lnTo>
                    <a:pt x="3995" y="2576"/>
                  </a:lnTo>
                  <a:lnTo>
                    <a:pt x="4029" y="2638"/>
                  </a:lnTo>
                  <a:lnTo>
                    <a:pt x="4060" y="2673"/>
                  </a:lnTo>
                  <a:lnTo>
                    <a:pt x="4079" y="2686"/>
                  </a:lnTo>
                  <a:lnTo>
                    <a:pt x="4059" y="2682"/>
                  </a:lnTo>
                  <a:lnTo>
                    <a:pt x="4028" y="2666"/>
                  </a:lnTo>
                  <a:lnTo>
                    <a:pt x="3993" y="2629"/>
                  </a:lnTo>
                  <a:lnTo>
                    <a:pt x="3964" y="2588"/>
                  </a:lnTo>
                  <a:lnTo>
                    <a:pt x="3941" y="2564"/>
                  </a:lnTo>
                  <a:lnTo>
                    <a:pt x="3911" y="2548"/>
                  </a:lnTo>
                  <a:lnTo>
                    <a:pt x="3870" y="2541"/>
                  </a:lnTo>
                  <a:lnTo>
                    <a:pt x="3843" y="2545"/>
                  </a:lnTo>
                  <a:lnTo>
                    <a:pt x="3830" y="2584"/>
                  </a:lnTo>
                  <a:lnTo>
                    <a:pt x="3800" y="2642"/>
                  </a:lnTo>
                  <a:lnTo>
                    <a:pt x="3770" y="2684"/>
                  </a:lnTo>
                  <a:lnTo>
                    <a:pt x="3738" y="2712"/>
                  </a:lnTo>
                  <a:lnTo>
                    <a:pt x="3684" y="2742"/>
                  </a:lnTo>
                  <a:lnTo>
                    <a:pt x="3626" y="2774"/>
                  </a:lnTo>
                  <a:lnTo>
                    <a:pt x="3583" y="2806"/>
                  </a:lnTo>
                  <a:lnTo>
                    <a:pt x="3560" y="2828"/>
                  </a:lnTo>
                  <a:lnTo>
                    <a:pt x="3619" y="2830"/>
                  </a:lnTo>
                  <a:lnTo>
                    <a:pt x="3690" y="2844"/>
                  </a:lnTo>
                  <a:lnTo>
                    <a:pt x="3735" y="2853"/>
                  </a:lnTo>
                  <a:lnTo>
                    <a:pt x="3794" y="2844"/>
                  </a:lnTo>
                  <a:lnTo>
                    <a:pt x="3843" y="2828"/>
                  </a:lnTo>
                  <a:lnTo>
                    <a:pt x="3843" y="2844"/>
                  </a:lnTo>
                  <a:lnTo>
                    <a:pt x="3848" y="2874"/>
                  </a:lnTo>
                  <a:lnTo>
                    <a:pt x="3866" y="2917"/>
                  </a:lnTo>
                  <a:lnTo>
                    <a:pt x="3921" y="2986"/>
                  </a:lnTo>
                  <a:lnTo>
                    <a:pt x="3980" y="3039"/>
                  </a:lnTo>
                  <a:lnTo>
                    <a:pt x="4004" y="3073"/>
                  </a:lnTo>
                  <a:lnTo>
                    <a:pt x="4005" y="3097"/>
                  </a:lnTo>
                  <a:lnTo>
                    <a:pt x="3999" y="3113"/>
                  </a:lnTo>
                  <a:lnTo>
                    <a:pt x="3971" y="3138"/>
                  </a:lnTo>
                  <a:lnTo>
                    <a:pt x="3937" y="3157"/>
                  </a:lnTo>
                  <a:lnTo>
                    <a:pt x="3991" y="3159"/>
                  </a:lnTo>
                  <a:lnTo>
                    <a:pt x="4085" y="3170"/>
                  </a:lnTo>
                  <a:lnTo>
                    <a:pt x="4165" y="3187"/>
                  </a:lnTo>
                  <a:lnTo>
                    <a:pt x="4233" y="3210"/>
                  </a:lnTo>
                  <a:lnTo>
                    <a:pt x="4288" y="3238"/>
                  </a:lnTo>
                  <a:lnTo>
                    <a:pt x="4335" y="3270"/>
                  </a:lnTo>
                  <a:lnTo>
                    <a:pt x="4370" y="3306"/>
                  </a:lnTo>
                  <a:lnTo>
                    <a:pt x="4401" y="3345"/>
                  </a:lnTo>
                  <a:lnTo>
                    <a:pt x="4438" y="3409"/>
                  </a:lnTo>
                  <a:lnTo>
                    <a:pt x="4476" y="3498"/>
                  </a:lnTo>
                  <a:lnTo>
                    <a:pt x="4513" y="3591"/>
                  </a:lnTo>
                  <a:lnTo>
                    <a:pt x="4562" y="3680"/>
                  </a:lnTo>
                  <a:lnTo>
                    <a:pt x="4597" y="3723"/>
                  </a:lnTo>
                  <a:lnTo>
                    <a:pt x="4517" y="3674"/>
                  </a:lnTo>
                  <a:lnTo>
                    <a:pt x="4396" y="3600"/>
                  </a:lnTo>
                  <a:lnTo>
                    <a:pt x="4348" y="3551"/>
                  </a:lnTo>
                  <a:lnTo>
                    <a:pt x="4323" y="3511"/>
                  </a:lnTo>
                  <a:lnTo>
                    <a:pt x="4315" y="3487"/>
                  </a:lnTo>
                  <a:lnTo>
                    <a:pt x="4316" y="3503"/>
                  </a:lnTo>
                  <a:lnTo>
                    <a:pt x="4313" y="3531"/>
                  </a:lnTo>
                  <a:lnTo>
                    <a:pt x="4300" y="3560"/>
                  </a:lnTo>
                  <a:lnTo>
                    <a:pt x="4267" y="3587"/>
                  </a:lnTo>
                  <a:lnTo>
                    <a:pt x="4233" y="3612"/>
                  </a:lnTo>
                  <a:lnTo>
                    <a:pt x="4220" y="3628"/>
                  </a:lnTo>
                  <a:lnTo>
                    <a:pt x="4237" y="3631"/>
                  </a:lnTo>
                  <a:lnTo>
                    <a:pt x="4265" y="3644"/>
                  </a:lnTo>
                  <a:lnTo>
                    <a:pt x="4296" y="3676"/>
                  </a:lnTo>
                  <a:lnTo>
                    <a:pt x="4321" y="3734"/>
                  </a:lnTo>
                  <a:lnTo>
                    <a:pt x="4345" y="3792"/>
                  </a:lnTo>
                  <a:lnTo>
                    <a:pt x="4361" y="3816"/>
                  </a:lnTo>
                  <a:lnTo>
                    <a:pt x="4398" y="3827"/>
                  </a:lnTo>
                  <a:lnTo>
                    <a:pt x="4462" y="3836"/>
                  </a:lnTo>
                  <a:lnTo>
                    <a:pt x="4540" y="3834"/>
                  </a:lnTo>
                  <a:lnTo>
                    <a:pt x="4612" y="3816"/>
                  </a:lnTo>
                  <a:lnTo>
                    <a:pt x="4653" y="3808"/>
                  </a:lnTo>
                  <a:lnTo>
                    <a:pt x="4678" y="3811"/>
                  </a:lnTo>
                  <a:lnTo>
                    <a:pt x="4692" y="3816"/>
                  </a:lnTo>
                  <a:lnTo>
                    <a:pt x="4640" y="3854"/>
                  </a:lnTo>
                  <a:lnTo>
                    <a:pt x="4552" y="3927"/>
                  </a:lnTo>
                  <a:lnTo>
                    <a:pt x="4497" y="3982"/>
                  </a:lnTo>
                  <a:lnTo>
                    <a:pt x="4454" y="4041"/>
                  </a:lnTo>
                  <a:lnTo>
                    <a:pt x="4436" y="4085"/>
                  </a:lnTo>
                  <a:lnTo>
                    <a:pt x="4430" y="4116"/>
                  </a:lnTo>
                  <a:lnTo>
                    <a:pt x="4432" y="4145"/>
                  </a:lnTo>
                  <a:lnTo>
                    <a:pt x="4441" y="4173"/>
                  </a:lnTo>
                  <a:lnTo>
                    <a:pt x="4458" y="4201"/>
                  </a:lnTo>
                  <a:lnTo>
                    <a:pt x="4485" y="4228"/>
                  </a:lnTo>
                  <a:lnTo>
                    <a:pt x="4502" y="4241"/>
                  </a:lnTo>
                  <a:lnTo>
                    <a:pt x="4510" y="4221"/>
                  </a:lnTo>
                  <a:lnTo>
                    <a:pt x="4534" y="4197"/>
                  </a:lnTo>
                  <a:lnTo>
                    <a:pt x="4568" y="4189"/>
                  </a:lnTo>
                  <a:lnTo>
                    <a:pt x="4606" y="4195"/>
                  </a:lnTo>
                  <a:lnTo>
                    <a:pt x="4646" y="4209"/>
                  </a:lnTo>
                  <a:lnTo>
                    <a:pt x="4684" y="4229"/>
                  </a:lnTo>
                  <a:lnTo>
                    <a:pt x="4714" y="4253"/>
                  </a:lnTo>
                  <a:lnTo>
                    <a:pt x="4734" y="4277"/>
                  </a:lnTo>
                  <a:lnTo>
                    <a:pt x="4738" y="4288"/>
                  </a:lnTo>
                  <a:lnTo>
                    <a:pt x="4722" y="4315"/>
                  </a:lnTo>
                  <a:lnTo>
                    <a:pt x="4708" y="4363"/>
                  </a:lnTo>
                  <a:lnTo>
                    <a:pt x="4710" y="4407"/>
                  </a:lnTo>
                  <a:lnTo>
                    <a:pt x="4728" y="4447"/>
                  </a:lnTo>
                  <a:lnTo>
                    <a:pt x="4756" y="4483"/>
                  </a:lnTo>
                  <a:lnTo>
                    <a:pt x="4794" y="4515"/>
                  </a:lnTo>
                  <a:lnTo>
                    <a:pt x="4862" y="4561"/>
                  </a:lnTo>
                  <a:lnTo>
                    <a:pt x="4958" y="4617"/>
                  </a:lnTo>
                  <a:lnTo>
                    <a:pt x="5019" y="4661"/>
                  </a:lnTo>
                  <a:lnTo>
                    <a:pt x="5053" y="4690"/>
                  </a:lnTo>
                  <a:lnTo>
                    <a:pt x="5074" y="4721"/>
                  </a:lnTo>
                  <a:lnTo>
                    <a:pt x="5082" y="4754"/>
                  </a:lnTo>
                  <a:lnTo>
                    <a:pt x="5073" y="4792"/>
                  </a:lnTo>
                  <a:lnTo>
                    <a:pt x="5045" y="4832"/>
                  </a:lnTo>
                  <a:lnTo>
                    <a:pt x="5021" y="4853"/>
                  </a:lnTo>
                  <a:lnTo>
                    <a:pt x="5045" y="4849"/>
                  </a:lnTo>
                  <a:lnTo>
                    <a:pt x="5079" y="4849"/>
                  </a:lnTo>
                  <a:lnTo>
                    <a:pt x="5103" y="4860"/>
                  </a:lnTo>
                  <a:lnTo>
                    <a:pt x="5121" y="4877"/>
                  </a:lnTo>
                  <a:lnTo>
                    <a:pt x="5142" y="4909"/>
                  </a:lnTo>
                  <a:lnTo>
                    <a:pt x="5169" y="4937"/>
                  </a:lnTo>
                  <a:lnTo>
                    <a:pt x="5193" y="4946"/>
                  </a:lnTo>
                  <a:lnTo>
                    <a:pt x="5210" y="4948"/>
                  </a:lnTo>
                  <a:lnTo>
                    <a:pt x="5210" y="4917"/>
                  </a:lnTo>
                  <a:lnTo>
                    <a:pt x="5219" y="4888"/>
                  </a:lnTo>
                  <a:lnTo>
                    <a:pt x="5229" y="4874"/>
                  </a:lnTo>
                  <a:lnTo>
                    <a:pt x="5240" y="4869"/>
                  </a:lnTo>
                  <a:lnTo>
                    <a:pt x="5255" y="4870"/>
                  </a:lnTo>
                  <a:lnTo>
                    <a:pt x="5283" y="4884"/>
                  </a:lnTo>
                  <a:lnTo>
                    <a:pt x="5304" y="4901"/>
                  </a:lnTo>
                  <a:lnTo>
                    <a:pt x="5304" y="4665"/>
                  </a:lnTo>
                  <a:lnTo>
                    <a:pt x="5280" y="4662"/>
                  </a:lnTo>
                  <a:lnTo>
                    <a:pt x="5226" y="4650"/>
                  </a:lnTo>
                  <a:lnTo>
                    <a:pt x="5170" y="4628"/>
                  </a:lnTo>
                  <a:lnTo>
                    <a:pt x="5117" y="4598"/>
                  </a:lnTo>
                  <a:lnTo>
                    <a:pt x="5073" y="4564"/>
                  </a:lnTo>
                  <a:lnTo>
                    <a:pt x="5042" y="4527"/>
                  </a:lnTo>
                  <a:lnTo>
                    <a:pt x="5034" y="4496"/>
                  </a:lnTo>
                  <a:lnTo>
                    <a:pt x="5034" y="4477"/>
                  </a:lnTo>
                  <a:lnTo>
                    <a:pt x="5042" y="4457"/>
                  </a:lnTo>
                  <a:lnTo>
                    <a:pt x="5058" y="4439"/>
                  </a:lnTo>
                  <a:lnTo>
                    <a:pt x="5069" y="4429"/>
                  </a:lnTo>
                  <a:lnTo>
                    <a:pt x="5067" y="4456"/>
                  </a:lnTo>
                  <a:lnTo>
                    <a:pt x="5081" y="4497"/>
                  </a:lnTo>
                  <a:lnTo>
                    <a:pt x="5105" y="4525"/>
                  </a:lnTo>
                  <a:lnTo>
                    <a:pt x="5138" y="4545"/>
                  </a:lnTo>
                  <a:lnTo>
                    <a:pt x="5197" y="4566"/>
                  </a:lnTo>
                  <a:lnTo>
                    <a:pt x="5256" y="4586"/>
                  </a:lnTo>
                  <a:lnTo>
                    <a:pt x="5290" y="4605"/>
                  </a:lnTo>
                  <a:lnTo>
                    <a:pt x="5304" y="4618"/>
                  </a:lnTo>
                  <a:lnTo>
                    <a:pt x="5326" y="4604"/>
                  </a:lnTo>
                  <a:lnTo>
                    <a:pt x="5344" y="4573"/>
                  </a:lnTo>
                  <a:lnTo>
                    <a:pt x="5339" y="4540"/>
                  </a:lnTo>
                  <a:lnTo>
                    <a:pt x="5320" y="4505"/>
                  </a:lnTo>
                  <a:lnTo>
                    <a:pt x="5284" y="4455"/>
                  </a:lnTo>
                  <a:lnTo>
                    <a:pt x="5270" y="4412"/>
                  </a:lnTo>
                  <a:lnTo>
                    <a:pt x="5284" y="4391"/>
                  </a:lnTo>
                  <a:lnTo>
                    <a:pt x="5304" y="4383"/>
                  </a:lnTo>
                  <a:lnTo>
                    <a:pt x="5308" y="4397"/>
                  </a:lnTo>
                  <a:lnTo>
                    <a:pt x="5318" y="4412"/>
                  </a:lnTo>
                  <a:lnTo>
                    <a:pt x="5327" y="4415"/>
                  </a:lnTo>
                  <a:lnTo>
                    <a:pt x="5338" y="4407"/>
                  </a:lnTo>
                  <a:lnTo>
                    <a:pt x="5355" y="4384"/>
                  </a:lnTo>
                  <a:lnTo>
                    <a:pt x="5382" y="4348"/>
                  </a:lnTo>
                  <a:lnTo>
                    <a:pt x="5398" y="4335"/>
                  </a:lnTo>
                  <a:lnTo>
                    <a:pt x="5410" y="4341"/>
                  </a:lnTo>
                  <a:lnTo>
                    <a:pt x="5424" y="4363"/>
                  </a:lnTo>
                  <a:lnTo>
                    <a:pt x="5434" y="4405"/>
                  </a:lnTo>
                  <a:lnTo>
                    <a:pt x="5440" y="4469"/>
                  </a:lnTo>
                  <a:lnTo>
                    <a:pt x="5456" y="4507"/>
                  </a:lnTo>
                  <a:lnTo>
                    <a:pt x="5478" y="4521"/>
                  </a:lnTo>
                  <a:lnTo>
                    <a:pt x="5492" y="4524"/>
                  </a:lnTo>
                  <a:lnTo>
                    <a:pt x="5504" y="4468"/>
                  </a:lnTo>
                  <a:lnTo>
                    <a:pt x="5510" y="4365"/>
                  </a:lnTo>
                  <a:lnTo>
                    <a:pt x="5496" y="4271"/>
                  </a:lnTo>
                  <a:lnTo>
                    <a:pt x="5468" y="4183"/>
                  </a:lnTo>
                  <a:lnTo>
                    <a:pt x="5426" y="4103"/>
                  </a:lnTo>
                  <a:lnTo>
                    <a:pt x="5374" y="4029"/>
                  </a:lnTo>
                  <a:lnTo>
                    <a:pt x="5279" y="3927"/>
                  </a:lnTo>
                  <a:lnTo>
                    <a:pt x="5210" y="3864"/>
                  </a:lnTo>
                  <a:lnTo>
                    <a:pt x="5213" y="3819"/>
                  </a:lnTo>
                  <a:lnTo>
                    <a:pt x="5219" y="3755"/>
                  </a:lnTo>
                  <a:lnTo>
                    <a:pt x="5233" y="3734"/>
                  </a:lnTo>
                  <a:lnTo>
                    <a:pt x="5247" y="3724"/>
                  </a:lnTo>
                  <a:lnTo>
                    <a:pt x="5256" y="3723"/>
                  </a:lnTo>
                  <a:lnTo>
                    <a:pt x="5274" y="3750"/>
                  </a:lnTo>
                  <a:lnTo>
                    <a:pt x="5304" y="3792"/>
                  </a:lnTo>
                  <a:lnTo>
                    <a:pt x="5332" y="3820"/>
                  </a:lnTo>
                  <a:lnTo>
                    <a:pt x="5360" y="3834"/>
                  </a:lnTo>
                  <a:lnTo>
                    <a:pt x="5388" y="3834"/>
                  </a:lnTo>
                  <a:lnTo>
                    <a:pt x="5416" y="3820"/>
                  </a:lnTo>
                  <a:lnTo>
                    <a:pt x="5444" y="3792"/>
                  </a:lnTo>
                  <a:lnTo>
                    <a:pt x="5476" y="3750"/>
                  </a:lnTo>
                  <a:lnTo>
                    <a:pt x="5492" y="3723"/>
                  </a:lnTo>
                  <a:lnTo>
                    <a:pt x="5502" y="3734"/>
                  </a:lnTo>
                  <a:lnTo>
                    <a:pt x="5514" y="3776"/>
                  </a:lnTo>
                  <a:lnTo>
                    <a:pt x="5527" y="3866"/>
                  </a:lnTo>
                  <a:lnTo>
                    <a:pt x="5542" y="3986"/>
                  </a:lnTo>
                  <a:lnTo>
                    <a:pt x="5555" y="4025"/>
                  </a:lnTo>
                  <a:lnTo>
                    <a:pt x="5562" y="4031"/>
                  </a:lnTo>
                  <a:lnTo>
                    <a:pt x="5575" y="4024"/>
                  </a:lnTo>
                  <a:lnTo>
                    <a:pt x="5587" y="4006"/>
                  </a:lnTo>
                  <a:lnTo>
                    <a:pt x="5590" y="3950"/>
                  </a:lnTo>
                  <a:lnTo>
                    <a:pt x="5586" y="3847"/>
                  </a:lnTo>
                  <a:lnTo>
                    <a:pt x="5568" y="3758"/>
                  </a:lnTo>
                  <a:lnTo>
                    <a:pt x="5539" y="3682"/>
                  </a:lnTo>
                  <a:lnTo>
                    <a:pt x="5498" y="3616"/>
                  </a:lnTo>
                  <a:lnTo>
                    <a:pt x="5444" y="3564"/>
                  </a:lnTo>
                  <a:lnTo>
                    <a:pt x="5378" y="3524"/>
                  </a:lnTo>
                  <a:lnTo>
                    <a:pt x="5300" y="3496"/>
                  </a:lnTo>
                  <a:lnTo>
                    <a:pt x="5256" y="3487"/>
                  </a:lnTo>
                  <a:lnTo>
                    <a:pt x="5259" y="3535"/>
                  </a:lnTo>
                  <a:lnTo>
                    <a:pt x="5258" y="3616"/>
                  </a:lnTo>
                  <a:lnTo>
                    <a:pt x="5246" y="3655"/>
                  </a:lnTo>
                  <a:lnTo>
                    <a:pt x="5231" y="3667"/>
                  </a:lnTo>
                  <a:lnTo>
                    <a:pt x="5210" y="3664"/>
                  </a:lnTo>
                  <a:lnTo>
                    <a:pt x="5181" y="3646"/>
                  </a:lnTo>
                  <a:lnTo>
                    <a:pt x="5162" y="3628"/>
                  </a:lnTo>
                  <a:lnTo>
                    <a:pt x="5162" y="3582"/>
                  </a:lnTo>
                  <a:lnTo>
                    <a:pt x="5162" y="3496"/>
                  </a:lnTo>
                  <a:lnTo>
                    <a:pt x="5151" y="3345"/>
                  </a:lnTo>
                  <a:lnTo>
                    <a:pt x="5130" y="3210"/>
                  </a:lnTo>
                  <a:lnTo>
                    <a:pt x="5101" y="3089"/>
                  </a:lnTo>
                  <a:lnTo>
                    <a:pt x="5045" y="2922"/>
                  </a:lnTo>
                  <a:lnTo>
                    <a:pt x="4965" y="2708"/>
                  </a:lnTo>
                  <a:lnTo>
                    <a:pt x="4927" y="2592"/>
                  </a:lnTo>
                  <a:lnTo>
                    <a:pt x="5021" y="2592"/>
                  </a:lnTo>
                  <a:lnTo>
                    <a:pt x="5006" y="2632"/>
                  </a:lnTo>
                  <a:lnTo>
                    <a:pt x="4991" y="2685"/>
                  </a:lnTo>
                  <a:lnTo>
                    <a:pt x="4995" y="2716"/>
                  </a:lnTo>
                  <a:lnTo>
                    <a:pt x="5014" y="2730"/>
                  </a:lnTo>
                  <a:lnTo>
                    <a:pt x="5065" y="2741"/>
                  </a:lnTo>
                  <a:lnTo>
                    <a:pt x="5134" y="2765"/>
                  </a:lnTo>
                  <a:lnTo>
                    <a:pt x="5185" y="2800"/>
                  </a:lnTo>
                  <a:lnTo>
                    <a:pt x="5210" y="2828"/>
                  </a:lnTo>
                  <a:lnTo>
                    <a:pt x="5217" y="2837"/>
                  </a:lnTo>
                  <a:lnTo>
                    <a:pt x="5226" y="2877"/>
                  </a:lnTo>
                  <a:lnTo>
                    <a:pt x="5239" y="2959"/>
                  </a:lnTo>
                  <a:lnTo>
                    <a:pt x="5262" y="3042"/>
                  </a:lnTo>
                  <a:lnTo>
                    <a:pt x="5286" y="3083"/>
                  </a:lnTo>
                  <a:lnTo>
                    <a:pt x="5310" y="3098"/>
                  </a:lnTo>
                  <a:lnTo>
                    <a:pt x="5331" y="3099"/>
                  </a:lnTo>
                  <a:lnTo>
                    <a:pt x="5355" y="3093"/>
                  </a:lnTo>
                  <a:lnTo>
                    <a:pt x="5383" y="3075"/>
                  </a:lnTo>
                  <a:lnTo>
                    <a:pt x="5398" y="3063"/>
                  </a:lnTo>
                  <a:lnTo>
                    <a:pt x="5354" y="3006"/>
                  </a:lnTo>
                  <a:lnTo>
                    <a:pt x="5278" y="2882"/>
                  </a:lnTo>
                  <a:lnTo>
                    <a:pt x="5211" y="2749"/>
                  </a:lnTo>
                  <a:lnTo>
                    <a:pt x="5154" y="2608"/>
                  </a:lnTo>
                  <a:lnTo>
                    <a:pt x="5082" y="2383"/>
                  </a:lnTo>
                  <a:lnTo>
                    <a:pt x="5003" y="2065"/>
                  </a:lnTo>
                  <a:lnTo>
                    <a:pt x="4929" y="1739"/>
                  </a:lnTo>
                  <a:lnTo>
                    <a:pt x="4867" y="1498"/>
                  </a:lnTo>
                  <a:lnTo>
                    <a:pt x="4821" y="1339"/>
                  </a:lnTo>
                  <a:lnTo>
                    <a:pt x="4768" y="1186"/>
                  </a:lnTo>
                  <a:lnTo>
                    <a:pt x="4706" y="1039"/>
                  </a:lnTo>
                  <a:lnTo>
                    <a:pt x="4634" y="899"/>
                  </a:lnTo>
                  <a:lnTo>
                    <a:pt x="4550" y="768"/>
                  </a:lnTo>
                  <a:lnTo>
                    <a:pt x="4502" y="706"/>
                  </a:lnTo>
                  <a:lnTo>
                    <a:pt x="4476" y="698"/>
                  </a:lnTo>
                  <a:lnTo>
                    <a:pt x="4441" y="698"/>
                  </a:lnTo>
                  <a:lnTo>
                    <a:pt x="4422" y="714"/>
                  </a:lnTo>
                  <a:lnTo>
                    <a:pt x="4412" y="740"/>
                  </a:lnTo>
                  <a:lnTo>
                    <a:pt x="4405" y="768"/>
                  </a:lnTo>
                  <a:lnTo>
                    <a:pt x="4396" y="793"/>
                  </a:lnTo>
                  <a:lnTo>
                    <a:pt x="4376" y="809"/>
                  </a:lnTo>
                  <a:lnTo>
                    <a:pt x="4341" y="810"/>
                  </a:lnTo>
                  <a:lnTo>
                    <a:pt x="4315" y="801"/>
                  </a:lnTo>
                  <a:lnTo>
                    <a:pt x="4329" y="790"/>
                  </a:lnTo>
                  <a:lnTo>
                    <a:pt x="4353" y="761"/>
                  </a:lnTo>
                  <a:lnTo>
                    <a:pt x="4370" y="726"/>
                  </a:lnTo>
                  <a:lnTo>
                    <a:pt x="4381" y="686"/>
                  </a:lnTo>
                  <a:lnTo>
                    <a:pt x="4389" y="620"/>
                  </a:lnTo>
                  <a:lnTo>
                    <a:pt x="4384" y="522"/>
                  </a:lnTo>
                  <a:lnTo>
                    <a:pt x="4362" y="429"/>
                  </a:lnTo>
                  <a:lnTo>
                    <a:pt x="4329" y="349"/>
                  </a:lnTo>
                  <a:lnTo>
                    <a:pt x="4299" y="306"/>
                  </a:lnTo>
                  <a:lnTo>
                    <a:pt x="4277" y="286"/>
                  </a:lnTo>
                  <a:lnTo>
                    <a:pt x="4255" y="277"/>
                  </a:lnTo>
                  <a:lnTo>
                    <a:pt x="4232" y="277"/>
                  </a:lnTo>
                  <a:lnTo>
                    <a:pt x="4220" y="282"/>
                  </a:lnTo>
                  <a:lnTo>
                    <a:pt x="4240" y="297"/>
                  </a:lnTo>
                  <a:lnTo>
                    <a:pt x="4264" y="334"/>
                  </a:lnTo>
                  <a:lnTo>
                    <a:pt x="4273" y="374"/>
                  </a:lnTo>
                  <a:lnTo>
                    <a:pt x="4271" y="412"/>
                  </a:lnTo>
                  <a:lnTo>
                    <a:pt x="4257" y="440"/>
                  </a:lnTo>
                  <a:lnTo>
                    <a:pt x="4237" y="453"/>
                  </a:lnTo>
                  <a:lnTo>
                    <a:pt x="4212" y="444"/>
                  </a:lnTo>
                  <a:lnTo>
                    <a:pt x="4185" y="409"/>
                  </a:lnTo>
                  <a:lnTo>
                    <a:pt x="4173" y="377"/>
                  </a:lnTo>
                  <a:lnTo>
                    <a:pt x="4167" y="406"/>
                  </a:lnTo>
                  <a:lnTo>
                    <a:pt x="4173" y="461"/>
                  </a:lnTo>
                  <a:lnTo>
                    <a:pt x="4211" y="534"/>
                  </a:lnTo>
                  <a:lnTo>
                    <a:pt x="4256" y="601"/>
                  </a:lnTo>
                  <a:lnTo>
                    <a:pt x="4275" y="644"/>
                  </a:lnTo>
                  <a:lnTo>
                    <a:pt x="4276" y="676"/>
                  </a:lnTo>
                  <a:lnTo>
                    <a:pt x="4271" y="697"/>
                  </a:lnTo>
                  <a:lnTo>
                    <a:pt x="4248" y="730"/>
                  </a:lnTo>
                  <a:lnTo>
                    <a:pt x="4220" y="754"/>
                  </a:lnTo>
                  <a:lnTo>
                    <a:pt x="4199" y="712"/>
                  </a:lnTo>
                  <a:lnTo>
                    <a:pt x="4149" y="633"/>
                  </a:lnTo>
                  <a:lnTo>
                    <a:pt x="4075" y="526"/>
                  </a:lnTo>
                  <a:lnTo>
                    <a:pt x="4015" y="424"/>
                  </a:lnTo>
                  <a:lnTo>
                    <a:pt x="3992" y="352"/>
                  </a:lnTo>
                  <a:lnTo>
                    <a:pt x="3988" y="274"/>
                  </a:lnTo>
                  <a:lnTo>
                    <a:pt x="4009" y="189"/>
                  </a:lnTo>
                  <a:lnTo>
                    <a:pt x="4032" y="141"/>
                  </a:lnTo>
                  <a:lnTo>
                    <a:pt x="4051" y="140"/>
                  </a:lnTo>
                  <a:lnTo>
                    <a:pt x="4077" y="148"/>
                  </a:lnTo>
                  <a:lnTo>
                    <a:pt x="4101" y="177"/>
                  </a:lnTo>
                  <a:lnTo>
                    <a:pt x="4117" y="232"/>
                  </a:lnTo>
                  <a:lnTo>
                    <a:pt x="4136" y="266"/>
                  </a:lnTo>
                  <a:lnTo>
                    <a:pt x="4157" y="280"/>
                  </a:lnTo>
                  <a:lnTo>
                    <a:pt x="4173" y="282"/>
                  </a:lnTo>
                  <a:lnTo>
                    <a:pt x="4164" y="246"/>
                  </a:lnTo>
                  <a:lnTo>
                    <a:pt x="4167" y="209"/>
                  </a:lnTo>
                  <a:lnTo>
                    <a:pt x="4175" y="192"/>
                  </a:lnTo>
                  <a:lnTo>
                    <a:pt x="4196" y="173"/>
                  </a:lnTo>
                  <a:lnTo>
                    <a:pt x="4236" y="159"/>
                  </a:lnTo>
                  <a:lnTo>
                    <a:pt x="4280" y="151"/>
                  </a:lnTo>
                  <a:lnTo>
                    <a:pt x="4321" y="140"/>
                  </a:lnTo>
                  <a:lnTo>
                    <a:pt x="4347" y="124"/>
                  </a:lnTo>
                  <a:lnTo>
                    <a:pt x="4357" y="109"/>
                  </a:lnTo>
                  <a:lnTo>
                    <a:pt x="4364" y="89"/>
                  </a:lnTo>
                  <a:lnTo>
                    <a:pt x="4364" y="63"/>
                  </a:lnTo>
                  <a:lnTo>
                    <a:pt x="4361" y="47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80" name="직사각형 79">
            <a:extLst>
              <a:ext uri="{FF2B5EF4-FFF2-40B4-BE49-F238E27FC236}">
                <a16:creationId xmlns:a16="http://schemas.microsoft.com/office/drawing/2014/main" xmlns="" id="{416A86A7-0DFC-43DD-ACE1-82DC20F1F924}"/>
              </a:ext>
            </a:extLst>
          </p:cNvPr>
          <p:cNvSpPr/>
          <p:nvPr/>
        </p:nvSpPr>
        <p:spPr>
          <a:xfrm>
            <a:off x="1338100" y="243478"/>
            <a:ext cx="27000" cy="6036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1" name="Group 72">
            <a:extLst>
              <a:ext uri="{FF2B5EF4-FFF2-40B4-BE49-F238E27FC236}">
                <a16:creationId xmlns:a16="http://schemas.microsoft.com/office/drawing/2014/main" xmlns="" id="{86AF9B0E-38D0-4AB5-9755-CA9A49D5E4E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6967" y="309611"/>
            <a:ext cx="456116" cy="398456"/>
            <a:chOff x="1343" y="96"/>
            <a:chExt cx="4095" cy="2683"/>
          </a:xfrm>
          <a:effectLst>
            <a:outerShdw blurRad="177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xmlns="" id="{08713175-DF09-4F10-A892-BABF22811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" y="96"/>
              <a:ext cx="4095" cy="2683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xmlns="" id="{06DE2957-FCA8-4DDC-8D0C-E21BE3EBC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" y="732"/>
              <a:ext cx="1353" cy="1097"/>
            </a:xfrm>
            <a:custGeom>
              <a:avLst/>
              <a:gdLst>
                <a:gd name="T0" fmla="*/ 3024 w 4057"/>
                <a:gd name="T1" fmla="*/ 295 h 3291"/>
                <a:gd name="T2" fmla="*/ 2638 w 4057"/>
                <a:gd name="T3" fmla="*/ 115 h 3291"/>
                <a:gd name="T4" fmla="*/ 2235 w 4057"/>
                <a:gd name="T5" fmla="*/ 19 h 3291"/>
                <a:gd name="T6" fmla="*/ 1828 w 4057"/>
                <a:gd name="T7" fmla="*/ 1 h 3291"/>
                <a:gd name="T8" fmla="*/ 1426 w 4057"/>
                <a:gd name="T9" fmla="*/ 62 h 3291"/>
                <a:gd name="T10" fmla="*/ 1043 w 4057"/>
                <a:gd name="T11" fmla="*/ 199 h 3291"/>
                <a:gd name="T12" fmla="*/ 689 w 4057"/>
                <a:gd name="T13" fmla="*/ 407 h 3291"/>
                <a:gd name="T14" fmla="*/ 378 w 4057"/>
                <a:gd name="T15" fmla="*/ 687 h 3291"/>
                <a:gd name="T16" fmla="*/ 179 w 4057"/>
                <a:gd name="T17" fmla="*/ 942 h 3291"/>
                <a:gd name="T18" fmla="*/ 98 w 4057"/>
                <a:gd name="T19" fmla="*/ 1083 h 3291"/>
                <a:gd name="T20" fmla="*/ 29 w 4057"/>
                <a:gd name="T21" fmla="*/ 1280 h 3291"/>
                <a:gd name="T22" fmla="*/ 0 w 4057"/>
                <a:gd name="T23" fmla="*/ 1483 h 3291"/>
                <a:gd name="T24" fmla="*/ 12 w 4057"/>
                <a:gd name="T25" fmla="*/ 1686 h 3291"/>
                <a:gd name="T26" fmla="*/ 61 w 4057"/>
                <a:gd name="T27" fmla="*/ 1883 h 3291"/>
                <a:gd name="T28" fmla="*/ 147 w 4057"/>
                <a:gd name="T29" fmla="*/ 2069 h 3291"/>
                <a:gd name="T30" fmla="*/ 270 w 4057"/>
                <a:gd name="T31" fmla="*/ 2236 h 3291"/>
                <a:gd name="T32" fmla="*/ 428 w 4057"/>
                <a:gd name="T33" fmla="*/ 2380 h 3291"/>
                <a:gd name="T34" fmla="*/ 519 w 4057"/>
                <a:gd name="T35" fmla="*/ 2440 h 3291"/>
                <a:gd name="T36" fmla="*/ 710 w 4057"/>
                <a:gd name="T37" fmla="*/ 2530 h 3291"/>
                <a:gd name="T38" fmla="*/ 912 w 4057"/>
                <a:gd name="T39" fmla="*/ 2579 h 3291"/>
                <a:gd name="T40" fmla="*/ 1116 w 4057"/>
                <a:gd name="T41" fmla="*/ 2587 h 3291"/>
                <a:gd name="T42" fmla="*/ 1316 w 4057"/>
                <a:gd name="T43" fmla="*/ 2557 h 3291"/>
                <a:gd name="T44" fmla="*/ 1508 w 4057"/>
                <a:gd name="T45" fmla="*/ 2489 h 3291"/>
                <a:gd name="T46" fmla="*/ 1685 w 4057"/>
                <a:gd name="T47" fmla="*/ 2384 h 3291"/>
                <a:gd name="T48" fmla="*/ 1841 w 4057"/>
                <a:gd name="T49" fmla="*/ 2245 h 3291"/>
                <a:gd name="T50" fmla="*/ 1940 w 4057"/>
                <a:gd name="T51" fmla="*/ 2117 h 3291"/>
                <a:gd name="T52" fmla="*/ 2039 w 4057"/>
                <a:gd name="T53" fmla="*/ 1988 h 3291"/>
                <a:gd name="T54" fmla="*/ 2195 w 4057"/>
                <a:gd name="T55" fmla="*/ 1849 h 3291"/>
                <a:gd name="T56" fmla="*/ 2372 w 4057"/>
                <a:gd name="T57" fmla="*/ 1745 h 3291"/>
                <a:gd name="T58" fmla="*/ 2563 w 4057"/>
                <a:gd name="T59" fmla="*/ 1677 h 3291"/>
                <a:gd name="T60" fmla="*/ 2765 w 4057"/>
                <a:gd name="T61" fmla="*/ 1647 h 3291"/>
                <a:gd name="T62" fmla="*/ 2968 w 4057"/>
                <a:gd name="T63" fmla="*/ 1656 h 3291"/>
                <a:gd name="T64" fmla="*/ 3170 w 4057"/>
                <a:gd name="T65" fmla="*/ 1703 h 3291"/>
                <a:gd name="T66" fmla="*/ 3363 w 4057"/>
                <a:gd name="T67" fmla="*/ 1793 h 3291"/>
                <a:gd name="T68" fmla="*/ 3453 w 4057"/>
                <a:gd name="T69" fmla="*/ 1853 h 3291"/>
                <a:gd name="T70" fmla="*/ 3610 w 4057"/>
                <a:gd name="T71" fmla="*/ 1997 h 3291"/>
                <a:gd name="T72" fmla="*/ 3733 w 4057"/>
                <a:gd name="T73" fmla="*/ 2164 h 3291"/>
                <a:gd name="T74" fmla="*/ 3819 w 4057"/>
                <a:gd name="T75" fmla="*/ 2350 h 3291"/>
                <a:gd name="T76" fmla="*/ 3868 w 4057"/>
                <a:gd name="T77" fmla="*/ 2547 h 3291"/>
                <a:gd name="T78" fmla="*/ 3879 w 4057"/>
                <a:gd name="T79" fmla="*/ 2750 h 3291"/>
                <a:gd name="T80" fmla="*/ 3851 w 4057"/>
                <a:gd name="T81" fmla="*/ 2953 h 3291"/>
                <a:gd name="T82" fmla="*/ 3782 w 4057"/>
                <a:gd name="T83" fmla="*/ 3150 h 3291"/>
                <a:gd name="T84" fmla="*/ 3701 w 4057"/>
                <a:gd name="T85" fmla="*/ 3291 h 3291"/>
                <a:gd name="T86" fmla="*/ 3861 w 4057"/>
                <a:gd name="T87" fmla="*/ 3009 h 3291"/>
                <a:gd name="T88" fmla="*/ 3999 w 4057"/>
                <a:gd name="T89" fmla="*/ 2615 h 3291"/>
                <a:gd name="T90" fmla="*/ 4057 w 4057"/>
                <a:gd name="T91" fmla="*/ 2207 h 3291"/>
                <a:gd name="T92" fmla="*/ 4035 w 4057"/>
                <a:gd name="T93" fmla="*/ 1801 h 3291"/>
                <a:gd name="T94" fmla="*/ 3937 w 4057"/>
                <a:gd name="T95" fmla="*/ 1407 h 3291"/>
                <a:gd name="T96" fmla="*/ 3764 w 4057"/>
                <a:gd name="T97" fmla="*/ 1037 h 3291"/>
                <a:gd name="T98" fmla="*/ 3519 w 4057"/>
                <a:gd name="T99" fmla="*/ 703 h 3291"/>
                <a:gd name="T100" fmla="*/ 3206 w 4057"/>
                <a:gd name="T101" fmla="*/ 416 h 3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7" h="3291">
                  <a:moveTo>
                    <a:pt x="3115" y="354"/>
                  </a:moveTo>
                  <a:lnTo>
                    <a:pt x="3024" y="295"/>
                  </a:lnTo>
                  <a:lnTo>
                    <a:pt x="2834" y="194"/>
                  </a:lnTo>
                  <a:lnTo>
                    <a:pt x="2638" y="115"/>
                  </a:lnTo>
                  <a:lnTo>
                    <a:pt x="2438" y="56"/>
                  </a:lnTo>
                  <a:lnTo>
                    <a:pt x="2235" y="19"/>
                  </a:lnTo>
                  <a:lnTo>
                    <a:pt x="2032" y="0"/>
                  </a:lnTo>
                  <a:lnTo>
                    <a:pt x="1828" y="1"/>
                  </a:lnTo>
                  <a:lnTo>
                    <a:pt x="1626" y="21"/>
                  </a:lnTo>
                  <a:lnTo>
                    <a:pt x="1426" y="62"/>
                  </a:lnTo>
                  <a:lnTo>
                    <a:pt x="1232" y="121"/>
                  </a:lnTo>
                  <a:lnTo>
                    <a:pt x="1043" y="199"/>
                  </a:lnTo>
                  <a:lnTo>
                    <a:pt x="861" y="294"/>
                  </a:lnTo>
                  <a:lnTo>
                    <a:pt x="689" y="407"/>
                  </a:lnTo>
                  <a:lnTo>
                    <a:pt x="527" y="538"/>
                  </a:lnTo>
                  <a:lnTo>
                    <a:pt x="378" y="687"/>
                  </a:lnTo>
                  <a:lnTo>
                    <a:pt x="241" y="852"/>
                  </a:lnTo>
                  <a:lnTo>
                    <a:pt x="179" y="942"/>
                  </a:lnTo>
                  <a:lnTo>
                    <a:pt x="149" y="988"/>
                  </a:lnTo>
                  <a:lnTo>
                    <a:pt x="98" y="1083"/>
                  </a:lnTo>
                  <a:lnTo>
                    <a:pt x="59" y="1181"/>
                  </a:lnTo>
                  <a:lnTo>
                    <a:pt x="29" y="1280"/>
                  </a:lnTo>
                  <a:lnTo>
                    <a:pt x="11" y="1381"/>
                  </a:lnTo>
                  <a:lnTo>
                    <a:pt x="0" y="1483"/>
                  </a:lnTo>
                  <a:lnTo>
                    <a:pt x="2" y="1585"/>
                  </a:lnTo>
                  <a:lnTo>
                    <a:pt x="12" y="1686"/>
                  </a:lnTo>
                  <a:lnTo>
                    <a:pt x="32" y="1787"/>
                  </a:lnTo>
                  <a:lnTo>
                    <a:pt x="61" y="1883"/>
                  </a:lnTo>
                  <a:lnTo>
                    <a:pt x="100" y="1978"/>
                  </a:lnTo>
                  <a:lnTo>
                    <a:pt x="147" y="2069"/>
                  </a:lnTo>
                  <a:lnTo>
                    <a:pt x="205" y="2155"/>
                  </a:lnTo>
                  <a:lnTo>
                    <a:pt x="270" y="2236"/>
                  </a:lnTo>
                  <a:lnTo>
                    <a:pt x="345" y="2311"/>
                  </a:lnTo>
                  <a:lnTo>
                    <a:pt x="428" y="2380"/>
                  </a:lnTo>
                  <a:lnTo>
                    <a:pt x="473" y="2410"/>
                  </a:lnTo>
                  <a:lnTo>
                    <a:pt x="519" y="2440"/>
                  </a:lnTo>
                  <a:lnTo>
                    <a:pt x="614" y="2491"/>
                  </a:lnTo>
                  <a:lnTo>
                    <a:pt x="710" y="2530"/>
                  </a:lnTo>
                  <a:lnTo>
                    <a:pt x="811" y="2560"/>
                  </a:lnTo>
                  <a:lnTo>
                    <a:pt x="912" y="2579"/>
                  </a:lnTo>
                  <a:lnTo>
                    <a:pt x="1014" y="2589"/>
                  </a:lnTo>
                  <a:lnTo>
                    <a:pt x="1116" y="2587"/>
                  </a:lnTo>
                  <a:lnTo>
                    <a:pt x="1217" y="2577"/>
                  </a:lnTo>
                  <a:lnTo>
                    <a:pt x="1316" y="2557"/>
                  </a:lnTo>
                  <a:lnTo>
                    <a:pt x="1414" y="2528"/>
                  </a:lnTo>
                  <a:lnTo>
                    <a:pt x="1508" y="2489"/>
                  </a:lnTo>
                  <a:lnTo>
                    <a:pt x="1599" y="2442"/>
                  </a:lnTo>
                  <a:lnTo>
                    <a:pt x="1685" y="2384"/>
                  </a:lnTo>
                  <a:lnTo>
                    <a:pt x="1766" y="2318"/>
                  </a:lnTo>
                  <a:lnTo>
                    <a:pt x="1841" y="2245"/>
                  </a:lnTo>
                  <a:lnTo>
                    <a:pt x="1910" y="2161"/>
                  </a:lnTo>
                  <a:lnTo>
                    <a:pt x="1940" y="2117"/>
                  </a:lnTo>
                  <a:lnTo>
                    <a:pt x="1972" y="2072"/>
                  </a:lnTo>
                  <a:lnTo>
                    <a:pt x="2039" y="1988"/>
                  </a:lnTo>
                  <a:lnTo>
                    <a:pt x="2114" y="1915"/>
                  </a:lnTo>
                  <a:lnTo>
                    <a:pt x="2195" y="1849"/>
                  </a:lnTo>
                  <a:lnTo>
                    <a:pt x="2281" y="1793"/>
                  </a:lnTo>
                  <a:lnTo>
                    <a:pt x="2372" y="1745"/>
                  </a:lnTo>
                  <a:lnTo>
                    <a:pt x="2467" y="1706"/>
                  </a:lnTo>
                  <a:lnTo>
                    <a:pt x="2563" y="1677"/>
                  </a:lnTo>
                  <a:lnTo>
                    <a:pt x="2664" y="1657"/>
                  </a:lnTo>
                  <a:lnTo>
                    <a:pt x="2765" y="1647"/>
                  </a:lnTo>
                  <a:lnTo>
                    <a:pt x="2867" y="1646"/>
                  </a:lnTo>
                  <a:lnTo>
                    <a:pt x="2968" y="1656"/>
                  </a:lnTo>
                  <a:lnTo>
                    <a:pt x="3070" y="1674"/>
                  </a:lnTo>
                  <a:lnTo>
                    <a:pt x="3170" y="1703"/>
                  </a:lnTo>
                  <a:lnTo>
                    <a:pt x="3268" y="1744"/>
                  </a:lnTo>
                  <a:lnTo>
                    <a:pt x="3363" y="1793"/>
                  </a:lnTo>
                  <a:lnTo>
                    <a:pt x="3409" y="1823"/>
                  </a:lnTo>
                  <a:lnTo>
                    <a:pt x="3453" y="1853"/>
                  </a:lnTo>
                  <a:lnTo>
                    <a:pt x="3537" y="1922"/>
                  </a:lnTo>
                  <a:lnTo>
                    <a:pt x="3610" y="1997"/>
                  </a:lnTo>
                  <a:lnTo>
                    <a:pt x="3676" y="2078"/>
                  </a:lnTo>
                  <a:lnTo>
                    <a:pt x="3733" y="2164"/>
                  </a:lnTo>
                  <a:lnTo>
                    <a:pt x="3780" y="2255"/>
                  </a:lnTo>
                  <a:lnTo>
                    <a:pt x="3819" y="2350"/>
                  </a:lnTo>
                  <a:lnTo>
                    <a:pt x="3849" y="2446"/>
                  </a:lnTo>
                  <a:lnTo>
                    <a:pt x="3868" y="2547"/>
                  </a:lnTo>
                  <a:lnTo>
                    <a:pt x="3879" y="2648"/>
                  </a:lnTo>
                  <a:lnTo>
                    <a:pt x="3879" y="2750"/>
                  </a:lnTo>
                  <a:lnTo>
                    <a:pt x="3871" y="2852"/>
                  </a:lnTo>
                  <a:lnTo>
                    <a:pt x="3851" y="2953"/>
                  </a:lnTo>
                  <a:lnTo>
                    <a:pt x="3822" y="3052"/>
                  </a:lnTo>
                  <a:lnTo>
                    <a:pt x="3782" y="3150"/>
                  </a:lnTo>
                  <a:lnTo>
                    <a:pt x="3731" y="3245"/>
                  </a:lnTo>
                  <a:lnTo>
                    <a:pt x="3701" y="3291"/>
                  </a:lnTo>
                  <a:lnTo>
                    <a:pt x="3760" y="3199"/>
                  </a:lnTo>
                  <a:lnTo>
                    <a:pt x="3861" y="3009"/>
                  </a:lnTo>
                  <a:lnTo>
                    <a:pt x="3940" y="2813"/>
                  </a:lnTo>
                  <a:lnTo>
                    <a:pt x="3999" y="2615"/>
                  </a:lnTo>
                  <a:lnTo>
                    <a:pt x="4038" y="2412"/>
                  </a:lnTo>
                  <a:lnTo>
                    <a:pt x="4057" y="2207"/>
                  </a:lnTo>
                  <a:lnTo>
                    <a:pt x="4055" y="2003"/>
                  </a:lnTo>
                  <a:lnTo>
                    <a:pt x="4035" y="1801"/>
                  </a:lnTo>
                  <a:lnTo>
                    <a:pt x="3995" y="1601"/>
                  </a:lnTo>
                  <a:lnTo>
                    <a:pt x="3937" y="1407"/>
                  </a:lnTo>
                  <a:lnTo>
                    <a:pt x="3859" y="1218"/>
                  </a:lnTo>
                  <a:lnTo>
                    <a:pt x="3764" y="1037"/>
                  </a:lnTo>
                  <a:lnTo>
                    <a:pt x="3651" y="864"/>
                  </a:lnTo>
                  <a:lnTo>
                    <a:pt x="3519" y="703"/>
                  </a:lnTo>
                  <a:lnTo>
                    <a:pt x="3371" y="553"/>
                  </a:lnTo>
                  <a:lnTo>
                    <a:pt x="3206" y="416"/>
                  </a:lnTo>
                  <a:lnTo>
                    <a:pt x="3115" y="354"/>
                  </a:lnTo>
                  <a:close/>
                </a:path>
              </a:pathLst>
            </a:custGeom>
            <a:solidFill>
              <a:srgbClr val="EF3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xmlns="" id="{BF8AD7D2-021C-491F-B5BE-0C44B8B62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1046"/>
              <a:ext cx="1352" cy="1098"/>
            </a:xfrm>
            <a:custGeom>
              <a:avLst/>
              <a:gdLst>
                <a:gd name="T0" fmla="*/ 326 w 4056"/>
                <a:gd name="T1" fmla="*/ 46 h 3293"/>
                <a:gd name="T2" fmla="*/ 236 w 4056"/>
                <a:gd name="T3" fmla="*/ 239 h 3293"/>
                <a:gd name="T4" fmla="*/ 188 w 4056"/>
                <a:gd name="T5" fmla="*/ 439 h 3293"/>
                <a:gd name="T6" fmla="*/ 179 w 4056"/>
                <a:gd name="T7" fmla="*/ 643 h 3293"/>
                <a:gd name="T8" fmla="*/ 209 w 4056"/>
                <a:gd name="T9" fmla="*/ 845 h 3293"/>
                <a:gd name="T10" fmla="*/ 277 w 4056"/>
                <a:gd name="T11" fmla="*/ 1036 h 3293"/>
                <a:gd name="T12" fmla="*/ 382 w 4056"/>
                <a:gd name="T13" fmla="*/ 1213 h 3293"/>
                <a:gd name="T14" fmla="*/ 522 w 4056"/>
                <a:gd name="T15" fmla="*/ 1369 h 3293"/>
                <a:gd name="T16" fmla="*/ 650 w 4056"/>
                <a:gd name="T17" fmla="*/ 1468 h 3293"/>
                <a:gd name="T18" fmla="*/ 791 w 4056"/>
                <a:gd name="T19" fmla="*/ 1549 h 3293"/>
                <a:gd name="T20" fmla="*/ 988 w 4056"/>
                <a:gd name="T21" fmla="*/ 1618 h 3293"/>
                <a:gd name="T22" fmla="*/ 1191 w 4056"/>
                <a:gd name="T23" fmla="*/ 1647 h 3293"/>
                <a:gd name="T24" fmla="*/ 1394 w 4056"/>
                <a:gd name="T25" fmla="*/ 1635 h 3293"/>
                <a:gd name="T26" fmla="*/ 1591 w 4056"/>
                <a:gd name="T27" fmla="*/ 1586 h 3293"/>
                <a:gd name="T28" fmla="*/ 1776 w 4056"/>
                <a:gd name="T29" fmla="*/ 1500 h 3293"/>
                <a:gd name="T30" fmla="*/ 1943 w 4056"/>
                <a:gd name="T31" fmla="*/ 1376 h 3293"/>
                <a:gd name="T32" fmla="*/ 2087 w 4056"/>
                <a:gd name="T33" fmla="*/ 1219 h 3293"/>
                <a:gd name="T34" fmla="*/ 2149 w 4056"/>
                <a:gd name="T35" fmla="*/ 1130 h 3293"/>
                <a:gd name="T36" fmla="*/ 2291 w 4056"/>
                <a:gd name="T37" fmla="*/ 973 h 3293"/>
                <a:gd name="T38" fmla="*/ 2458 w 4056"/>
                <a:gd name="T39" fmla="*/ 851 h 3293"/>
                <a:gd name="T40" fmla="*/ 2644 w 4056"/>
                <a:gd name="T41" fmla="*/ 764 h 3293"/>
                <a:gd name="T42" fmla="*/ 2841 w 4056"/>
                <a:gd name="T43" fmla="*/ 715 h 3293"/>
                <a:gd name="T44" fmla="*/ 3044 w 4056"/>
                <a:gd name="T45" fmla="*/ 704 h 3293"/>
                <a:gd name="T46" fmla="*/ 3247 w 4056"/>
                <a:gd name="T47" fmla="*/ 732 h 3293"/>
                <a:gd name="T48" fmla="*/ 3445 w 4056"/>
                <a:gd name="T49" fmla="*/ 802 h 3293"/>
                <a:gd name="T50" fmla="*/ 3586 w 4056"/>
                <a:gd name="T51" fmla="*/ 881 h 3293"/>
                <a:gd name="T52" fmla="*/ 3714 w 4056"/>
                <a:gd name="T53" fmla="*/ 980 h 3293"/>
                <a:gd name="T54" fmla="*/ 3853 w 4056"/>
                <a:gd name="T55" fmla="*/ 1136 h 3293"/>
                <a:gd name="T56" fmla="*/ 3957 w 4056"/>
                <a:gd name="T57" fmla="*/ 1313 h 3293"/>
                <a:gd name="T58" fmla="*/ 4026 w 4056"/>
                <a:gd name="T59" fmla="*/ 1506 h 3293"/>
                <a:gd name="T60" fmla="*/ 4056 w 4056"/>
                <a:gd name="T61" fmla="*/ 1706 h 3293"/>
                <a:gd name="T62" fmla="*/ 4048 w 4056"/>
                <a:gd name="T63" fmla="*/ 1910 h 3293"/>
                <a:gd name="T64" fmla="*/ 3999 w 4056"/>
                <a:gd name="T65" fmla="*/ 2110 h 3293"/>
                <a:gd name="T66" fmla="*/ 3908 w 4056"/>
                <a:gd name="T67" fmla="*/ 2303 h 3293"/>
                <a:gd name="T68" fmla="*/ 3816 w 4056"/>
                <a:gd name="T69" fmla="*/ 2439 h 3293"/>
                <a:gd name="T70" fmla="*/ 3531 w 4056"/>
                <a:gd name="T71" fmla="*/ 2754 h 3293"/>
                <a:gd name="T72" fmla="*/ 3197 w 4056"/>
                <a:gd name="T73" fmla="*/ 2999 h 3293"/>
                <a:gd name="T74" fmla="*/ 2827 w 4056"/>
                <a:gd name="T75" fmla="*/ 3172 h 3293"/>
                <a:gd name="T76" fmla="*/ 2432 w 4056"/>
                <a:gd name="T77" fmla="*/ 3271 h 3293"/>
                <a:gd name="T78" fmla="*/ 2026 w 4056"/>
                <a:gd name="T79" fmla="*/ 3293 h 3293"/>
                <a:gd name="T80" fmla="*/ 1620 w 4056"/>
                <a:gd name="T81" fmla="*/ 3235 h 3293"/>
                <a:gd name="T82" fmla="*/ 1224 w 4056"/>
                <a:gd name="T83" fmla="*/ 3097 h 3293"/>
                <a:gd name="T84" fmla="*/ 942 w 4056"/>
                <a:gd name="T85" fmla="*/ 2937 h 3293"/>
                <a:gd name="T86" fmla="*/ 687 w 4056"/>
                <a:gd name="T87" fmla="*/ 2738 h 3293"/>
                <a:gd name="T88" fmla="*/ 408 w 4056"/>
                <a:gd name="T89" fmla="*/ 2427 h 3293"/>
                <a:gd name="T90" fmla="*/ 199 w 4056"/>
                <a:gd name="T91" fmla="*/ 2073 h 3293"/>
                <a:gd name="T92" fmla="*/ 62 w 4056"/>
                <a:gd name="T93" fmla="*/ 1690 h 3293"/>
                <a:gd name="T94" fmla="*/ 2 w 4056"/>
                <a:gd name="T95" fmla="*/ 1288 h 3293"/>
                <a:gd name="T96" fmla="*/ 19 w 4056"/>
                <a:gd name="T97" fmla="*/ 879 h 3293"/>
                <a:gd name="T98" fmla="*/ 117 w 4056"/>
                <a:gd name="T99" fmla="*/ 478 h 3293"/>
                <a:gd name="T100" fmla="*/ 297 w 4056"/>
                <a:gd name="T101" fmla="*/ 92 h 3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56" h="3293">
                  <a:moveTo>
                    <a:pt x="356" y="0"/>
                  </a:moveTo>
                  <a:lnTo>
                    <a:pt x="326" y="46"/>
                  </a:lnTo>
                  <a:lnTo>
                    <a:pt x="275" y="141"/>
                  </a:lnTo>
                  <a:lnTo>
                    <a:pt x="236" y="239"/>
                  </a:lnTo>
                  <a:lnTo>
                    <a:pt x="206" y="338"/>
                  </a:lnTo>
                  <a:lnTo>
                    <a:pt x="188" y="439"/>
                  </a:lnTo>
                  <a:lnTo>
                    <a:pt x="177" y="541"/>
                  </a:lnTo>
                  <a:lnTo>
                    <a:pt x="179" y="643"/>
                  </a:lnTo>
                  <a:lnTo>
                    <a:pt x="189" y="744"/>
                  </a:lnTo>
                  <a:lnTo>
                    <a:pt x="209" y="845"/>
                  </a:lnTo>
                  <a:lnTo>
                    <a:pt x="238" y="941"/>
                  </a:lnTo>
                  <a:lnTo>
                    <a:pt x="277" y="1036"/>
                  </a:lnTo>
                  <a:lnTo>
                    <a:pt x="324" y="1127"/>
                  </a:lnTo>
                  <a:lnTo>
                    <a:pt x="382" y="1213"/>
                  </a:lnTo>
                  <a:lnTo>
                    <a:pt x="447" y="1294"/>
                  </a:lnTo>
                  <a:lnTo>
                    <a:pt x="522" y="1369"/>
                  </a:lnTo>
                  <a:lnTo>
                    <a:pt x="605" y="1438"/>
                  </a:lnTo>
                  <a:lnTo>
                    <a:pt x="650" y="1468"/>
                  </a:lnTo>
                  <a:lnTo>
                    <a:pt x="696" y="1498"/>
                  </a:lnTo>
                  <a:lnTo>
                    <a:pt x="791" y="1549"/>
                  </a:lnTo>
                  <a:lnTo>
                    <a:pt x="887" y="1588"/>
                  </a:lnTo>
                  <a:lnTo>
                    <a:pt x="988" y="1618"/>
                  </a:lnTo>
                  <a:lnTo>
                    <a:pt x="1089" y="1637"/>
                  </a:lnTo>
                  <a:lnTo>
                    <a:pt x="1191" y="1647"/>
                  </a:lnTo>
                  <a:lnTo>
                    <a:pt x="1293" y="1645"/>
                  </a:lnTo>
                  <a:lnTo>
                    <a:pt x="1394" y="1635"/>
                  </a:lnTo>
                  <a:lnTo>
                    <a:pt x="1493" y="1615"/>
                  </a:lnTo>
                  <a:lnTo>
                    <a:pt x="1591" y="1586"/>
                  </a:lnTo>
                  <a:lnTo>
                    <a:pt x="1685" y="1547"/>
                  </a:lnTo>
                  <a:lnTo>
                    <a:pt x="1776" y="1500"/>
                  </a:lnTo>
                  <a:lnTo>
                    <a:pt x="1862" y="1442"/>
                  </a:lnTo>
                  <a:lnTo>
                    <a:pt x="1943" y="1376"/>
                  </a:lnTo>
                  <a:lnTo>
                    <a:pt x="2018" y="1303"/>
                  </a:lnTo>
                  <a:lnTo>
                    <a:pt x="2087" y="1219"/>
                  </a:lnTo>
                  <a:lnTo>
                    <a:pt x="2117" y="1175"/>
                  </a:lnTo>
                  <a:lnTo>
                    <a:pt x="2149" y="1130"/>
                  </a:lnTo>
                  <a:lnTo>
                    <a:pt x="2216" y="1046"/>
                  </a:lnTo>
                  <a:lnTo>
                    <a:pt x="2291" y="973"/>
                  </a:lnTo>
                  <a:lnTo>
                    <a:pt x="2372" y="907"/>
                  </a:lnTo>
                  <a:lnTo>
                    <a:pt x="2458" y="851"/>
                  </a:lnTo>
                  <a:lnTo>
                    <a:pt x="2549" y="803"/>
                  </a:lnTo>
                  <a:lnTo>
                    <a:pt x="2644" y="764"/>
                  </a:lnTo>
                  <a:lnTo>
                    <a:pt x="2740" y="735"/>
                  </a:lnTo>
                  <a:lnTo>
                    <a:pt x="2841" y="715"/>
                  </a:lnTo>
                  <a:lnTo>
                    <a:pt x="2942" y="705"/>
                  </a:lnTo>
                  <a:lnTo>
                    <a:pt x="3044" y="704"/>
                  </a:lnTo>
                  <a:lnTo>
                    <a:pt x="3145" y="714"/>
                  </a:lnTo>
                  <a:lnTo>
                    <a:pt x="3247" y="732"/>
                  </a:lnTo>
                  <a:lnTo>
                    <a:pt x="3347" y="761"/>
                  </a:lnTo>
                  <a:lnTo>
                    <a:pt x="3445" y="802"/>
                  </a:lnTo>
                  <a:lnTo>
                    <a:pt x="3540" y="851"/>
                  </a:lnTo>
                  <a:lnTo>
                    <a:pt x="3586" y="881"/>
                  </a:lnTo>
                  <a:lnTo>
                    <a:pt x="3630" y="911"/>
                  </a:lnTo>
                  <a:lnTo>
                    <a:pt x="3714" y="980"/>
                  </a:lnTo>
                  <a:lnTo>
                    <a:pt x="3787" y="1055"/>
                  </a:lnTo>
                  <a:lnTo>
                    <a:pt x="3853" y="1136"/>
                  </a:lnTo>
                  <a:lnTo>
                    <a:pt x="3910" y="1222"/>
                  </a:lnTo>
                  <a:lnTo>
                    <a:pt x="3957" y="1313"/>
                  </a:lnTo>
                  <a:lnTo>
                    <a:pt x="3996" y="1408"/>
                  </a:lnTo>
                  <a:lnTo>
                    <a:pt x="4026" y="1506"/>
                  </a:lnTo>
                  <a:lnTo>
                    <a:pt x="4045" y="1605"/>
                  </a:lnTo>
                  <a:lnTo>
                    <a:pt x="4056" y="1706"/>
                  </a:lnTo>
                  <a:lnTo>
                    <a:pt x="4056" y="1808"/>
                  </a:lnTo>
                  <a:lnTo>
                    <a:pt x="4048" y="1910"/>
                  </a:lnTo>
                  <a:lnTo>
                    <a:pt x="4028" y="2011"/>
                  </a:lnTo>
                  <a:lnTo>
                    <a:pt x="3999" y="2110"/>
                  </a:lnTo>
                  <a:lnTo>
                    <a:pt x="3959" y="2208"/>
                  </a:lnTo>
                  <a:lnTo>
                    <a:pt x="3908" y="2303"/>
                  </a:lnTo>
                  <a:lnTo>
                    <a:pt x="3878" y="2349"/>
                  </a:lnTo>
                  <a:lnTo>
                    <a:pt x="3816" y="2439"/>
                  </a:lnTo>
                  <a:lnTo>
                    <a:pt x="3681" y="2606"/>
                  </a:lnTo>
                  <a:lnTo>
                    <a:pt x="3531" y="2754"/>
                  </a:lnTo>
                  <a:lnTo>
                    <a:pt x="3368" y="2885"/>
                  </a:lnTo>
                  <a:lnTo>
                    <a:pt x="3197" y="2999"/>
                  </a:lnTo>
                  <a:lnTo>
                    <a:pt x="3015" y="3095"/>
                  </a:lnTo>
                  <a:lnTo>
                    <a:pt x="2827" y="3172"/>
                  </a:lnTo>
                  <a:lnTo>
                    <a:pt x="2632" y="3231"/>
                  </a:lnTo>
                  <a:lnTo>
                    <a:pt x="2432" y="3271"/>
                  </a:lnTo>
                  <a:lnTo>
                    <a:pt x="2231" y="3291"/>
                  </a:lnTo>
                  <a:lnTo>
                    <a:pt x="2026" y="3293"/>
                  </a:lnTo>
                  <a:lnTo>
                    <a:pt x="1822" y="3274"/>
                  </a:lnTo>
                  <a:lnTo>
                    <a:pt x="1620" y="3235"/>
                  </a:lnTo>
                  <a:lnTo>
                    <a:pt x="1420" y="3176"/>
                  </a:lnTo>
                  <a:lnTo>
                    <a:pt x="1224" y="3097"/>
                  </a:lnTo>
                  <a:lnTo>
                    <a:pt x="1034" y="2996"/>
                  </a:lnTo>
                  <a:lnTo>
                    <a:pt x="942" y="2937"/>
                  </a:lnTo>
                  <a:lnTo>
                    <a:pt x="853" y="2875"/>
                  </a:lnTo>
                  <a:lnTo>
                    <a:pt x="687" y="2738"/>
                  </a:lnTo>
                  <a:lnTo>
                    <a:pt x="539" y="2588"/>
                  </a:lnTo>
                  <a:lnTo>
                    <a:pt x="408" y="2427"/>
                  </a:lnTo>
                  <a:lnTo>
                    <a:pt x="294" y="2254"/>
                  </a:lnTo>
                  <a:lnTo>
                    <a:pt x="199" y="2073"/>
                  </a:lnTo>
                  <a:lnTo>
                    <a:pt x="121" y="1884"/>
                  </a:lnTo>
                  <a:lnTo>
                    <a:pt x="62" y="1690"/>
                  </a:lnTo>
                  <a:lnTo>
                    <a:pt x="23" y="1490"/>
                  </a:lnTo>
                  <a:lnTo>
                    <a:pt x="2" y="1288"/>
                  </a:lnTo>
                  <a:lnTo>
                    <a:pt x="0" y="1084"/>
                  </a:lnTo>
                  <a:lnTo>
                    <a:pt x="19" y="879"/>
                  </a:lnTo>
                  <a:lnTo>
                    <a:pt x="58" y="678"/>
                  </a:lnTo>
                  <a:lnTo>
                    <a:pt x="117" y="478"/>
                  </a:lnTo>
                  <a:lnTo>
                    <a:pt x="196" y="282"/>
                  </a:lnTo>
                  <a:lnTo>
                    <a:pt x="297" y="92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3E41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xmlns="" id="{2A38B809-40C5-46FB-829C-B13E0E89D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567"/>
              <a:ext cx="232" cy="286"/>
            </a:xfrm>
            <a:custGeom>
              <a:avLst/>
              <a:gdLst>
                <a:gd name="T0" fmla="*/ 292 w 696"/>
                <a:gd name="T1" fmla="*/ 47 h 857"/>
                <a:gd name="T2" fmla="*/ 677 w 696"/>
                <a:gd name="T3" fmla="*/ 626 h 857"/>
                <a:gd name="T4" fmla="*/ 688 w 696"/>
                <a:gd name="T5" fmla="*/ 645 h 857"/>
                <a:gd name="T6" fmla="*/ 696 w 696"/>
                <a:gd name="T7" fmla="*/ 685 h 857"/>
                <a:gd name="T8" fmla="*/ 688 w 696"/>
                <a:gd name="T9" fmla="*/ 726 h 857"/>
                <a:gd name="T10" fmla="*/ 665 w 696"/>
                <a:gd name="T11" fmla="*/ 760 h 857"/>
                <a:gd name="T12" fmla="*/ 648 w 696"/>
                <a:gd name="T13" fmla="*/ 773 h 857"/>
                <a:gd name="T14" fmla="*/ 550 w 696"/>
                <a:gd name="T15" fmla="*/ 838 h 857"/>
                <a:gd name="T16" fmla="*/ 531 w 696"/>
                <a:gd name="T17" fmla="*/ 850 h 857"/>
                <a:gd name="T18" fmla="*/ 491 w 696"/>
                <a:gd name="T19" fmla="*/ 857 h 857"/>
                <a:gd name="T20" fmla="*/ 451 w 696"/>
                <a:gd name="T21" fmla="*/ 850 h 857"/>
                <a:gd name="T22" fmla="*/ 416 w 696"/>
                <a:gd name="T23" fmla="*/ 826 h 857"/>
                <a:gd name="T24" fmla="*/ 403 w 696"/>
                <a:gd name="T25" fmla="*/ 809 h 857"/>
                <a:gd name="T26" fmla="*/ 17 w 696"/>
                <a:gd name="T27" fmla="*/ 230 h 857"/>
                <a:gd name="T28" fmla="*/ 7 w 696"/>
                <a:gd name="T29" fmla="*/ 212 h 857"/>
                <a:gd name="T30" fmla="*/ 0 w 696"/>
                <a:gd name="T31" fmla="*/ 171 h 857"/>
                <a:gd name="T32" fmla="*/ 7 w 696"/>
                <a:gd name="T33" fmla="*/ 131 h 857"/>
                <a:gd name="T34" fmla="*/ 30 w 696"/>
                <a:gd name="T35" fmla="*/ 96 h 857"/>
                <a:gd name="T36" fmla="*/ 48 w 696"/>
                <a:gd name="T37" fmla="*/ 83 h 857"/>
                <a:gd name="T38" fmla="*/ 145 w 696"/>
                <a:gd name="T39" fmla="*/ 19 h 857"/>
                <a:gd name="T40" fmla="*/ 164 w 696"/>
                <a:gd name="T41" fmla="*/ 7 h 857"/>
                <a:gd name="T42" fmla="*/ 205 w 696"/>
                <a:gd name="T43" fmla="*/ 0 h 857"/>
                <a:gd name="T44" fmla="*/ 245 w 696"/>
                <a:gd name="T45" fmla="*/ 9 h 857"/>
                <a:gd name="T46" fmla="*/ 279 w 696"/>
                <a:gd name="T47" fmla="*/ 30 h 857"/>
                <a:gd name="T48" fmla="*/ 292 w 696"/>
                <a:gd name="T49" fmla="*/ 47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7">
                  <a:moveTo>
                    <a:pt x="292" y="47"/>
                  </a:moveTo>
                  <a:lnTo>
                    <a:pt x="677" y="626"/>
                  </a:lnTo>
                  <a:lnTo>
                    <a:pt x="688" y="645"/>
                  </a:lnTo>
                  <a:lnTo>
                    <a:pt x="696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6"/>
                  </a:lnTo>
                  <a:lnTo>
                    <a:pt x="403" y="809"/>
                  </a:lnTo>
                  <a:lnTo>
                    <a:pt x="17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6"/>
                  </a:lnTo>
                  <a:lnTo>
                    <a:pt x="48" y="83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xmlns="" id="{CA454892-014F-4B6E-8EAC-03E64A36F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864"/>
              <a:ext cx="233" cy="286"/>
            </a:xfrm>
            <a:custGeom>
              <a:avLst/>
              <a:gdLst>
                <a:gd name="T0" fmla="*/ 293 w 697"/>
                <a:gd name="T1" fmla="*/ 49 h 857"/>
                <a:gd name="T2" fmla="*/ 678 w 697"/>
                <a:gd name="T3" fmla="*/ 627 h 857"/>
                <a:gd name="T4" fmla="*/ 690 w 697"/>
                <a:gd name="T5" fmla="*/ 645 h 857"/>
                <a:gd name="T6" fmla="*/ 697 w 697"/>
                <a:gd name="T7" fmla="*/ 686 h 857"/>
                <a:gd name="T8" fmla="*/ 690 w 697"/>
                <a:gd name="T9" fmla="*/ 726 h 857"/>
                <a:gd name="T10" fmla="*/ 667 w 697"/>
                <a:gd name="T11" fmla="*/ 761 h 857"/>
                <a:gd name="T12" fmla="*/ 650 w 697"/>
                <a:gd name="T13" fmla="*/ 773 h 857"/>
                <a:gd name="T14" fmla="*/ 552 w 697"/>
                <a:gd name="T15" fmla="*/ 838 h 857"/>
                <a:gd name="T16" fmla="*/ 533 w 697"/>
                <a:gd name="T17" fmla="*/ 850 h 857"/>
                <a:gd name="T18" fmla="*/ 493 w 697"/>
                <a:gd name="T19" fmla="*/ 857 h 857"/>
                <a:gd name="T20" fmla="*/ 452 w 697"/>
                <a:gd name="T21" fmla="*/ 848 h 857"/>
                <a:gd name="T22" fmla="*/ 418 w 697"/>
                <a:gd name="T23" fmla="*/ 827 h 857"/>
                <a:gd name="T24" fmla="*/ 405 w 697"/>
                <a:gd name="T25" fmla="*/ 809 h 857"/>
                <a:gd name="T26" fmla="*/ 19 w 697"/>
                <a:gd name="T27" fmla="*/ 232 h 857"/>
                <a:gd name="T28" fmla="*/ 9 w 697"/>
                <a:gd name="T29" fmla="*/ 213 h 857"/>
                <a:gd name="T30" fmla="*/ 0 w 697"/>
                <a:gd name="T31" fmla="*/ 173 h 857"/>
                <a:gd name="T32" fmla="*/ 9 w 697"/>
                <a:gd name="T33" fmla="*/ 133 h 857"/>
                <a:gd name="T34" fmla="*/ 31 w 697"/>
                <a:gd name="T35" fmla="*/ 98 h 857"/>
                <a:gd name="T36" fmla="*/ 48 w 697"/>
                <a:gd name="T37" fmla="*/ 85 h 857"/>
                <a:gd name="T38" fmla="*/ 146 w 697"/>
                <a:gd name="T39" fmla="*/ 19 h 857"/>
                <a:gd name="T40" fmla="*/ 164 w 697"/>
                <a:gd name="T41" fmla="*/ 9 h 857"/>
                <a:gd name="T42" fmla="*/ 205 w 697"/>
                <a:gd name="T43" fmla="*/ 0 h 857"/>
                <a:gd name="T44" fmla="*/ 245 w 697"/>
                <a:gd name="T45" fmla="*/ 9 h 857"/>
                <a:gd name="T46" fmla="*/ 280 w 697"/>
                <a:gd name="T47" fmla="*/ 32 h 857"/>
                <a:gd name="T48" fmla="*/ 293 w 697"/>
                <a:gd name="T49" fmla="*/ 4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293" y="49"/>
                  </a:moveTo>
                  <a:lnTo>
                    <a:pt x="678" y="627"/>
                  </a:lnTo>
                  <a:lnTo>
                    <a:pt x="690" y="645"/>
                  </a:lnTo>
                  <a:lnTo>
                    <a:pt x="697" y="686"/>
                  </a:lnTo>
                  <a:lnTo>
                    <a:pt x="690" y="726"/>
                  </a:lnTo>
                  <a:lnTo>
                    <a:pt x="667" y="761"/>
                  </a:lnTo>
                  <a:lnTo>
                    <a:pt x="650" y="773"/>
                  </a:lnTo>
                  <a:lnTo>
                    <a:pt x="552" y="838"/>
                  </a:lnTo>
                  <a:lnTo>
                    <a:pt x="533" y="850"/>
                  </a:lnTo>
                  <a:lnTo>
                    <a:pt x="493" y="857"/>
                  </a:lnTo>
                  <a:lnTo>
                    <a:pt x="452" y="848"/>
                  </a:lnTo>
                  <a:lnTo>
                    <a:pt x="418" y="827"/>
                  </a:lnTo>
                  <a:lnTo>
                    <a:pt x="405" y="809"/>
                  </a:lnTo>
                  <a:lnTo>
                    <a:pt x="19" y="232"/>
                  </a:lnTo>
                  <a:lnTo>
                    <a:pt x="9" y="213"/>
                  </a:lnTo>
                  <a:lnTo>
                    <a:pt x="0" y="173"/>
                  </a:lnTo>
                  <a:lnTo>
                    <a:pt x="9" y="133"/>
                  </a:lnTo>
                  <a:lnTo>
                    <a:pt x="31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4" y="9"/>
                  </a:lnTo>
                  <a:lnTo>
                    <a:pt x="205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3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xmlns="" id="{9734AFBE-39E4-4B05-B487-6D05CDBD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476"/>
              <a:ext cx="431" cy="583"/>
            </a:xfrm>
            <a:custGeom>
              <a:avLst/>
              <a:gdLst>
                <a:gd name="T0" fmla="*/ 294 w 1292"/>
                <a:gd name="T1" fmla="*/ 47 h 1749"/>
                <a:gd name="T2" fmla="*/ 1275 w 1292"/>
                <a:gd name="T3" fmla="*/ 1519 h 1749"/>
                <a:gd name="T4" fmla="*/ 1285 w 1292"/>
                <a:gd name="T5" fmla="*/ 1538 h 1749"/>
                <a:gd name="T6" fmla="*/ 1292 w 1292"/>
                <a:gd name="T7" fmla="*/ 1578 h 1749"/>
                <a:gd name="T8" fmla="*/ 1285 w 1292"/>
                <a:gd name="T9" fmla="*/ 1617 h 1749"/>
                <a:gd name="T10" fmla="*/ 1262 w 1292"/>
                <a:gd name="T11" fmla="*/ 1652 h 1749"/>
                <a:gd name="T12" fmla="*/ 1244 w 1292"/>
                <a:gd name="T13" fmla="*/ 1666 h 1749"/>
                <a:gd name="T14" fmla="*/ 1147 w 1292"/>
                <a:gd name="T15" fmla="*/ 1731 h 1749"/>
                <a:gd name="T16" fmla="*/ 1128 w 1292"/>
                <a:gd name="T17" fmla="*/ 1742 h 1749"/>
                <a:gd name="T18" fmla="*/ 1088 w 1292"/>
                <a:gd name="T19" fmla="*/ 1749 h 1749"/>
                <a:gd name="T20" fmla="*/ 1047 w 1292"/>
                <a:gd name="T21" fmla="*/ 1741 h 1749"/>
                <a:gd name="T22" fmla="*/ 1013 w 1292"/>
                <a:gd name="T23" fmla="*/ 1719 h 1749"/>
                <a:gd name="T24" fmla="*/ 1000 w 1292"/>
                <a:gd name="T25" fmla="*/ 1702 h 1749"/>
                <a:gd name="T26" fmla="*/ 19 w 1292"/>
                <a:gd name="T27" fmla="*/ 232 h 1749"/>
                <a:gd name="T28" fmla="*/ 9 w 1292"/>
                <a:gd name="T29" fmla="*/ 212 h 1749"/>
                <a:gd name="T30" fmla="*/ 0 w 1292"/>
                <a:gd name="T31" fmla="*/ 171 h 1749"/>
                <a:gd name="T32" fmla="*/ 9 w 1292"/>
                <a:gd name="T33" fmla="*/ 132 h 1749"/>
                <a:gd name="T34" fmla="*/ 32 w 1292"/>
                <a:gd name="T35" fmla="*/ 98 h 1749"/>
                <a:gd name="T36" fmla="*/ 49 w 1292"/>
                <a:gd name="T37" fmla="*/ 83 h 1749"/>
                <a:gd name="T38" fmla="*/ 147 w 1292"/>
                <a:gd name="T39" fmla="*/ 19 h 1749"/>
                <a:gd name="T40" fmla="*/ 166 w 1292"/>
                <a:gd name="T41" fmla="*/ 7 h 1749"/>
                <a:gd name="T42" fmla="*/ 206 w 1292"/>
                <a:gd name="T43" fmla="*/ 0 h 1749"/>
                <a:gd name="T44" fmla="*/ 247 w 1292"/>
                <a:gd name="T45" fmla="*/ 9 h 1749"/>
                <a:gd name="T46" fmla="*/ 281 w 1292"/>
                <a:gd name="T47" fmla="*/ 30 h 1749"/>
                <a:gd name="T48" fmla="*/ 294 w 1292"/>
                <a:gd name="T49" fmla="*/ 47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49">
                  <a:moveTo>
                    <a:pt x="294" y="47"/>
                  </a:moveTo>
                  <a:lnTo>
                    <a:pt x="1275" y="1519"/>
                  </a:lnTo>
                  <a:lnTo>
                    <a:pt x="1285" y="1538"/>
                  </a:lnTo>
                  <a:lnTo>
                    <a:pt x="1292" y="1578"/>
                  </a:lnTo>
                  <a:lnTo>
                    <a:pt x="1285" y="1617"/>
                  </a:lnTo>
                  <a:lnTo>
                    <a:pt x="1262" y="1652"/>
                  </a:lnTo>
                  <a:lnTo>
                    <a:pt x="1244" y="1666"/>
                  </a:lnTo>
                  <a:lnTo>
                    <a:pt x="1147" y="1731"/>
                  </a:lnTo>
                  <a:lnTo>
                    <a:pt x="1128" y="1742"/>
                  </a:lnTo>
                  <a:lnTo>
                    <a:pt x="1088" y="1749"/>
                  </a:lnTo>
                  <a:lnTo>
                    <a:pt x="1047" y="1741"/>
                  </a:lnTo>
                  <a:lnTo>
                    <a:pt x="1013" y="1719"/>
                  </a:lnTo>
                  <a:lnTo>
                    <a:pt x="1000" y="1702"/>
                  </a:lnTo>
                  <a:lnTo>
                    <a:pt x="19" y="232"/>
                  </a:lnTo>
                  <a:lnTo>
                    <a:pt x="9" y="212"/>
                  </a:lnTo>
                  <a:lnTo>
                    <a:pt x="0" y="171"/>
                  </a:lnTo>
                  <a:lnTo>
                    <a:pt x="9" y="132"/>
                  </a:lnTo>
                  <a:lnTo>
                    <a:pt x="32" y="98"/>
                  </a:lnTo>
                  <a:lnTo>
                    <a:pt x="49" y="83"/>
                  </a:lnTo>
                  <a:lnTo>
                    <a:pt x="147" y="19"/>
                  </a:lnTo>
                  <a:lnTo>
                    <a:pt x="166" y="7"/>
                  </a:lnTo>
                  <a:lnTo>
                    <a:pt x="206" y="0"/>
                  </a:lnTo>
                  <a:lnTo>
                    <a:pt x="247" y="9"/>
                  </a:lnTo>
                  <a:lnTo>
                    <a:pt x="281" y="30"/>
                  </a:lnTo>
                  <a:lnTo>
                    <a:pt x="294" y="4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xmlns="" id="{4ACCFB1E-0C48-4837-9CF8-D4C1707FA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84"/>
              <a:ext cx="232" cy="286"/>
            </a:xfrm>
            <a:custGeom>
              <a:avLst/>
              <a:gdLst>
                <a:gd name="T0" fmla="*/ 294 w 697"/>
                <a:gd name="T1" fmla="*/ 49 h 858"/>
                <a:gd name="T2" fmla="*/ 678 w 697"/>
                <a:gd name="T3" fmla="*/ 628 h 858"/>
                <a:gd name="T4" fmla="*/ 690 w 697"/>
                <a:gd name="T5" fmla="*/ 646 h 858"/>
                <a:gd name="T6" fmla="*/ 697 w 697"/>
                <a:gd name="T7" fmla="*/ 687 h 858"/>
                <a:gd name="T8" fmla="*/ 690 w 697"/>
                <a:gd name="T9" fmla="*/ 727 h 858"/>
                <a:gd name="T10" fmla="*/ 667 w 697"/>
                <a:gd name="T11" fmla="*/ 762 h 858"/>
                <a:gd name="T12" fmla="*/ 650 w 697"/>
                <a:gd name="T13" fmla="*/ 775 h 858"/>
                <a:gd name="T14" fmla="*/ 552 w 697"/>
                <a:gd name="T15" fmla="*/ 839 h 858"/>
                <a:gd name="T16" fmla="*/ 533 w 697"/>
                <a:gd name="T17" fmla="*/ 851 h 858"/>
                <a:gd name="T18" fmla="*/ 491 w 697"/>
                <a:gd name="T19" fmla="*/ 858 h 858"/>
                <a:gd name="T20" fmla="*/ 452 w 697"/>
                <a:gd name="T21" fmla="*/ 849 h 858"/>
                <a:gd name="T22" fmla="*/ 418 w 697"/>
                <a:gd name="T23" fmla="*/ 828 h 858"/>
                <a:gd name="T24" fmla="*/ 405 w 697"/>
                <a:gd name="T25" fmla="*/ 811 h 858"/>
                <a:gd name="T26" fmla="*/ 19 w 697"/>
                <a:gd name="T27" fmla="*/ 232 h 858"/>
                <a:gd name="T28" fmla="*/ 7 w 697"/>
                <a:gd name="T29" fmla="*/ 213 h 858"/>
                <a:gd name="T30" fmla="*/ 0 w 697"/>
                <a:gd name="T31" fmla="*/ 171 h 858"/>
                <a:gd name="T32" fmla="*/ 7 w 697"/>
                <a:gd name="T33" fmla="*/ 132 h 858"/>
                <a:gd name="T34" fmla="*/ 30 w 697"/>
                <a:gd name="T35" fmla="*/ 98 h 858"/>
                <a:gd name="T36" fmla="*/ 48 w 697"/>
                <a:gd name="T37" fmla="*/ 85 h 858"/>
                <a:gd name="T38" fmla="*/ 146 w 697"/>
                <a:gd name="T39" fmla="*/ 19 h 858"/>
                <a:gd name="T40" fmla="*/ 166 w 697"/>
                <a:gd name="T41" fmla="*/ 9 h 858"/>
                <a:gd name="T42" fmla="*/ 206 w 697"/>
                <a:gd name="T43" fmla="*/ 0 h 858"/>
                <a:gd name="T44" fmla="*/ 245 w 697"/>
                <a:gd name="T45" fmla="*/ 9 h 858"/>
                <a:gd name="T46" fmla="*/ 280 w 697"/>
                <a:gd name="T47" fmla="*/ 32 h 858"/>
                <a:gd name="T48" fmla="*/ 294 w 697"/>
                <a:gd name="T49" fmla="*/ 49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8">
                  <a:moveTo>
                    <a:pt x="294" y="49"/>
                  </a:moveTo>
                  <a:lnTo>
                    <a:pt x="678" y="628"/>
                  </a:lnTo>
                  <a:lnTo>
                    <a:pt x="690" y="646"/>
                  </a:lnTo>
                  <a:lnTo>
                    <a:pt x="697" y="687"/>
                  </a:lnTo>
                  <a:lnTo>
                    <a:pt x="690" y="727"/>
                  </a:lnTo>
                  <a:lnTo>
                    <a:pt x="667" y="762"/>
                  </a:lnTo>
                  <a:lnTo>
                    <a:pt x="650" y="775"/>
                  </a:lnTo>
                  <a:lnTo>
                    <a:pt x="552" y="839"/>
                  </a:lnTo>
                  <a:lnTo>
                    <a:pt x="533" y="851"/>
                  </a:lnTo>
                  <a:lnTo>
                    <a:pt x="491" y="858"/>
                  </a:lnTo>
                  <a:lnTo>
                    <a:pt x="452" y="849"/>
                  </a:lnTo>
                  <a:lnTo>
                    <a:pt x="418" y="828"/>
                  </a:lnTo>
                  <a:lnTo>
                    <a:pt x="405" y="811"/>
                  </a:lnTo>
                  <a:lnTo>
                    <a:pt x="19" y="232"/>
                  </a:lnTo>
                  <a:lnTo>
                    <a:pt x="7" y="213"/>
                  </a:lnTo>
                  <a:lnTo>
                    <a:pt x="0" y="171"/>
                  </a:lnTo>
                  <a:lnTo>
                    <a:pt x="7" y="132"/>
                  </a:lnTo>
                  <a:lnTo>
                    <a:pt x="30" y="98"/>
                  </a:lnTo>
                  <a:lnTo>
                    <a:pt x="48" y="85"/>
                  </a:lnTo>
                  <a:lnTo>
                    <a:pt x="146" y="19"/>
                  </a:lnTo>
                  <a:lnTo>
                    <a:pt x="166" y="9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80" y="32"/>
                  </a:lnTo>
                  <a:lnTo>
                    <a:pt x="294" y="4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xmlns="" id="{50A3367B-DD52-4445-A57C-CA5703A84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682"/>
              <a:ext cx="232" cy="286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6 h 857"/>
                <a:gd name="T4" fmla="*/ 688 w 695"/>
                <a:gd name="T5" fmla="*/ 645 h 857"/>
                <a:gd name="T6" fmla="*/ 695 w 695"/>
                <a:gd name="T7" fmla="*/ 685 h 857"/>
                <a:gd name="T8" fmla="*/ 688 w 695"/>
                <a:gd name="T9" fmla="*/ 726 h 857"/>
                <a:gd name="T10" fmla="*/ 665 w 695"/>
                <a:gd name="T11" fmla="*/ 760 h 857"/>
                <a:gd name="T12" fmla="*/ 648 w 695"/>
                <a:gd name="T13" fmla="*/ 773 h 857"/>
                <a:gd name="T14" fmla="*/ 550 w 695"/>
                <a:gd name="T15" fmla="*/ 838 h 857"/>
                <a:gd name="T16" fmla="*/ 531 w 695"/>
                <a:gd name="T17" fmla="*/ 850 h 857"/>
                <a:gd name="T18" fmla="*/ 491 w 695"/>
                <a:gd name="T19" fmla="*/ 857 h 857"/>
                <a:gd name="T20" fmla="*/ 451 w 695"/>
                <a:gd name="T21" fmla="*/ 850 h 857"/>
                <a:gd name="T22" fmla="*/ 416 w 695"/>
                <a:gd name="T23" fmla="*/ 827 h 857"/>
                <a:gd name="T24" fmla="*/ 403 w 695"/>
                <a:gd name="T25" fmla="*/ 809 h 857"/>
                <a:gd name="T26" fmla="*/ 19 w 695"/>
                <a:gd name="T27" fmla="*/ 230 h 857"/>
                <a:gd name="T28" fmla="*/ 7 w 695"/>
                <a:gd name="T29" fmla="*/ 212 h 857"/>
                <a:gd name="T30" fmla="*/ 0 w 695"/>
                <a:gd name="T31" fmla="*/ 171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9 h 857"/>
                <a:gd name="T40" fmla="*/ 164 w 695"/>
                <a:gd name="T41" fmla="*/ 7 h 857"/>
                <a:gd name="T42" fmla="*/ 204 w 695"/>
                <a:gd name="T43" fmla="*/ 0 h 857"/>
                <a:gd name="T44" fmla="*/ 245 w 695"/>
                <a:gd name="T45" fmla="*/ 9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6"/>
                  </a:lnTo>
                  <a:lnTo>
                    <a:pt x="688" y="645"/>
                  </a:lnTo>
                  <a:lnTo>
                    <a:pt x="695" y="685"/>
                  </a:lnTo>
                  <a:lnTo>
                    <a:pt x="688" y="726"/>
                  </a:lnTo>
                  <a:lnTo>
                    <a:pt x="665" y="760"/>
                  </a:lnTo>
                  <a:lnTo>
                    <a:pt x="648" y="773"/>
                  </a:lnTo>
                  <a:lnTo>
                    <a:pt x="550" y="838"/>
                  </a:lnTo>
                  <a:lnTo>
                    <a:pt x="531" y="850"/>
                  </a:lnTo>
                  <a:lnTo>
                    <a:pt x="491" y="857"/>
                  </a:lnTo>
                  <a:lnTo>
                    <a:pt x="451" y="850"/>
                  </a:lnTo>
                  <a:lnTo>
                    <a:pt x="416" y="827"/>
                  </a:lnTo>
                  <a:lnTo>
                    <a:pt x="403" y="809"/>
                  </a:lnTo>
                  <a:lnTo>
                    <a:pt x="19" y="230"/>
                  </a:lnTo>
                  <a:lnTo>
                    <a:pt x="7" y="212"/>
                  </a:lnTo>
                  <a:lnTo>
                    <a:pt x="0" y="171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5" y="9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xmlns="" id="{C47C6908-3930-4C35-B5EA-B3D909EE8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725"/>
              <a:ext cx="430" cy="583"/>
            </a:xfrm>
            <a:custGeom>
              <a:avLst/>
              <a:gdLst>
                <a:gd name="T0" fmla="*/ 292 w 1290"/>
                <a:gd name="T1" fmla="*/ 48 h 1748"/>
                <a:gd name="T2" fmla="*/ 1271 w 1290"/>
                <a:gd name="T3" fmla="*/ 1518 h 1748"/>
                <a:gd name="T4" fmla="*/ 1283 w 1290"/>
                <a:gd name="T5" fmla="*/ 1537 h 1748"/>
                <a:gd name="T6" fmla="*/ 1290 w 1290"/>
                <a:gd name="T7" fmla="*/ 1577 h 1748"/>
                <a:gd name="T8" fmla="*/ 1283 w 1290"/>
                <a:gd name="T9" fmla="*/ 1616 h 1748"/>
                <a:gd name="T10" fmla="*/ 1260 w 1290"/>
                <a:gd name="T11" fmla="*/ 1651 h 1748"/>
                <a:gd name="T12" fmla="*/ 1242 w 1290"/>
                <a:gd name="T13" fmla="*/ 1665 h 1748"/>
                <a:gd name="T14" fmla="*/ 1144 w 1290"/>
                <a:gd name="T15" fmla="*/ 1730 h 1748"/>
                <a:gd name="T16" fmla="*/ 1126 w 1290"/>
                <a:gd name="T17" fmla="*/ 1741 h 1748"/>
                <a:gd name="T18" fmla="*/ 1085 w 1290"/>
                <a:gd name="T19" fmla="*/ 1748 h 1748"/>
                <a:gd name="T20" fmla="*/ 1045 w 1290"/>
                <a:gd name="T21" fmla="*/ 1740 h 1748"/>
                <a:gd name="T22" fmla="*/ 1010 w 1290"/>
                <a:gd name="T23" fmla="*/ 1718 h 1748"/>
                <a:gd name="T24" fmla="*/ 998 w 1290"/>
                <a:gd name="T25" fmla="*/ 1701 h 1748"/>
                <a:gd name="T26" fmla="*/ 17 w 1290"/>
                <a:gd name="T27" fmla="*/ 232 h 1748"/>
                <a:gd name="T28" fmla="*/ 7 w 1290"/>
                <a:gd name="T29" fmla="*/ 214 h 1748"/>
                <a:gd name="T30" fmla="*/ 0 w 1290"/>
                <a:gd name="T31" fmla="*/ 172 h 1748"/>
                <a:gd name="T32" fmla="*/ 7 w 1290"/>
                <a:gd name="T33" fmla="*/ 133 h 1748"/>
                <a:gd name="T34" fmla="*/ 30 w 1290"/>
                <a:gd name="T35" fmla="*/ 98 h 1748"/>
                <a:gd name="T36" fmla="*/ 47 w 1290"/>
                <a:gd name="T37" fmla="*/ 85 h 1748"/>
                <a:gd name="T38" fmla="*/ 145 w 1290"/>
                <a:gd name="T39" fmla="*/ 19 h 1748"/>
                <a:gd name="T40" fmla="*/ 164 w 1290"/>
                <a:gd name="T41" fmla="*/ 9 h 1748"/>
                <a:gd name="T42" fmla="*/ 204 w 1290"/>
                <a:gd name="T43" fmla="*/ 0 h 1748"/>
                <a:gd name="T44" fmla="*/ 244 w 1290"/>
                <a:gd name="T45" fmla="*/ 9 h 1748"/>
                <a:gd name="T46" fmla="*/ 279 w 1290"/>
                <a:gd name="T47" fmla="*/ 32 h 1748"/>
                <a:gd name="T48" fmla="*/ 292 w 1290"/>
                <a:gd name="T49" fmla="*/ 4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292" y="48"/>
                  </a:moveTo>
                  <a:lnTo>
                    <a:pt x="1271" y="1518"/>
                  </a:lnTo>
                  <a:lnTo>
                    <a:pt x="1283" y="1537"/>
                  </a:lnTo>
                  <a:lnTo>
                    <a:pt x="1290" y="1577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2" y="1665"/>
                  </a:lnTo>
                  <a:lnTo>
                    <a:pt x="1144" y="1730"/>
                  </a:lnTo>
                  <a:lnTo>
                    <a:pt x="1126" y="1741"/>
                  </a:lnTo>
                  <a:lnTo>
                    <a:pt x="1085" y="1748"/>
                  </a:lnTo>
                  <a:lnTo>
                    <a:pt x="1045" y="1740"/>
                  </a:lnTo>
                  <a:lnTo>
                    <a:pt x="1010" y="1718"/>
                  </a:lnTo>
                  <a:lnTo>
                    <a:pt x="998" y="1701"/>
                  </a:lnTo>
                  <a:lnTo>
                    <a:pt x="17" y="232"/>
                  </a:lnTo>
                  <a:lnTo>
                    <a:pt x="7" y="214"/>
                  </a:lnTo>
                  <a:lnTo>
                    <a:pt x="0" y="172"/>
                  </a:lnTo>
                  <a:lnTo>
                    <a:pt x="7" y="133"/>
                  </a:lnTo>
                  <a:lnTo>
                    <a:pt x="30" y="98"/>
                  </a:lnTo>
                  <a:lnTo>
                    <a:pt x="47" y="85"/>
                  </a:lnTo>
                  <a:lnTo>
                    <a:pt x="145" y="19"/>
                  </a:lnTo>
                  <a:lnTo>
                    <a:pt x="164" y="9"/>
                  </a:lnTo>
                  <a:lnTo>
                    <a:pt x="204" y="0"/>
                  </a:lnTo>
                  <a:lnTo>
                    <a:pt x="244" y="9"/>
                  </a:lnTo>
                  <a:lnTo>
                    <a:pt x="279" y="32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xmlns="" id="{E0D8B8A6-20B7-450E-85B5-4E5DB9F8F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1817"/>
              <a:ext cx="232" cy="285"/>
            </a:xfrm>
            <a:custGeom>
              <a:avLst/>
              <a:gdLst>
                <a:gd name="T0" fmla="*/ 292 w 695"/>
                <a:gd name="T1" fmla="*/ 48 h 856"/>
                <a:gd name="T2" fmla="*/ 677 w 695"/>
                <a:gd name="T3" fmla="*/ 625 h 856"/>
                <a:gd name="T4" fmla="*/ 688 w 695"/>
                <a:gd name="T5" fmla="*/ 644 h 856"/>
                <a:gd name="T6" fmla="*/ 695 w 695"/>
                <a:gd name="T7" fmla="*/ 684 h 856"/>
                <a:gd name="T8" fmla="*/ 688 w 695"/>
                <a:gd name="T9" fmla="*/ 725 h 856"/>
                <a:gd name="T10" fmla="*/ 665 w 695"/>
                <a:gd name="T11" fmla="*/ 759 h 856"/>
                <a:gd name="T12" fmla="*/ 648 w 695"/>
                <a:gd name="T13" fmla="*/ 772 h 856"/>
                <a:gd name="T14" fmla="*/ 550 w 695"/>
                <a:gd name="T15" fmla="*/ 837 h 856"/>
                <a:gd name="T16" fmla="*/ 531 w 695"/>
                <a:gd name="T17" fmla="*/ 849 h 856"/>
                <a:gd name="T18" fmla="*/ 491 w 695"/>
                <a:gd name="T19" fmla="*/ 856 h 856"/>
                <a:gd name="T20" fmla="*/ 452 w 695"/>
                <a:gd name="T21" fmla="*/ 849 h 856"/>
                <a:gd name="T22" fmla="*/ 417 w 695"/>
                <a:gd name="T23" fmla="*/ 826 h 856"/>
                <a:gd name="T24" fmla="*/ 403 w 695"/>
                <a:gd name="T25" fmla="*/ 808 h 856"/>
                <a:gd name="T26" fmla="*/ 19 w 695"/>
                <a:gd name="T27" fmla="*/ 231 h 856"/>
                <a:gd name="T28" fmla="*/ 7 w 695"/>
                <a:gd name="T29" fmla="*/ 212 h 856"/>
                <a:gd name="T30" fmla="*/ 0 w 695"/>
                <a:gd name="T31" fmla="*/ 172 h 856"/>
                <a:gd name="T32" fmla="*/ 9 w 695"/>
                <a:gd name="T33" fmla="*/ 131 h 856"/>
                <a:gd name="T34" fmla="*/ 30 w 695"/>
                <a:gd name="T35" fmla="*/ 98 h 856"/>
                <a:gd name="T36" fmla="*/ 47 w 695"/>
                <a:gd name="T37" fmla="*/ 84 h 856"/>
                <a:gd name="T38" fmla="*/ 145 w 695"/>
                <a:gd name="T39" fmla="*/ 19 h 856"/>
                <a:gd name="T40" fmla="*/ 164 w 695"/>
                <a:gd name="T41" fmla="*/ 8 h 856"/>
                <a:gd name="T42" fmla="*/ 206 w 695"/>
                <a:gd name="T43" fmla="*/ 0 h 856"/>
                <a:gd name="T44" fmla="*/ 245 w 695"/>
                <a:gd name="T45" fmla="*/ 9 h 856"/>
                <a:gd name="T46" fmla="*/ 279 w 695"/>
                <a:gd name="T47" fmla="*/ 31 h 856"/>
                <a:gd name="T48" fmla="*/ 292 w 695"/>
                <a:gd name="T49" fmla="*/ 48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292" y="48"/>
                  </a:moveTo>
                  <a:lnTo>
                    <a:pt x="677" y="625"/>
                  </a:lnTo>
                  <a:lnTo>
                    <a:pt x="688" y="644"/>
                  </a:lnTo>
                  <a:lnTo>
                    <a:pt x="695" y="684"/>
                  </a:lnTo>
                  <a:lnTo>
                    <a:pt x="688" y="725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7"/>
                  </a:lnTo>
                  <a:lnTo>
                    <a:pt x="531" y="849"/>
                  </a:lnTo>
                  <a:lnTo>
                    <a:pt x="491" y="856"/>
                  </a:lnTo>
                  <a:lnTo>
                    <a:pt x="452" y="849"/>
                  </a:lnTo>
                  <a:lnTo>
                    <a:pt x="417" y="826"/>
                  </a:lnTo>
                  <a:lnTo>
                    <a:pt x="403" y="808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1"/>
                  </a:lnTo>
                  <a:lnTo>
                    <a:pt x="30" y="98"/>
                  </a:lnTo>
                  <a:lnTo>
                    <a:pt x="47" y="84"/>
                  </a:lnTo>
                  <a:lnTo>
                    <a:pt x="145" y="19"/>
                  </a:lnTo>
                  <a:lnTo>
                    <a:pt x="164" y="8"/>
                  </a:lnTo>
                  <a:lnTo>
                    <a:pt x="206" y="0"/>
                  </a:lnTo>
                  <a:lnTo>
                    <a:pt x="245" y="9"/>
                  </a:lnTo>
                  <a:lnTo>
                    <a:pt x="279" y="31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xmlns="" id="{4BBE587A-17A1-4B11-83EE-973D7D0AE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" y="2115"/>
              <a:ext cx="232" cy="285"/>
            </a:xfrm>
            <a:custGeom>
              <a:avLst/>
              <a:gdLst>
                <a:gd name="T0" fmla="*/ 292 w 695"/>
                <a:gd name="T1" fmla="*/ 48 h 857"/>
                <a:gd name="T2" fmla="*/ 678 w 695"/>
                <a:gd name="T3" fmla="*/ 627 h 857"/>
                <a:gd name="T4" fmla="*/ 688 w 695"/>
                <a:gd name="T5" fmla="*/ 645 h 857"/>
                <a:gd name="T6" fmla="*/ 695 w 695"/>
                <a:gd name="T7" fmla="*/ 686 h 857"/>
                <a:gd name="T8" fmla="*/ 688 w 695"/>
                <a:gd name="T9" fmla="*/ 724 h 857"/>
                <a:gd name="T10" fmla="*/ 665 w 695"/>
                <a:gd name="T11" fmla="*/ 759 h 857"/>
                <a:gd name="T12" fmla="*/ 648 w 695"/>
                <a:gd name="T13" fmla="*/ 772 h 857"/>
                <a:gd name="T14" fmla="*/ 550 w 695"/>
                <a:gd name="T15" fmla="*/ 838 h 857"/>
                <a:gd name="T16" fmla="*/ 531 w 695"/>
                <a:gd name="T17" fmla="*/ 848 h 857"/>
                <a:gd name="T18" fmla="*/ 491 w 695"/>
                <a:gd name="T19" fmla="*/ 857 h 857"/>
                <a:gd name="T20" fmla="*/ 450 w 695"/>
                <a:gd name="T21" fmla="*/ 848 h 857"/>
                <a:gd name="T22" fmla="*/ 416 w 695"/>
                <a:gd name="T23" fmla="*/ 825 h 857"/>
                <a:gd name="T24" fmla="*/ 403 w 695"/>
                <a:gd name="T25" fmla="*/ 809 h 857"/>
                <a:gd name="T26" fmla="*/ 18 w 695"/>
                <a:gd name="T27" fmla="*/ 231 h 857"/>
                <a:gd name="T28" fmla="*/ 7 w 695"/>
                <a:gd name="T29" fmla="*/ 212 h 857"/>
                <a:gd name="T30" fmla="*/ 0 w 695"/>
                <a:gd name="T31" fmla="*/ 172 h 857"/>
                <a:gd name="T32" fmla="*/ 7 w 695"/>
                <a:gd name="T33" fmla="*/ 131 h 857"/>
                <a:gd name="T34" fmla="*/ 30 w 695"/>
                <a:gd name="T35" fmla="*/ 97 h 857"/>
                <a:gd name="T36" fmla="*/ 47 w 695"/>
                <a:gd name="T37" fmla="*/ 84 h 857"/>
                <a:gd name="T38" fmla="*/ 145 w 695"/>
                <a:gd name="T39" fmla="*/ 17 h 857"/>
                <a:gd name="T40" fmla="*/ 164 w 695"/>
                <a:gd name="T41" fmla="*/ 7 h 857"/>
                <a:gd name="T42" fmla="*/ 204 w 695"/>
                <a:gd name="T43" fmla="*/ 0 h 857"/>
                <a:gd name="T44" fmla="*/ 244 w 695"/>
                <a:gd name="T45" fmla="*/ 7 h 857"/>
                <a:gd name="T46" fmla="*/ 279 w 695"/>
                <a:gd name="T47" fmla="*/ 30 h 857"/>
                <a:gd name="T48" fmla="*/ 292 w 695"/>
                <a:gd name="T49" fmla="*/ 48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7">
                  <a:moveTo>
                    <a:pt x="292" y="48"/>
                  </a:moveTo>
                  <a:lnTo>
                    <a:pt x="678" y="627"/>
                  </a:lnTo>
                  <a:lnTo>
                    <a:pt x="688" y="645"/>
                  </a:lnTo>
                  <a:lnTo>
                    <a:pt x="695" y="686"/>
                  </a:lnTo>
                  <a:lnTo>
                    <a:pt x="688" y="724"/>
                  </a:lnTo>
                  <a:lnTo>
                    <a:pt x="665" y="759"/>
                  </a:lnTo>
                  <a:lnTo>
                    <a:pt x="648" y="772"/>
                  </a:lnTo>
                  <a:lnTo>
                    <a:pt x="550" y="838"/>
                  </a:lnTo>
                  <a:lnTo>
                    <a:pt x="531" y="848"/>
                  </a:lnTo>
                  <a:lnTo>
                    <a:pt x="491" y="857"/>
                  </a:lnTo>
                  <a:lnTo>
                    <a:pt x="450" y="848"/>
                  </a:lnTo>
                  <a:lnTo>
                    <a:pt x="416" y="825"/>
                  </a:lnTo>
                  <a:lnTo>
                    <a:pt x="403" y="809"/>
                  </a:lnTo>
                  <a:lnTo>
                    <a:pt x="18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7" y="131"/>
                  </a:lnTo>
                  <a:lnTo>
                    <a:pt x="30" y="97"/>
                  </a:lnTo>
                  <a:lnTo>
                    <a:pt x="47" y="84"/>
                  </a:lnTo>
                  <a:lnTo>
                    <a:pt x="145" y="17"/>
                  </a:lnTo>
                  <a:lnTo>
                    <a:pt x="164" y="7"/>
                  </a:lnTo>
                  <a:lnTo>
                    <a:pt x="204" y="0"/>
                  </a:lnTo>
                  <a:lnTo>
                    <a:pt x="244" y="7"/>
                  </a:lnTo>
                  <a:lnTo>
                    <a:pt x="279" y="30"/>
                  </a:lnTo>
                  <a:lnTo>
                    <a:pt x="292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xmlns="" id="{2D53D9CD-B6F1-4C4A-85A9-888402BA6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1909"/>
              <a:ext cx="430" cy="582"/>
            </a:xfrm>
            <a:custGeom>
              <a:avLst/>
              <a:gdLst>
                <a:gd name="T0" fmla="*/ 294 w 1290"/>
                <a:gd name="T1" fmla="*/ 48 h 1747"/>
                <a:gd name="T2" fmla="*/ 1273 w 1290"/>
                <a:gd name="T3" fmla="*/ 1517 h 1747"/>
                <a:gd name="T4" fmla="*/ 1283 w 1290"/>
                <a:gd name="T5" fmla="*/ 1535 h 1747"/>
                <a:gd name="T6" fmla="*/ 1290 w 1290"/>
                <a:gd name="T7" fmla="*/ 1576 h 1747"/>
                <a:gd name="T8" fmla="*/ 1283 w 1290"/>
                <a:gd name="T9" fmla="*/ 1616 h 1747"/>
                <a:gd name="T10" fmla="*/ 1260 w 1290"/>
                <a:gd name="T11" fmla="*/ 1651 h 1747"/>
                <a:gd name="T12" fmla="*/ 1243 w 1290"/>
                <a:gd name="T13" fmla="*/ 1664 h 1747"/>
                <a:gd name="T14" fmla="*/ 1145 w 1290"/>
                <a:gd name="T15" fmla="*/ 1730 h 1747"/>
                <a:gd name="T16" fmla="*/ 1126 w 1290"/>
                <a:gd name="T17" fmla="*/ 1740 h 1747"/>
                <a:gd name="T18" fmla="*/ 1086 w 1290"/>
                <a:gd name="T19" fmla="*/ 1747 h 1747"/>
                <a:gd name="T20" fmla="*/ 1045 w 1290"/>
                <a:gd name="T21" fmla="*/ 1740 h 1747"/>
                <a:gd name="T22" fmla="*/ 1012 w 1290"/>
                <a:gd name="T23" fmla="*/ 1717 h 1747"/>
                <a:gd name="T24" fmla="*/ 998 w 1290"/>
                <a:gd name="T25" fmla="*/ 1700 h 1747"/>
                <a:gd name="T26" fmla="*/ 19 w 1290"/>
                <a:gd name="T27" fmla="*/ 231 h 1747"/>
                <a:gd name="T28" fmla="*/ 7 w 1290"/>
                <a:gd name="T29" fmla="*/ 212 h 1747"/>
                <a:gd name="T30" fmla="*/ 0 w 1290"/>
                <a:gd name="T31" fmla="*/ 172 h 1747"/>
                <a:gd name="T32" fmla="*/ 9 w 1290"/>
                <a:gd name="T33" fmla="*/ 132 h 1747"/>
                <a:gd name="T34" fmla="*/ 30 w 1290"/>
                <a:gd name="T35" fmla="*/ 97 h 1747"/>
                <a:gd name="T36" fmla="*/ 48 w 1290"/>
                <a:gd name="T37" fmla="*/ 84 h 1747"/>
                <a:gd name="T38" fmla="*/ 147 w 1290"/>
                <a:gd name="T39" fmla="*/ 19 h 1747"/>
                <a:gd name="T40" fmla="*/ 166 w 1290"/>
                <a:gd name="T41" fmla="*/ 8 h 1747"/>
                <a:gd name="T42" fmla="*/ 206 w 1290"/>
                <a:gd name="T43" fmla="*/ 0 h 1747"/>
                <a:gd name="T44" fmla="*/ 246 w 1290"/>
                <a:gd name="T45" fmla="*/ 8 h 1747"/>
                <a:gd name="T46" fmla="*/ 281 w 1290"/>
                <a:gd name="T47" fmla="*/ 31 h 1747"/>
                <a:gd name="T48" fmla="*/ 294 w 1290"/>
                <a:gd name="T49" fmla="*/ 48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7">
                  <a:moveTo>
                    <a:pt x="294" y="48"/>
                  </a:moveTo>
                  <a:lnTo>
                    <a:pt x="1273" y="1517"/>
                  </a:lnTo>
                  <a:lnTo>
                    <a:pt x="1283" y="1535"/>
                  </a:lnTo>
                  <a:lnTo>
                    <a:pt x="1290" y="1576"/>
                  </a:lnTo>
                  <a:lnTo>
                    <a:pt x="1283" y="1616"/>
                  </a:lnTo>
                  <a:lnTo>
                    <a:pt x="1260" y="1651"/>
                  </a:lnTo>
                  <a:lnTo>
                    <a:pt x="1243" y="1664"/>
                  </a:lnTo>
                  <a:lnTo>
                    <a:pt x="1145" y="1730"/>
                  </a:lnTo>
                  <a:lnTo>
                    <a:pt x="1126" y="1740"/>
                  </a:lnTo>
                  <a:lnTo>
                    <a:pt x="1086" y="1747"/>
                  </a:lnTo>
                  <a:lnTo>
                    <a:pt x="1045" y="1740"/>
                  </a:lnTo>
                  <a:lnTo>
                    <a:pt x="1012" y="1717"/>
                  </a:lnTo>
                  <a:lnTo>
                    <a:pt x="998" y="1700"/>
                  </a:lnTo>
                  <a:lnTo>
                    <a:pt x="19" y="231"/>
                  </a:lnTo>
                  <a:lnTo>
                    <a:pt x="7" y="212"/>
                  </a:lnTo>
                  <a:lnTo>
                    <a:pt x="0" y="172"/>
                  </a:lnTo>
                  <a:lnTo>
                    <a:pt x="9" y="132"/>
                  </a:lnTo>
                  <a:lnTo>
                    <a:pt x="30" y="97"/>
                  </a:lnTo>
                  <a:lnTo>
                    <a:pt x="48" y="84"/>
                  </a:lnTo>
                  <a:lnTo>
                    <a:pt x="147" y="19"/>
                  </a:lnTo>
                  <a:lnTo>
                    <a:pt x="166" y="8"/>
                  </a:lnTo>
                  <a:lnTo>
                    <a:pt x="206" y="0"/>
                  </a:lnTo>
                  <a:lnTo>
                    <a:pt x="246" y="8"/>
                  </a:lnTo>
                  <a:lnTo>
                    <a:pt x="281" y="31"/>
                  </a:lnTo>
                  <a:lnTo>
                    <a:pt x="294" y="4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xmlns="" id="{CC82205D-7EA3-462E-8804-71B30D782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567"/>
              <a:ext cx="430" cy="583"/>
            </a:xfrm>
            <a:custGeom>
              <a:avLst/>
              <a:gdLst>
                <a:gd name="T0" fmla="*/ 18 w 1290"/>
                <a:gd name="T1" fmla="*/ 1518 h 1748"/>
                <a:gd name="T2" fmla="*/ 998 w 1290"/>
                <a:gd name="T3" fmla="*/ 47 h 1748"/>
                <a:gd name="T4" fmla="*/ 1010 w 1290"/>
                <a:gd name="T5" fmla="*/ 30 h 1748"/>
                <a:gd name="T6" fmla="*/ 1045 w 1290"/>
                <a:gd name="T7" fmla="*/ 7 h 1748"/>
                <a:gd name="T8" fmla="*/ 1085 w 1290"/>
                <a:gd name="T9" fmla="*/ 0 h 1748"/>
                <a:gd name="T10" fmla="*/ 1126 w 1290"/>
                <a:gd name="T11" fmla="*/ 7 h 1748"/>
                <a:gd name="T12" fmla="*/ 1144 w 1290"/>
                <a:gd name="T13" fmla="*/ 19 h 1748"/>
                <a:gd name="T14" fmla="*/ 1242 w 1290"/>
                <a:gd name="T15" fmla="*/ 83 h 1748"/>
                <a:gd name="T16" fmla="*/ 1260 w 1290"/>
                <a:gd name="T17" fmla="*/ 96 h 1748"/>
                <a:gd name="T18" fmla="*/ 1283 w 1290"/>
                <a:gd name="T19" fmla="*/ 131 h 1748"/>
                <a:gd name="T20" fmla="*/ 1290 w 1290"/>
                <a:gd name="T21" fmla="*/ 171 h 1748"/>
                <a:gd name="T22" fmla="*/ 1283 w 1290"/>
                <a:gd name="T23" fmla="*/ 212 h 1748"/>
                <a:gd name="T24" fmla="*/ 1271 w 1290"/>
                <a:gd name="T25" fmla="*/ 230 h 1748"/>
                <a:gd name="T26" fmla="*/ 292 w 1290"/>
                <a:gd name="T27" fmla="*/ 1700 h 1748"/>
                <a:gd name="T28" fmla="*/ 279 w 1290"/>
                <a:gd name="T29" fmla="*/ 1718 h 1748"/>
                <a:gd name="T30" fmla="*/ 244 w 1290"/>
                <a:gd name="T31" fmla="*/ 1739 h 1748"/>
                <a:gd name="T32" fmla="*/ 204 w 1290"/>
                <a:gd name="T33" fmla="*/ 1748 h 1748"/>
                <a:gd name="T34" fmla="*/ 164 w 1290"/>
                <a:gd name="T35" fmla="*/ 1741 h 1748"/>
                <a:gd name="T36" fmla="*/ 145 w 1290"/>
                <a:gd name="T37" fmla="*/ 1729 h 1748"/>
                <a:gd name="T38" fmla="*/ 47 w 1290"/>
                <a:gd name="T39" fmla="*/ 1664 h 1748"/>
                <a:gd name="T40" fmla="*/ 30 w 1290"/>
                <a:gd name="T41" fmla="*/ 1652 h 1748"/>
                <a:gd name="T42" fmla="*/ 7 w 1290"/>
                <a:gd name="T43" fmla="*/ 1617 h 1748"/>
                <a:gd name="T44" fmla="*/ 0 w 1290"/>
                <a:gd name="T45" fmla="*/ 1577 h 1748"/>
                <a:gd name="T46" fmla="*/ 7 w 1290"/>
                <a:gd name="T47" fmla="*/ 1536 h 1748"/>
                <a:gd name="T48" fmla="*/ 18 w 1290"/>
                <a:gd name="T49" fmla="*/ 1518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8">
                  <a:moveTo>
                    <a:pt x="18" y="1518"/>
                  </a:moveTo>
                  <a:lnTo>
                    <a:pt x="998" y="47"/>
                  </a:lnTo>
                  <a:lnTo>
                    <a:pt x="1010" y="30"/>
                  </a:lnTo>
                  <a:lnTo>
                    <a:pt x="1045" y="7"/>
                  </a:lnTo>
                  <a:lnTo>
                    <a:pt x="1085" y="0"/>
                  </a:lnTo>
                  <a:lnTo>
                    <a:pt x="1126" y="7"/>
                  </a:lnTo>
                  <a:lnTo>
                    <a:pt x="1144" y="19"/>
                  </a:lnTo>
                  <a:lnTo>
                    <a:pt x="1242" y="83"/>
                  </a:lnTo>
                  <a:lnTo>
                    <a:pt x="1260" y="96"/>
                  </a:lnTo>
                  <a:lnTo>
                    <a:pt x="1283" y="131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1" y="230"/>
                  </a:lnTo>
                  <a:lnTo>
                    <a:pt x="292" y="1700"/>
                  </a:lnTo>
                  <a:lnTo>
                    <a:pt x="279" y="1718"/>
                  </a:lnTo>
                  <a:lnTo>
                    <a:pt x="244" y="1739"/>
                  </a:lnTo>
                  <a:lnTo>
                    <a:pt x="204" y="1748"/>
                  </a:lnTo>
                  <a:lnTo>
                    <a:pt x="164" y="1741"/>
                  </a:lnTo>
                  <a:lnTo>
                    <a:pt x="145" y="1729"/>
                  </a:lnTo>
                  <a:lnTo>
                    <a:pt x="47" y="1664"/>
                  </a:lnTo>
                  <a:lnTo>
                    <a:pt x="30" y="1652"/>
                  </a:lnTo>
                  <a:lnTo>
                    <a:pt x="7" y="1617"/>
                  </a:lnTo>
                  <a:lnTo>
                    <a:pt x="0" y="1577"/>
                  </a:lnTo>
                  <a:lnTo>
                    <a:pt x="7" y="1536"/>
                  </a:lnTo>
                  <a:lnTo>
                    <a:pt x="18" y="151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xmlns="" id="{7332483D-28CA-4549-A0B5-13E61EC55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76"/>
              <a:ext cx="430" cy="583"/>
            </a:xfrm>
            <a:custGeom>
              <a:avLst/>
              <a:gdLst>
                <a:gd name="T0" fmla="*/ 19 w 1290"/>
                <a:gd name="T1" fmla="*/ 1519 h 1749"/>
                <a:gd name="T2" fmla="*/ 998 w 1290"/>
                <a:gd name="T3" fmla="*/ 47 h 1749"/>
                <a:gd name="T4" fmla="*/ 1011 w 1290"/>
                <a:gd name="T5" fmla="*/ 32 h 1749"/>
                <a:gd name="T6" fmla="*/ 1045 w 1290"/>
                <a:gd name="T7" fmla="*/ 9 h 1749"/>
                <a:gd name="T8" fmla="*/ 1086 w 1290"/>
                <a:gd name="T9" fmla="*/ 0 h 1749"/>
                <a:gd name="T10" fmla="*/ 1126 w 1290"/>
                <a:gd name="T11" fmla="*/ 9 h 1749"/>
                <a:gd name="T12" fmla="*/ 1145 w 1290"/>
                <a:gd name="T13" fmla="*/ 19 h 1749"/>
                <a:gd name="T14" fmla="*/ 1243 w 1290"/>
                <a:gd name="T15" fmla="*/ 83 h 1749"/>
                <a:gd name="T16" fmla="*/ 1260 w 1290"/>
                <a:gd name="T17" fmla="*/ 98 h 1749"/>
                <a:gd name="T18" fmla="*/ 1283 w 1290"/>
                <a:gd name="T19" fmla="*/ 132 h 1749"/>
                <a:gd name="T20" fmla="*/ 1290 w 1290"/>
                <a:gd name="T21" fmla="*/ 171 h 1749"/>
                <a:gd name="T22" fmla="*/ 1283 w 1290"/>
                <a:gd name="T23" fmla="*/ 212 h 1749"/>
                <a:gd name="T24" fmla="*/ 1273 w 1290"/>
                <a:gd name="T25" fmla="*/ 230 h 1749"/>
                <a:gd name="T26" fmla="*/ 292 w 1290"/>
                <a:gd name="T27" fmla="*/ 1702 h 1749"/>
                <a:gd name="T28" fmla="*/ 279 w 1290"/>
                <a:gd name="T29" fmla="*/ 1719 h 1749"/>
                <a:gd name="T30" fmla="*/ 245 w 1290"/>
                <a:gd name="T31" fmla="*/ 1741 h 1749"/>
                <a:gd name="T32" fmla="*/ 206 w 1290"/>
                <a:gd name="T33" fmla="*/ 1749 h 1749"/>
                <a:gd name="T34" fmla="*/ 164 w 1290"/>
                <a:gd name="T35" fmla="*/ 1741 h 1749"/>
                <a:gd name="T36" fmla="*/ 145 w 1290"/>
                <a:gd name="T37" fmla="*/ 1731 h 1749"/>
                <a:gd name="T38" fmla="*/ 47 w 1290"/>
                <a:gd name="T39" fmla="*/ 1666 h 1749"/>
                <a:gd name="T40" fmla="*/ 30 w 1290"/>
                <a:gd name="T41" fmla="*/ 1652 h 1749"/>
                <a:gd name="T42" fmla="*/ 9 w 1290"/>
                <a:gd name="T43" fmla="*/ 1617 h 1749"/>
                <a:gd name="T44" fmla="*/ 0 w 1290"/>
                <a:gd name="T45" fmla="*/ 1578 h 1749"/>
                <a:gd name="T46" fmla="*/ 7 w 1290"/>
                <a:gd name="T47" fmla="*/ 1538 h 1749"/>
                <a:gd name="T48" fmla="*/ 19 w 1290"/>
                <a:gd name="T49" fmla="*/ 1519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0" h="1749">
                  <a:moveTo>
                    <a:pt x="19" y="1519"/>
                  </a:moveTo>
                  <a:lnTo>
                    <a:pt x="998" y="47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3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0" y="171"/>
                  </a:lnTo>
                  <a:lnTo>
                    <a:pt x="1283" y="212"/>
                  </a:lnTo>
                  <a:lnTo>
                    <a:pt x="1273" y="230"/>
                  </a:lnTo>
                  <a:lnTo>
                    <a:pt x="292" y="1702"/>
                  </a:lnTo>
                  <a:lnTo>
                    <a:pt x="279" y="1719"/>
                  </a:lnTo>
                  <a:lnTo>
                    <a:pt x="245" y="1741"/>
                  </a:lnTo>
                  <a:lnTo>
                    <a:pt x="206" y="1749"/>
                  </a:lnTo>
                  <a:lnTo>
                    <a:pt x="164" y="1741"/>
                  </a:lnTo>
                  <a:lnTo>
                    <a:pt x="145" y="1731"/>
                  </a:lnTo>
                  <a:lnTo>
                    <a:pt x="47" y="1666"/>
                  </a:lnTo>
                  <a:lnTo>
                    <a:pt x="30" y="1652"/>
                  </a:lnTo>
                  <a:lnTo>
                    <a:pt x="9" y="1617"/>
                  </a:lnTo>
                  <a:lnTo>
                    <a:pt x="0" y="1578"/>
                  </a:lnTo>
                  <a:lnTo>
                    <a:pt x="7" y="1538"/>
                  </a:lnTo>
                  <a:lnTo>
                    <a:pt x="19" y="1519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xmlns="" id="{6CF10A17-0DC5-409B-A889-84203F4E4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" y="384"/>
              <a:ext cx="430" cy="584"/>
            </a:xfrm>
            <a:custGeom>
              <a:avLst/>
              <a:gdLst>
                <a:gd name="T0" fmla="*/ 19 w 1292"/>
                <a:gd name="T1" fmla="*/ 1520 h 1751"/>
                <a:gd name="T2" fmla="*/ 998 w 1292"/>
                <a:gd name="T3" fmla="*/ 49 h 1751"/>
                <a:gd name="T4" fmla="*/ 1011 w 1292"/>
                <a:gd name="T5" fmla="*/ 32 h 1751"/>
                <a:gd name="T6" fmla="*/ 1045 w 1292"/>
                <a:gd name="T7" fmla="*/ 9 h 1751"/>
                <a:gd name="T8" fmla="*/ 1086 w 1292"/>
                <a:gd name="T9" fmla="*/ 0 h 1751"/>
                <a:gd name="T10" fmla="*/ 1126 w 1292"/>
                <a:gd name="T11" fmla="*/ 9 h 1751"/>
                <a:gd name="T12" fmla="*/ 1145 w 1292"/>
                <a:gd name="T13" fmla="*/ 19 h 1751"/>
                <a:gd name="T14" fmla="*/ 1243 w 1292"/>
                <a:gd name="T15" fmla="*/ 85 h 1751"/>
                <a:gd name="T16" fmla="*/ 1260 w 1292"/>
                <a:gd name="T17" fmla="*/ 98 h 1751"/>
                <a:gd name="T18" fmla="*/ 1283 w 1292"/>
                <a:gd name="T19" fmla="*/ 132 h 1751"/>
                <a:gd name="T20" fmla="*/ 1292 w 1292"/>
                <a:gd name="T21" fmla="*/ 171 h 1751"/>
                <a:gd name="T22" fmla="*/ 1283 w 1292"/>
                <a:gd name="T23" fmla="*/ 213 h 1751"/>
                <a:gd name="T24" fmla="*/ 1273 w 1292"/>
                <a:gd name="T25" fmla="*/ 232 h 1751"/>
                <a:gd name="T26" fmla="*/ 294 w 1292"/>
                <a:gd name="T27" fmla="*/ 1703 h 1751"/>
                <a:gd name="T28" fmla="*/ 281 w 1292"/>
                <a:gd name="T29" fmla="*/ 1721 h 1751"/>
                <a:gd name="T30" fmla="*/ 246 w 1292"/>
                <a:gd name="T31" fmla="*/ 1744 h 1751"/>
                <a:gd name="T32" fmla="*/ 206 w 1292"/>
                <a:gd name="T33" fmla="*/ 1751 h 1751"/>
                <a:gd name="T34" fmla="*/ 166 w 1292"/>
                <a:gd name="T35" fmla="*/ 1744 h 1751"/>
                <a:gd name="T36" fmla="*/ 147 w 1292"/>
                <a:gd name="T37" fmla="*/ 1732 h 1751"/>
                <a:gd name="T38" fmla="*/ 48 w 1292"/>
                <a:gd name="T39" fmla="*/ 1667 h 1751"/>
                <a:gd name="T40" fmla="*/ 30 w 1292"/>
                <a:gd name="T41" fmla="*/ 1654 h 1751"/>
                <a:gd name="T42" fmla="*/ 9 w 1292"/>
                <a:gd name="T43" fmla="*/ 1620 h 1751"/>
                <a:gd name="T44" fmla="*/ 0 w 1292"/>
                <a:gd name="T45" fmla="*/ 1579 h 1751"/>
                <a:gd name="T46" fmla="*/ 7 w 1292"/>
                <a:gd name="T47" fmla="*/ 1539 h 1751"/>
                <a:gd name="T48" fmla="*/ 19 w 1292"/>
                <a:gd name="T49" fmla="*/ 152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2" h="1751">
                  <a:moveTo>
                    <a:pt x="19" y="1520"/>
                  </a:moveTo>
                  <a:lnTo>
                    <a:pt x="998" y="49"/>
                  </a:lnTo>
                  <a:lnTo>
                    <a:pt x="1011" y="32"/>
                  </a:lnTo>
                  <a:lnTo>
                    <a:pt x="1045" y="9"/>
                  </a:lnTo>
                  <a:lnTo>
                    <a:pt x="1086" y="0"/>
                  </a:lnTo>
                  <a:lnTo>
                    <a:pt x="1126" y="9"/>
                  </a:lnTo>
                  <a:lnTo>
                    <a:pt x="1145" y="19"/>
                  </a:lnTo>
                  <a:lnTo>
                    <a:pt x="1243" y="85"/>
                  </a:lnTo>
                  <a:lnTo>
                    <a:pt x="1260" y="98"/>
                  </a:lnTo>
                  <a:lnTo>
                    <a:pt x="1283" y="132"/>
                  </a:lnTo>
                  <a:lnTo>
                    <a:pt x="1292" y="171"/>
                  </a:lnTo>
                  <a:lnTo>
                    <a:pt x="1283" y="213"/>
                  </a:lnTo>
                  <a:lnTo>
                    <a:pt x="1273" y="232"/>
                  </a:lnTo>
                  <a:lnTo>
                    <a:pt x="294" y="1703"/>
                  </a:lnTo>
                  <a:lnTo>
                    <a:pt x="281" y="1721"/>
                  </a:lnTo>
                  <a:lnTo>
                    <a:pt x="246" y="1744"/>
                  </a:lnTo>
                  <a:lnTo>
                    <a:pt x="206" y="1751"/>
                  </a:lnTo>
                  <a:lnTo>
                    <a:pt x="166" y="1744"/>
                  </a:lnTo>
                  <a:lnTo>
                    <a:pt x="147" y="1732"/>
                  </a:lnTo>
                  <a:lnTo>
                    <a:pt x="48" y="1667"/>
                  </a:lnTo>
                  <a:lnTo>
                    <a:pt x="30" y="1654"/>
                  </a:lnTo>
                  <a:lnTo>
                    <a:pt x="9" y="1620"/>
                  </a:lnTo>
                  <a:lnTo>
                    <a:pt x="0" y="1579"/>
                  </a:lnTo>
                  <a:lnTo>
                    <a:pt x="7" y="1539"/>
                  </a:lnTo>
                  <a:lnTo>
                    <a:pt x="19" y="1520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xmlns="" id="{28DA5040-E35F-4B7C-AF25-5C218FFC8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023"/>
              <a:ext cx="232" cy="285"/>
            </a:xfrm>
            <a:custGeom>
              <a:avLst/>
              <a:gdLst>
                <a:gd name="T0" fmla="*/ 19 w 696"/>
                <a:gd name="T1" fmla="*/ 625 h 855"/>
                <a:gd name="T2" fmla="*/ 403 w 696"/>
                <a:gd name="T3" fmla="*/ 48 h 855"/>
                <a:gd name="T4" fmla="*/ 416 w 696"/>
                <a:gd name="T5" fmla="*/ 30 h 855"/>
                <a:gd name="T6" fmla="*/ 451 w 696"/>
                <a:gd name="T7" fmla="*/ 7 h 855"/>
                <a:gd name="T8" fmla="*/ 491 w 696"/>
                <a:gd name="T9" fmla="*/ 0 h 855"/>
                <a:gd name="T10" fmla="*/ 531 w 696"/>
                <a:gd name="T11" fmla="*/ 7 h 855"/>
                <a:gd name="T12" fmla="*/ 550 w 696"/>
                <a:gd name="T13" fmla="*/ 19 h 855"/>
                <a:gd name="T14" fmla="*/ 648 w 696"/>
                <a:gd name="T15" fmla="*/ 84 h 855"/>
                <a:gd name="T16" fmla="*/ 665 w 696"/>
                <a:gd name="T17" fmla="*/ 97 h 855"/>
                <a:gd name="T18" fmla="*/ 687 w 696"/>
                <a:gd name="T19" fmla="*/ 131 h 855"/>
                <a:gd name="T20" fmla="*/ 696 w 696"/>
                <a:gd name="T21" fmla="*/ 172 h 855"/>
                <a:gd name="T22" fmla="*/ 688 w 696"/>
                <a:gd name="T23" fmla="*/ 212 h 855"/>
                <a:gd name="T24" fmla="*/ 677 w 696"/>
                <a:gd name="T25" fmla="*/ 231 h 855"/>
                <a:gd name="T26" fmla="*/ 292 w 696"/>
                <a:gd name="T27" fmla="*/ 808 h 855"/>
                <a:gd name="T28" fmla="*/ 279 w 696"/>
                <a:gd name="T29" fmla="*/ 825 h 855"/>
                <a:gd name="T30" fmla="*/ 245 w 696"/>
                <a:gd name="T31" fmla="*/ 847 h 855"/>
                <a:gd name="T32" fmla="*/ 205 w 696"/>
                <a:gd name="T33" fmla="*/ 855 h 855"/>
                <a:gd name="T34" fmla="*/ 164 w 696"/>
                <a:gd name="T35" fmla="*/ 848 h 855"/>
                <a:gd name="T36" fmla="*/ 145 w 696"/>
                <a:gd name="T37" fmla="*/ 837 h 855"/>
                <a:gd name="T38" fmla="*/ 48 w 696"/>
                <a:gd name="T39" fmla="*/ 772 h 855"/>
                <a:gd name="T40" fmla="*/ 30 w 696"/>
                <a:gd name="T41" fmla="*/ 758 h 855"/>
                <a:gd name="T42" fmla="*/ 7 w 696"/>
                <a:gd name="T43" fmla="*/ 723 h 855"/>
                <a:gd name="T44" fmla="*/ 0 w 696"/>
                <a:gd name="T45" fmla="*/ 684 h 855"/>
                <a:gd name="T46" fmla="*/ 7 w 696"/>
                <a:gd name="T47" fmla="*/ 644 h 855"/>
                <a:gd name="T48" fmla="*/ 19 w 696"/>
                <a:gd name="T49" fmla="*/ 625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6" h="855">
                  <a:moveTo>
                    <a:pt x="19" y="625"/>
                  </a:moveTo>
                  <a:lnTo>
                    <a:pt x="403" y="48"/>
                  </a:lnTo>
                  <a:lnTo>
                    <a:pt x="416" y="30"/>
                  </a:lnTo>
                  <a:lnTo>
                    <a:pt x="451" y="7"/>
                  </a:lnTo>
                  <a:lnTo>
                    <a:pt x="491" y="0"/>
                  </a:lnTo>
                  <a:lnTo>
                    <a:pt x="531" y="7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7" y="131"/>
                  </a:lnTo>
                  <a:lnTo>
                    <a:pt x="696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5"/>
                  </a:lnTo>
                  <a:lnTo>
                    <a:pt x="245" y="847"/>
                  </a:lnTo>
                  <a:lnTo>
                    <a:pt x="205" y="855"/>
                  </a:lnTo>
                  <a:lnTo>
                    <a:pt x="164" y="848"/>
                  </a:lnTo>
                  <a:lnTo>
                    <a:pt x="145" y="837"/>
                  </a:lnTo>
                  <a:lnTo>
                    <a:pt x="48" y="772"/>
                  </a:lnTo>
                  <a:lnTo>
                    <a:pt x="30" y="758"/>
                  </a:lnTo>
                  <a:lnTo>
                    <a:pt x="7" y="723"/>
                  </a:lnTo>
                  <a:lnTo>
                    <a:pt x="0" y="684"/>
                  </a:lnTo>
                  <a:lnTo>
                    <a:pt x="7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xmlns="" id="{41AAB134-E0E6-407F-BFFC-4DC6E52F5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2" y="1725"/>
              <a:ext cx="233" cy="287"/>
            </a:xfrm>
            <a:custGeom>
              <a:avLst/>
              <a:gdLst>
                <a:gd name="T0" fmla="*/ 19 w 697"/>
                <a:gd name="T1" fmla="*/ 628 h 859"/>
                <a:gd name="T2" fmla="*/ 405 w 697"/>
                <a:gd name="T3" fmla="*/ 49 h 859"/>
                <a:gd name="T4" fmla="*/ 418 w 697"/>
                <a:gd name="T5" fmla="*/ 32 h 859"/>
                <a:gd name="T6" fmla="*/ 452 w 697"/>
                <a:gd name="T7" fmla="*/ 9 h 859"/>
                <a:gd name="T8" fmla="*/ 493 w 697"/>
                <a:gd name="T9" fmla="*/ 0 h 859"/>
                <a:gd name="T10" fmla="*/ 533 w 697"/>
                <a:gd name="T11" fmla="*/ 9 h 859"/>
                <a:gd name="T12" fmla="*/ 552 w 697"/>
                <a:gd name="T13" fmla="*/ 19 h 859"/>
                <a:gd name="T14" fmla="*/ 650 w 697"/>
                <a:gd name="T15" fmla="*/ 85 h 859"/>
                <a:gd name="T16" fmla="*/ 667 w 697"/>
                <a:gd name="T17" fmla="*/ 98 h 859"/>
                <a:gd name="T18" fmla="*/ 690 w 697"/>
                <a:gd name="T19" fmla="*/ 133 h 859"/>
                <a:gd name="T20" fmla="*/ 697 w 697"/>
                <a:gd name="T21" fmla="*/ 172 h 859"/>
                <a:gd name="T22" fmla="*/ 690 w 697"/>
                <a:gd name="T23" fmla="*/ 214 h 859"/>
                <a:gd name="T24" fmla="*/ 680 w 697"/>
                <a:gd name="T25" fmla="*/ 232 h 859"/>
                <a:gd name="T26" fmla="*/ 293 w 697"/>
                <a:gd name="T27" fmla="*/ 811 h 859"/>
                <a:gd name="T28" fmla="*/ 280 w 697"/>
                <a:gd name="T29" fmla="*/ 827 h 859"/>
                <a:gd name="T30" fmla="*/ 245 w 697"/>
                <a:gd name="T31" fmla="*/ 850 h 859"/>
                <a:gd name="T32" fmla="*/ 206 w 697"/>
                <a:gd name="T33" fmla="*/ 859 h 859"/>
                <a:gd name="T34" fmla="*/ 164 w 697"/>
                <a:gd name="T35" fmla="*/ 850 h 859"/>
                <a:gd name="T36" fmla="*/ 146 w 697"/>
                <a:gd name="T37" fmla="*/ 840 h 859"/>
                <a:gd name="T38" fmla="*/ 49 w 697"/>
                <a:gd name="T39" fmla="*/ 775 h 859"/>
                <a:gd name="T40" fmla="*/ 32 w 697"/>
                <a:gd name="T41" fmla="*/ 762 h 859"/>
                <a:gd name="T42" fmla="*/ 9 w 697"/>
                <a:gd name="T43" fmla="*/ 728 h 859"/>
                <a:gd name="T44" fmla="*/ 0 w 697"/>
                <a:gd name="T45" fmla="*/ 687 h 859"/>
                <a:gd name="T46" fmla="*/ 9 w 697"/>
                <a:gd name="T47" fmla="*/ 647 h 859"/>
                <a:gd name="T48" fmla="*/ 19 w 697"/>
                <a:gd name="T49" fmla="*/ 628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9">
                  <a:moveTo>
                    <a:pt x="19" y="628"/>
                  </a:moveTo>
                  <a:lnTo>
                    <a:pt x="405" y="49"/>
                  </a:lnTo>
                  <a:lnTo>
                    <a:pt x="418" y="32"/>
                  </a:lnTo>
                  <a:lnTo>
                    <a:pt x="452" y="9"/>
                  </a:lnTo>
                  <a:lnTo>
                    <a:pt x="493" y="0"/>
                  </a:lnTo>
                  <a:lnTo>
                    <a:pt x="533" y="9"/>
                  </a:lnTo>
                  <a:lnTo>
                    <a:pt x="552" y="19"/>
                  </a:lnTo>
                  <a:lnTo>
                    <a:pt x="650" y="85"/>
                  </a:lnTo>
                  <a:lnTo>
                    <a:pt x="667" y="98"/>
                  </a:lnTo>
                  <a:lnTo>
                    <a:pt x="690" y="133"/>
                  </a:lnTo>
                  <a:lnTo>
                    <a:pt x="697" y="172"/>
                  </a:lnTo>
                  <a:lnTo>
                    <a:pt x="690" y="214"/>
                  </a:lnTo>
                  <a:lnTo>
                    <a:pt x="680" y="232"/>
                  </a:lnTo>
                  <a:lnTo>
                    <a:pt x="293" y="811"/>
                  </a:lnTo>
                  <a:lnTo>
                    <a:pt x="280" y="827"/>
                  </a:lnTo>
                  <a:lnTo>
                    <a:pt x="245" y="850"/>
                  </a:lnTo>
                  <a:lnTo>
                    <a:pt x="206" y="859"/>
                  </a:lnTo>
                  <a:lnTo>
                    <a:pt x="164" y="850"/>
                  </a:lnTo>
                  <a:lnTo>
                    <a:pt x="146" y="840"/>
                  </a:lnTo>
                  <a:lnTo>
                    <a:pt x="49" y="775"/>
                  </a:lnTo>
                  <a:lnTo>
                    <a:pt x="32" y="762"/>
                  </a:lnTo>
                  <a:lnTo>
                    <a:pt x="9" y="728"/>
                  </a:lnTo>
                  <a:lnTo>
                    <a:pt x="0" y="687"/>
                  </a:lnTo>
                  <a:lnTo>
                    <a:pt x="9" y="647"/>
                  </a:lnTo>
                  <a:lnTo>
                    <a:pt x="19" y="628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xmlns="" id="{3627D11A-2E86-4439-B3FD-74C676B4E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115"/>
              <a:ext cx="233" cy="285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8 h 857"/>
                <a:gd name="T4" fmla="*/ 418 w 697"/>
                <a:gd name="T5" fmla="*/ 30 h 857"/>
                <a:gd name="T6" fmla="*/ 453 w 697"/>
                <a:gd name="T7" fmla="*/ 7 h 857"/>
                <a:gd name="T8" fmla="*/ 493 w 697"/>
                <a:gd name="T9" fmla="*/ 0 h 857"/>
                <a:gd name="T10" fmla="*/ 533 w 697"/>
                <a:gd name="T11" fmla="*/ 7 h 857"/>
                <a:gd name="T12" fmla="*/ 552 w 697"/>
                <a:gd name="T13" fmla="*/ 17 h 857"/>
                <a:gd name="T14" fmla="*/ 650 w 697"/>
                <a:gd name="T15" fmla="*/ 84 h 857"/>
                <a:gd name="T16" fmla="*/ 667 w 697"/>
                <a:gd name="T17" fmla="*/ 97 h 857"/>
                <a:gd name="T18" fmla="*/ 690 w 697"/>
                <a:gd name="T19" fmla="*/ 131 h 857"/>
                <a:gd name="T20" fmla="*/ 697 w 697"/>
                <a:gd name="T21" fmla="*/ 172 h 857"/>
                <a:gd name="T22" fmla="*/ 690 w 697"/>
                <a:gd name="T23" fmla="*/ 212 h 857"/>
                <a:gd name="T24" fmla="*/ 680 w 697"/>
                <a:gd name="T25" fmla="*/ 231 h 857"/>
                <a:gd name="T26" fmla="*/ 294 w 697"/>
                <a:gd name="T27" fmla="*/ 809 h 857"/>
                <a:gd name="T28" fmla="*/ 281 w 697"/>
                <a:gd name="T29" fmla="*/ 827 h 857"/>
                <a:gd name="T30" fmla="*/ 247 w 697"/>
                <a:gd name="T31" fmla="*/ 848 h 857"/>
                <a:gd name="T32" fmla="*/ 206 w 697"/>
                <a:gd name="T33" fmla="*/ 857 h 857"/>
                <a:gd name="T34" fmla="*/ 166 w 697"/>
                <a:gd name="T35" fmla="*/ 850 h 857"/>
                <a:gd name="T36" fmla="*/ 147 w 697"/>
                <a:gd name="T37" fmla="*/ 838 h 857"/>
                <a:gd name="T38" fmla="*/ 49 w 697"/>
                <a:gd name="T39" fmla="*/ 772 h 857"/>
                <a:gd name="T40" fmla="*/ 32 w 697"/>
                <a:gd name="T41" fmla="*/ 759 h 857"/>
                <a:gd name="T42" fmla="*/ 9 w 697"/>
                <a:gd name="T43" fmla="*/ 724 h 857"/>
                <a:gd name="T44" fmla="*/ 0 w 697"/>
                <a:gd name="T45" fmla="*/ 686 h 857"/>
                <a:gd name="T46" fmla="*/ 9 w 697"/>
                <a:gd name="T47" fmla="*/ 644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8"/>
                  </a:lnTo>
                  <a:lnTo>
                    <a:pt x="418" y="30"/>
                  </a:lnTo>
                  <a:lnTo>
                    <a:pt x="453" y="7"/>
                  </a:lnTo>
                  <a:lnTo>
                    <a:pt x="493" y="0"/>
                  </a:lnTo>
                  <a:lnTo>
                    <a:pt x="533" y="7"/>
                  </a:lnTo>
                  <a:lnTo>
                    <a:pt x="552" y="17"/>
                  </a:lnTo>
                  <a:lnTo>
                    <a:pt x="650" y="84"/>
                  </a:lnTo>
                  <a:lnTo>
                    <a:pt x="667" y="97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9"/>
                  </a:lnTo>
                  <a:lnTo>
                    <a:pt x="281" y="827"/>
                  </a:lnTo>
                  <a:lnTo>
                    <a:pt x="247" y="848"/>
                  </a:lnTo>
                  <a:lnTo>
                    <a:pt x="206" y="857"/>
                  </a:lnTo>
                  <a:lnTo>
                    <a:pt x="166" y="850"/>
                  </a:lnTo>
                  <a:lnTo>
                    <a:pt x="147" y="838"/>
                  </a:lnTo>
                  <a:lnTo>
                    <a:pt x="49" y="772"/>
                  </a:lnTo>
                  <a:lnTo>
                    <a:pt x="32" y="759"/>
                  </a:lnTo>
                  <a:lnTo>
                    <a:pt x="9" y="724"/>
                  </a:lnTo>
                  <a:lnTo>
                    <a:pt x="0" y="686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xmlns="" id="{14E37771-4671-4FD4-88B4-82515E405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1817"/>
              <a:ext cx="232" cy="285"/>
            </a:xfrm>
            <a:custGeom>
              <a:avLst/>
              <a:gdLst>
                <a:gd name="T0" fmla="*/ 19 w 697"/>
                <a:gd name="T1" fmla="*/ 625 h 856"/>
                <a:gd name="T2" fmla="*/ 405 w 697"/>
                <a:gd name="T3" fmla="*/ 48 h 856"/>
                <a:gd name="T4" fmla="*/ 418 w 697"/>
                <a:gd name="T5" fmla="*/ 31 h 856"/>
                <a:gd name="T6" fmla="*/ 452 w 697"/>
                <a:gd name="T7" fmla="*/ 8 h 856"/>
                <a:gd name="T8" fmla="*/ 493 w 697"/>
                <a:gd name="T9" fmla="*/ 0 h 856"/>
                <a:gd name="T10" fmla="*/ 533 w 697"/>
                <a:gd name="T11" fmla="*/ 8 h 856"/>
                <a:gd name="T12" fmla="*/ 552 w 697"/>
                <a:gd name="T13" fmla="*/ 19 h 856"/>
                <a:gd name="T14" fmla="*/ 649 w 697"/>
                <a:gd name="T15" fmla="*/ 84 h 856"/>
                <a:gd name="T16" fmla="*/ 667 w 697"/>
                <a:gd name="T17" fmla="*/ 98 h 856"/>
                <a:gd name="T18" fmla="*/ 690 w 697"/>
                <a:gd name="T19" fmla="*/ 131 h 856"/>
                <a:gd name="T20" fmla="*/ 697 w 697"/>
                <a:gd name="T21" fmla="*/ 172 h 856"/>
                <a:gd name="T22" fmla="*/ 690 w 697"/>
                <a:gd name="T23" fmla="*/ 212 h 856"/>
                <a:gd name="T24" fmla="*/ 680 w 697"/>
                <a:gd name="T25" fmla="*/ 231 h 856"/>
                <a:gd name="T26" fmla="*/ 294 w 697"/>
                <a:gd name="T27" fmla="*/ 808 h 856"/>
                <a:gd name="T28" fmla="*/ 281 w 697"/>
                <a:gd name="T29" fmla="*/ 826 h 856"/>
                <a:gd name="T30" fmla="*/ 246 w 697"/>
                <a:gd name="T31" fmla="*/ 849 h 856"/>
                <a:gd name="T32" fmla="*/ 206 w 697"/>
                <a:gd name="T33" fmla="*/ 856 h 856"/>
                <a:gd name="T34" fmla="*/ 166 w 697"/>
                <a:gd name="T35" fmla="*/ 849 h 856"/>
                <a:gd name="T36" fmla="*/ 147 w 697"/>
                <a:gd name="T37" fmla="*/ 837 h 856"/>
                <a:gd name="T38" fmla="*/ 48 w 697"/>
                <a:gd name="T39" fmla="*/ 772 h 856"/>
                <a:gd name="T40" fmla="*/ 30 w 697"/>
                <a:gd name="T41" fmla="*/ 759 h 856"/>
                <a:gd name="T42" fmla="*/ 9 w 697"/>
                <a:gd name="T43" fmla="*/ 725 h 856"/>
                <a:gd name="T44" fmla="*/ 0 w 697"/>
                <a:gd name="T45" fmla="*/ 684 h 856"/>
                <a:gd name="T46" fmla="*/ 9 w 697"/>
                <a:gd name="T47" fmla="*/ 644 h 856"/>
                <a:gd name="T48" fmla="*/ 19 w 697"/>
                <a:gd name="T49" fmla="*/ 625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6">
                  <a:moveTo>
                    <a:pt x="19" y="625"/>
                  </a:moveTo>
                  <a:lnTo>
                    <a:pt x="405" y="48"/>
                  </a:lnTo>
                  <a:lnTo>
                    <a:pt x="418" y="31"/>
                  </a:lnTo>
                  <a:lnTo>
                    <a:pt x="452" y="8"/>
                  </a:lnTo>
                  <a:lnTo>
                    <a:pt x="493" y="0"/>
                  </a:lnTo>
                  <a:lnTo>
                    <a:pt x="533" y="8"/>
                  </a:lnTo>
                  <a:lnTo>
                    <a:pt x="552" y="19"/>
                  </a:lnTo>
                  <a:lnTo>
                    <a:pt x="649" y="84"/>
                  </a:lnTo>
                  <a:lnTo>
                    <a:pt x="667" y="98"/>
                  </a:lnTo>
                  <a:lnTo>
                    <a:pt x="690" y="131"/>
                  </a:lnTo>
                  <a:lnTo>
                    <a:pt x="697" y="172"/>
                  </a:lnTo>
                  <a:lnTo>
                    <a:pt x="690" y="212"/>
                  </a:lnTo>
                  <a:lnTo>
                    <a:pt x="680" y="231"/>
                  </a:lnTo>
                  <a:lnTo>
                    <a:pt x="294" y="808"/>
                  </a:lnTo>
                  <a:lnTo>
                    <a:pt x="281" y="826"/>
                  </a:lnTo>
                  <a:lnTo>
                    <a:pt x="246" y="849"/>
                  </a:lnTo>
                  <a:lnTo>
                    <a:pt x="206" y="856"/>
                  </a:lnTo>
                  <a:lnTo>
                    <a:pt x="166" y="849"/>
                  </a:lnTo>
                  <a:lnTo>
                    <a:pt x="147" y="837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5"/>
                  </a:lnTo>
                  <a:lnTo>
                    <a:pt x="0" y="684"/>
                  </a:lnTo>
                  <a:lnTo>
                    <a:pt x="9" y="644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xmlns="" id="{8B513A77-35C7-4169-965A-E5ED53717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2206"/>
              <a:ext cx="232" cy="286"/>
            </a:xfrm>
            <a:custGeom>
              <a:avLst/>
              <a:gdLst>
                <a:gd name="T0" fmla="*/ 19 w 697"/>
                <a:gd name="T1" fmla="*/ 625 h 857"/>
                <a:gd name="T2" fmla="*/ 405 w 697"/>
                <a:gd name="T3" fmla="*/ 47 h 857"/>
                <a:gd name="T4" fmla="*/ 418 w 697"/>
                <a:gd name="T5" fmla="*/ 30 h 857"/>
                <a:gd name="T6" fmla="*/ 452 w 697"/>
                <a:gd name="T7" fmla="*/ 8 h 857"/>
                <a:gd name="T8" fmla="*/ 491 w 697"/>
                <a:gd name="T9" fmla="*/ 0 h 857"/>
                <a:gd name="T10" fmla="*/ 532 w 697"/>
                <a:gd name="T11" fmla="*/ 7 h 857"/>
                <a:gd name="T12" fmla="*/ 550 w 697"/>
                <a:gd name="T13" fmla="*/ 18 h 857"/>
                <a:gd name="T14" fmla="*/ 650 w 697"/>
                <a:gd name="T15" fmla="*/ 83 h 857"/>
                <a:gd name="T16" fmla="*/ 667 w 697"/>
                <a:gd name="T17" fmla="*/ 96 h 857"/>
                <a:gd name="T18" fmla="*/ 688 w 697"/>
                <a:gd name="T19" fmla="*/ 131 h 857"/>
                <a:gd name="T20" fmla="*/ 697 w 697"/>
                <a:gd name="T21" fmla="*/ 171 h 857"/>
                <a:gd name="T22" fmla="*/ 690 w 697"/>
                <a:gd name="T23" fmla="*/ 211 h 857"/>
                <a:gd name="T24" fmla="*/ 678 w 697"/>
                <a:gd name="T25" fmla="*/ 230 h 857"/>
                <a:gd name="T26" fmla="*/ 294 w 697"/>
                <a:gd name="T27" fmla="*/ 808 h 857"/>
                <a:gd name="T28" fmla="*/ 280 w 697"/>
                <a:gd name="T29" fmla="*/ 825 h 857"/>
                <a:gd name="T30" fmla="*/ 245 w 697"/>
                <a:gd name="T31" fmla="*/ 848 h 857"/>
                <a:gd name="T32" fmla="*/ 206 w 697"/>
                <a:gd name="T33" fmla="*/ 857 h 857"/>
                <a:gd name="T34" fmla="*/ 166 w 697"/>
                <a:gd name="T35" fmla="*/ 848 h 857"/>
                <a:gd name="T36" fmla="*/ 146 w 697"/>
                <a:gd name="T37" fmla="*/ 838 h 857"/>
                <a:gd name="T38" fmla="*/ 48 w 697"/>
                <a:gd name="T39" fmla="*/ 772 h 857"/>
                <a:gd name="T40" fmla="*/ 30 w 697"/>
                <a:gd name="T41" fmla="*/ 759 h 857"/>
                <a:gd name="T42" fmla="*/ 9 w 697"/>
                <a:gd name="T43" fmla="*/ 724 h 857"/>
                <a:gd name="T44" fmla="*/ 0 w 697"/>
                <a:gd name="T45" fmla="*/ 684 h 857"/>
                <a:gd name="T46" fmla="*/ 7 w 697"/>
                <a:gd name="T47" fmla="*/ 643 h 857"/>
                <a:gd name="T48" fmla="*/ 19 w 697"/>
                <a:gd name="T49" fmla="*/ 625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7" h="857">
                  <a:moveTo>
                    <a:pt x="19" y="625"/>
                  </a:moveTo>
                  <a:lnTo>
                    <a:pt x="405" y="47"/>
                  </a:lnTo>
                  <a:lnTo>
                    <a:pt x="418" y="30"/>
                  </a:lnTo>
                  <a:lnTo>
                    <a:pt x="452" y="8"/>
                  </a:lnTo>
                  <a:lnTo>
                    <a:pt x="491" y="0"/>
                  </a:lnTo>
                  <a:lnTo>
                    <a:pt x="532" y="7"/>
                  </a:lnTo>
                  <a:lnTo>
                    <a:pt x="550" y="18"/>
                  </a:lnTo>
                  <a:lnTo>
                    <a:pt x="650" y="83"/>
                  </a:lnTo>
                  <a:lnTo>
                    <a:pt x="667" y="96"/>
                  </a:lnTo>
                  <a:lnTo>
                    <a:pt x="688" y="131"/>
                  </a:lnTo>
                  <a:lnTo>
                    <a:pt x="697" y="171"/>
                  </a:lnTo>
                  <a:lnTo>
                    <a:pt x="690" y="211"/>
                  </a:lnTo>
                  <a:lnTo>
                    <a:pt x="678" y="230"/>
                  </a:lnTo>
                  <a:lnTo>
                    <a:pt x="294" y="808"/>
                  </a:lnTo>
                  <a:lnTo>
                    <a:pt x="280" y="825"/>
                  </a:lnTo>
                  <a:lnTo>
                    <a:pt x="245" y="848"/>
                  </a:lnTo>
                  <a:lnTo>
                    <a:pt x="206" y="857"/>
                  </a:lnTo>
                  <a:lnTo>
                    <a:pt x="166" y="848"/>
                  </a:lnTo>
                  <a:lnTo>
                    <a:pt x="146" y="838"/>
                  </a:lnTo>
                  <a:lnTo>
                    <a:pt x="48" y="772"/>
                  </a:lnTo>
                  <a:lnTo>
                    <a:pt x="30" y="759"/>
                  </a:lnTo>
                  <a:lnTo>
                    <a:pt x="9" y="724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9" y="625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xmlns="" id="{8A820BA3-B68E-4E92-8A50-10EDB70F0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909"/>
              <a:ext cx="232" cy="285"/>
            </a:xfrm>
            <a:custGeom>
              <a:avLst/>
              <a:gdLst>
                <a:gd name="T0" fmla="*/ 19 w 695"/>
                <a:gd name="T1" fmla="*/ 627 h 856"/>
                <a:gd name="T2" fmla="*/ 403 w 695"/>
                <a:gd name="T3" fmla="*/ 48 h 856"/>
                <a:gd name="T4" fmla="*/ 416 w 695"/>
                <a:gd name="T5" fmla="*/ 31 h 856"/>
                <a:gd name="T6" fmla="*/ 451 w 695"/>
                <a:gd name="T7" fmla="*/ 8 h 856"/>
                <a:gd name="T8" fmla="*/ 491 w 695"/>
                <a:gd name="T9" fmla="*/ 0 h 856"/>
                <a:gd name="T10" fmla="*/ 531 w 695"/>
                <a:gd name="T11" fmla="*/ 8 h 856"/>
                <a:gd name="T12" fmla="*/ 550 w 695"/>
                <a:gd name="T13" fmla="*/ 19 h 856"/>
                <a:gd name="T14" fmla="*/ 648 w 695"/>
                <a:gd name="T15" fmla="*/ 84 h 856"/>
                <a:gd name="T16" fmla="*/ 665 w 695"/>
                <a:gd name="T17" fmla="*/ 97 h 856"/>
                <a:gd name="T18" fmla="*/ 688 w 695"/>
                <a:gd name="T19" fmla="*/ 132 h 856"/>
                <a:gd name="T20" fmla="*/ 695 w 695"/>
                <a:gd name="T21" fmla="*/ 172 h 856"/>
                <a:gd name="T22" fmla="*/ 688 w 695"/>
                <a:gd name="T23" fmla="*/ 212 h 856"/>
                <a:gd name="T24" fmla="*/ 677 w 695"/>
                <a:gd name="T25" fmla="*/ 231 h 856"/>
                <a:gd name="T26" fmla="*/ 292 w 695"/>
                <a:gd name="T27" fmla="*/ 808 h 856"/>
                <a:gd name="T28" fmla="*/ 279 w 695"/>
                <a:gd name="T29" fmla="*/ 826 h 856"/>
                <a:gd name="T30" fmla="*/ 245 w 695"/>
                <a:gd name="T31" fmla="*/ 849 h 856"/>
                <a:gd name="T32" fmla="*/ 204 w 695"/>
                <a:gd name="T33" fmla="*/ 856 h 856"/>
                <a:gd name="T34" fmla="*/ 164 w 695"/>
                <a:gd name="T35" fmla="*/ 849 h 856"/>
                <a:gd name="T36" fmla="*/ 145 w 695"/>
                <a:gd name="T37" fmla="*/ 837 h 856"/>
                <a:gd name="T38" fmla="*/ 47 w 695"/>
                <a:gd name="T39" fmla="*/ 774 h 856"/>
                <a:gd name="T40" fmla="*/ 32 w 695"/>
                <a:gd name="T41" fmla="*/ 759 h 856"/>
                <a:gd name="T42" fmla="*/ 9 w 695"/>
                <a:gd name="T43" fmla="*/ 726 h 856"/>
                <a:gd name="T44" fmla="*/ 0 w 695"/>
                <a:gd name="T45" fmla="*/ 686 h 856"/>
                <a:gd name="T46" fmla="*/ 7 w 695"/>
                <a:gd name="T47" fmla="*/ 646 h 856"/>
                <a:gd name="T48" fmla="*/ 19 w 695"/>
                <a:gd name="T49" fmla="*/ 627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5" h="856">
                  <a:moveTo>
                    <a:pt x="19" y="627"/>
                  </a:moveTo>
                  <a:lnTo>
                    <a:pt x="403" y="48"/>
                  </a:lnTo>
                  <a:lnTo>
                    <a:pt x="416" y="31"/>
                  </a:lnTo>
                  <a:lnTo>
                    <a:pt x="451" y="8"/>
                  </a:lnTo>
                  <a:lnTo>
                    <a:pt x="491" y="0"/>
                  </a:lnTo>
                  <a:lnTo>
                    <a:pt x="531" y="8"/>
                  </a:lnTo>
                  <a:lnTo>
                    <a:pt x="550" y="19"/>
                  </a:lnTo>
                  <a:lnTo>
                    <a:pt x="648" y="84"/>
                  </a:lnTo>
                  <a:lnTo>
                    <a:pt x="665" y="97"/>
                  </a:lnTo>
                  <a:lnTo>
                    <a:pt x="688" y="132"/>
                  </a:lnTo>
                  <a:lnTo>
                    <a:pt x="695" y="172"/>
                  </a:lnTo>
                  <a:lnTo>
                    <a:pt x="688" y="212"/>
                  </a:lnTo>
                  <a:lnTo>
                    <a:pt x="677" y="231"/>
                  </a:lnTo>
                  <a:lnTo>
                    <a:pt x="292" y="808"/>
                  </a:lnTo>
                  <a:lnTo>
                    <a:pt x="279" y="826"/>
                  </a:lnTo>
                  <a:lnTo>
                    <a:pt x="245" y="849"/>
                  </a:lnTo>
                  <a:lnTo>
                    <a:pt x="204" y="856"/>
                  </a:lnTo>
                  <a:lnTo>
                    <a:pt x="164" y="849"/>
                  </a:lnTo>
                  <a:lnTo>
                    <a:pt x="145" y="837"/>
                  </a:lnTo>
                  <a:lnTo>
                    <a:pt x="47" y="774"/>
                  </a:lnTo>
                  <a:lnTo>
                    <a:pt x="32" y="759"/>
                  </a:lnTo>
                  <a:lnTo>
                    <a:pt x="9" y="726"/>
                  </a:lnTo>
                  <a:lnTo>
                    <a:pt x="0" y="686"/>
                  </a:lnTo>
                  <a:lnTo>
                    <a:pt x="7" y="646"/>
                  </a:lnTo>
                  <a:lnTo>
                    <a:pt x="19" y="627"/>
                  </a:lnTo>
                  <a:close/>
                </a:path>
              </a:pathLst>
            </a:custGeom>
            <a:solidFill>
              <a:srgbClr val="3F3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sp>
        <p:nvSpPr>
          <p:cNvPr id="103" name="타원 102">
            <a:extLst>
              <a:ext uri="{FF2B5EF4-FFF2-40B4-BE49-F238E27FC236}">
                <a16:creationId xmlns:a16="http://schemas.microsoft.com/office/drawing/2014/main" xmlns="" id="{BF49FAA5-EB0A-4051-8AC6-B6E94B034AAD}"/>
              </a:ext>
            </a:extLst>
          </p:cNvPr>
          <p:cNvSpPr/>
          <p:nvPr/>
        </p:nvSpPr>
        <p:spPr>
          <a:xfrm>
            <a:off x="1321308" y="243478"/>
            <a:ext cx="59199" cy="789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달 103">
            <a:extLst>
              <a:ext uri="{FF2B5EF4-FFF2-40B4-BE49-F238E27FC236}">
                <a16:creationId xmlns:a16="http://schemas.microsoft.com/office/drawing/2014/main" xmlns="" id="{78A9D407-4AE0-4975-AF50-52825F9145AA}"/>
              </a:ext>
            </a:extLst>
          </p:cNvPr>
          <p:cNvSpPr/>
          <p:nvPr/>
        </p:nvSpPr>
        <p:spPr>
          <a:xfrm>
            <a:off x="148086" y="1553405"/>
            <a:ext cx="111454" cy="272158"/>
          </a:xfrm>
          <a:prstGeom prst="moon">
            <a:avLst>
              <a:gd name="adj" fmla="val 16818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달 104">
            <a:extLst>
              <a:ext uri="{FF2B5EF4-FFF2-40B4-BE49-F238E27FC236}">
                <a16:creationId xmlns:a16="http://schemas.microsoft.com/office/drawing/2014/main" xmlns="" id="{FAA4D563-8B2E-4B69-B643-10D300A37E7E}"/>
              </a:ext>
            </a:extLst>
          </p:cNvPr>
          <p:cNvSpPr/>
          <p:nvPr/>
        </p:nvSpPr>
        <p:spPr>
          <a:xfrm>
            <a:off x="104641" y="1578756"/>
            <a:ext cx="93686" cy="250557"/>
          </a:xfrm>
          <a:prstGeom prst="moon">
            <a:avLst>
              <a:gd name="adj" fmla="val 9479"/>
            </a:avLst>
          </a:prstGeom>
          <a:solidFill>
            <a:schemeClr val="bg1"/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xmlns="" id="{3337FEC7-FAB2-4B6C-8D55-328F9803C745}"/>
              </a:ext>
            </a:extLst>
          </p:cNvPr>
          <p:cNvSpPr/>
          <p:nvPr/>
        </p:nvSpPr>
        <p:spPr>
          <a:xfrm>
            <a:off x="1890445" y="373620"/>
            <a:ext cx="71272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역사적근거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삼국시대 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~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조선초기</a:t>
            </a:r>
            <a:r>
              <a:rPr lang="en-US" altLang="ko-KR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)- </a:t>
            </a:r>
            <a:r>
              <a:rPr lang="ko-KR" altLang="en-US" sz="3200" b="1" dirty="0">
                <a:solidFill>
                  <a:prstClr val="white">
                    <a:lumMod val="50000"/>
                  </a:prst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조선시대 초기</a:t>
            </a:r>
            <a:endParaRPr lang="en-US" altLang="ko-KR" sz="3200" b="1" dirty="0">
              <a:solidFill>
                <a:prstClr val="white">
                  <a:lumMod val="50000"/>
                </a:prstClr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15" name="그림 114" descr="텍스트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F34FD0F1-4696-4710-A3B8-140D0D90C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" y="1900447"/>
            <a:ext cx="4071938" cy="4057650"/>
          </a:xfrm>
          <a:prstGeom prst="rect">
            <a:avLst/>
          </a:prstGeom>
        </p:spPr>
      </p:pic>
      <p:pic>
        <p:nvPicPr>
          <p:cNvPr id="3" name="그림 2" descr="텍스트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24C893D9-9A09-43B6-AED6-5CDAD192A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16" y="2615344"/>
            <a:ext cx="2149764" cy="42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165</Words>
  <Application>Microsoft Office PowerPoint</Application>
  <PresentationFormat>화면 슬라이드 쇼(4:3)</PresentationFormat>
  <Paragraphs>52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</cp:revision>
  <dcterms:created xsi:type="dcterms:W3CDTF">2018-04-05T03:05:04Z</dcterms:created>
  <dcterms:modified xsi:type="dcterms:W3CDTF">2018-04-05T04:00:08Z</dcterms:modified>
</cp:coreProperties>
</file>