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2" autoAdjust="0"/>
    <p:restoredTop sz="94660"/>
  </p:normalViewPr>
  <p:slideViewPr>
    <p:cSldViewPr>
      <p:cViewPr varScale="1">
        <p:scale>
          <a:sx n="87" d="100"/>
          <a:sy n="87" d="100"/>
        </p:scale>
        <p:origin x="1339" y="77"/>
      </p:cViewPr>
      <p:guideLst>
        <p:guide orient="horz" pos="2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C12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92844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2815984"/>
            <a:ext cx="7772400" cy="46740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E912-DCA7-463A-A110-04C57BEE4FC3}" type="datetimeFigureOut">
              <a:rPr lang="ko-KR" altLang="en-US" smtClean="0"/>
              <a:pPr/>
              <a:t>2019-10-10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D5FE-D8CF-4CBC-97A1-0E59DBEE65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6069-A95A-45B7-A6C7-8F93CA91B1E2}" type="datetime1">
              <a:rPr lang="ko-KR" altLang="en-US" smtClean="0"/>
              <a:pPr/>
              <a:t>2019-10-10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1CA0-D3A3-4185-9700-C92D159C8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칠판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C12-P.jp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000924" cy="8560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57158" y="1214422"/>
            <a:ext cx="8475343" cy="492922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571868" y="6264748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fld id="{8727F66B-BAB4-445C-A9DC-DD4CF624BA9C}" type="datetime1">
              <a:rPr lang="ko-KR" altLang="en-US"/>
              <a:pPr lvl="0">
                <a:defRPr/>
              </a:pPr>
              <a:t>2019-10-10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860841" y="6264748"/>
            <a:ext cx="197166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 b="0">
                <a:solidFill>
                  <a:srgbClr val="FEB5D4"/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57158" y="6264748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600" kern="1200" dirty="0">
          <a:solidFill>
            <a:srgbClr val="F2EB8D"/>
          </a:solidFill>
          <a:effectLst/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1" hangingPunct="1">
        <a:spcBef>
          <a:spcPct val="20000"/>
        </a:spcBef>
        <a:buClr>
          <a:srgbClr val="FEB5D4"/>
        </a:buClr>
        <a:buFont typeface="Wingdings"/>
        <a:buChar char="£"/>
        <a:defRPr sz="2400" kern="1200">
          <a:solidFill>
            <a:srgbClr val="FEB5D4"/>
          </a:solidFill>
          <a:latin typeface="+mn-lt"/>
          <a:ea typeface="+mn-ea"/>
          <a:cs typeface="+mn-cs"/>
        </a:defRPr>
      </a:lvl1pPr>
      <a:lvl2pPr marL="622300" indent="-307975" algn="l" defTabSz="914400" rtl="0" eaLnBrk="1" latinLnBrk="1" hangingPunct="1">
        <a:spcBef>
          <a:spcPct val="20000"/>
        </a:spcBef>
        <a:buClr>
          <a:schemeClr val="bg1"/>
        </a:buClr>
        <a:buFont typeface="Wingdings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3275" indent="-242888" algn="l" defTabSz="914400" rtl="0" eaLnBrk="1" latinLnBrk="1" hangingPunct="1">
        <a:spcBef>
          <a:spcPct val="20000"/>
        </a:spcBef>
        <a:buClr>
          <a:schemeClr val="bg1"/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990600" indent="-214313" algn="l" defTabSz="914400" rtl="0" eaLnBrk="1" latinLnBrk="1" hangingPunct="1">
        <a:spcBef>
          <a:spcPct val="20000"/>
        </a:spcBef>
        <a:buClr>
          <a:schemeClr val="bg1"/>
        </a:buClr>
        <a:buFont typeface="Tahoma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85875" indent="-214313" algn="l" defTabSz="914400" rtl="0" eaLnBrk="1" latinLnBrk="1" hangingPunct="1">
        <a:spcBef>
          <a:spcPct val="20000"/>
        </a:spcBef>
        <a:buClr>
          <a:schemeClr val="bg1"/>
        </a:buClr>
        <a:buFont typeface="Arial"/>
        <a:buChar char="»"/>
        <a:defRPr lang="en-US" altLang="ko-KR" sz="1600" kern="120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1436688" marR="0" indent="-165100" algn="l" defTabSz="914400" rtl="0" eaLnBrk="1" fontAlgn="auto" latinLnBrk="1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bg1"/>
        </a:buClr>
        <a:buFont typeface="Arial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08150" indent="-169863" algn="l" defTabSz="914400" rtl="0" eaLnBrk="1" latinLnBrk="1" hangingPunct="1">
        <a:spcBef>
          <a:spcPct val="20000"/>
        </a:spcBef>
        <a:buClr>
          <a:schemeClr val="bg1"/>
        </a:buClr>
        <a:buFont typeface="Arial"/>
        <a:buChar char="»"/>
        <a:tabLst>
          <a:tab pos="1701800" algn="l"/>
        </a:tabLst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70088" indent="-171450" algn="l" defTabSz="914400" rtl="0" eaLnBrk="1" latinLnBrk="1" hangingPunct="1">
        <a:spcBef>
          <a:spcPct val="20000"/>
        </a:spcBef>
        <a:buClr>
          <a:schemeClr val="bg1"/>
        </a:buClr>
        <a:buFont typeface="Arial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241550" indent="-180975" algn="l" defTabSz="914400" rtl="0" eaLnBrk="1" latinLnBrk="1" hangingPunct="1">
        <a:spcBef>
          <a:spcPct val="20000"/>
        </a:spcBef>
        <a:buClr>
          <a:schemeClr val="bg1"/>
        </a:buClr>
        <a:buFont typeface="Arial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FMnH69Ot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graphai/221641849934" TargetMode="External"/><Relationship Id="rId2" Type="http://schemas.openxmlformats.org/officeDocument/2006/relationships/hyperlink" Target="https://blog.naver.com/uusgkij6502/7014309049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naver.com/gpjm/1014664756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85800" y="1060393"/>
            <a:ext cx="7772400" cy="928447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5000"/>
              <a:t>일본이 독도에 집착하는 이유와 국제사법재판을 할 경우</a:t>
            </a: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327991" y="2564904"/>
            <a:ext cx="7772400" cy="1512168"/>
          </a:xfrm>
        </p:spPr>
        <p:txBody>
          <a:bodyPr/>
          <a:lstStyle/>
          <a:p>
            <a:pPr lvl="0" algn="r">
              <a:defRPr/>
            </a:pPr>
            <a:r>
              <a:rPr lang="en-US" altLang="ko-KR">
                <a:effectLst/>
              </a:rPr>
              <a:t>21909121</a:t>
            </a:r>
          </a:p>
          <a:p>
            <a:pPr lvl="0" algn="r">
              <a:defRPr/>
            </a:pPr>
            <a:r>
              <a:rPr lang="ko-KR" altLang="en-US">
                <a:effectLst/>
              </a:rPr>
              <a:t>무역학과</a:t>
            </a:r>
          </a:p>
          <a:p>
            <a:pPr lvl="0" algn="r">
              <a:defRPr/>
            </a:pPr>
            <a:r>
              <a:rPr lang="ko-KR" altLang="en-US">
                <a:effectLst/>
              </a:rPr>
              <a:t>이창우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3" y="5517232"/>
            <a:ext cx="3672407" cy="36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5733256"/>
            <a:ext cx="2880320" cy="36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5661248"/>
            <a:ext cx="3096344" cy="909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>
                <a:hlinkClick r:id="rId2"/>
              </a:rPr>
              <a:t>https://www.youtube.com/watch?v=XHFMnH69OtU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경제	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 근처 바다 속에 석유와 석탄과 천연가스인 </a:t>
            </a:r>
            <a:r>
              <a:rPr lang="en-US" altLang="ko-KR"/>
              <a:t>‘</a:t>
            </a:r>
            <a:r>
              <a:rPr lang="ko-KR" altLang="en-US"/>
              <a:t>하이드레이트</a:t>
            </a:r>
            <a:r>
              <a:rPr lang="en-US" altLang="ko-KR"/>
              <a:t>’</a:t>
            </a:r>
            <a:r>
              <a:rPr lang="ko-KR" altLang="en-US"/>
              <a:t>가 많이 묻혀 있습니다</a:t>
            </a:r>
            <a:r>
              <a:rPr lang="en-US" altLang="ko-KR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2132856"/>
            <a:ext cx="8568952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생태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독도에는 지하자원 뿐 아니라 각종 어족과 자원이 풍부하기 때문입니다</a:t>
            </a:r>
            <a:r>
              <a:rPr lang="en-US" altLang="ko-KR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1988840"/>
            <a:ext cx="8640960" cy="439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지정학적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독도는 군사적으로도 아주 중요한 가치가 있습니다</a:t>
            </a:r>
            <a:r>
              <a:rPr lang="en-US" altLang="ko-KR"/>
              <a:t>.</a:t>
            </a:r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ko-KR" altLang="en-US"/>
              <a:t>러시아</a:t>
            </a:r>
            <a:r>
              <a:rPr lang="en-US" altLang="ko-KR"/>
              <a:t>,</a:t>
            </a:r>
            <a:r>
              <a:rPr lang="ko-KR" altLang="en-US"/>
              <a:t>일본</a:t>
            </a:r>
            <a:r>
              <a:rPr lang="en-US" altLang="ko-KR"/>
              <a:t>,</a:t>
            </a:r>
            <a:r>
              <a:rPr lang="ko-KR" altLang="en-US"/>
              <a:t>북한의 해군과 공군의 이동상황을 파악할 수 있습니다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5322" cy="856072"/>
          </a:xfrm>
        </p:spPr>
        <p:txBody>
          <a:bodyPr/>
          <a:lstStyle/>
          <a:p>
            <a:pPr lvl="0">
              <a:defRPr/>
            </a:pPr>
            <a:r>
              <a:rPr lang="ko-KR" altLang="en-US" sz="2800"/>
              <a:t>일본이 국제사법재판으로 독도를 판결하자는 이유</a:t>
            </a:r>
            <a:r>
              <a:rPr lang="en-US" altLang="ko-KR" sz="2800"/>
              <a:t>?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독도는 일본 영토가 아니기 때문에 패소해도 잃을 게 없기 때문이다.</a:t>
            </a:r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ko-KR" altLang="en-US"/>
              <a:t>일본은 오랜 기간 독도문제를 국제사법재판소로 가져가기 위해 노력해 왔기 때문에 상당히 많은 자료를 축척해놨을 것 이다</a:t>
            </a:r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ko-KR" altLang="en-US"/>
              <a:t>일본은 독도가 1905년부터 일본의 영토였고 그 이전에는 무인도였기 때문에 국제법상 ‘발견의 원리’에 의해 일본의 영토라고 주장하는 것이다</a:t>
            </a:r>
            <a:r>
              <a:rPr lang="en-US" altLang="ko-KR"/>
              <a:t>.</a:t>
            </a:r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/>
              <a:t>국제사법재판소의 재판관 중 한 명이 일본인이고, 한국인 재판관이 없는 것도 </a:t>
            </a:r>
            <a:r>
              <a:rPr lang="ko-KR" altLang="en-US"/>
              <a:t>중요한 </a:t>
            </a:r>
            <a:r>
              <a:rPr lang="en-US" altLang="ko-KR"/>
              <a:t>요인 중의 하나다.</a:t>
            </a:r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/>
              <a:t>국제사법재판소의 판단에 영향을 줄 쟁점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1905년 1월 28일 일본이 [독도를 무주지(無主地)]로 일본 영토로 편입한 게 일본의 제국주의 영토 확장에 해당되는지 여부.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1951년 9월 체결된 [샌프란시스코 강화조약]에서 일본에서 제외되는 영토에서 독도가 명기되지 않은 것에 대한 해석.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1952년 1월 [이승만 라인]으로 시작된 한국의 실효 지배의 정당성에 대한 판단.</a:t>
            </a:r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﻿ </a:t>
            </a:r>
          </a:p>
          <a:p>
            <a:pPr marL="0" indent="0"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출처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hlinkClick r:id="rId2"/>
              </a:rPr>
              <a:t>https://blog.naver.com/uusgkij6502/70143090496</a:t>
            </a:r>
            <a:endParaRPr lang="ko-KR" altLang="en-US"/>
          </a:p>
          <a:p>
            <a:pPr>
              <a:defRPr/>
            </a:pPr>
            <a:r>
              <a:rPr lang="ko-KR" altLang="en-US">
                <a:hlinkClick r:id="rId3"/>
              </a:rPr>
              <a:t>https://blog.naver.com/graphai/221641849934</a:t>
            </a:r>
            <a:endParaRPr lang="ko-KR" altLang="en-US"/>
          </a:p>
          <a:p>
            <a:pPr>
              <a:defRPr/>
            </a:pPr>
            <a:r>
              <a:rPr lang="ko-KR" altLang="en-US">
                <a:hlinkClick r:id="rId4"/>
              </a:rPr>
              <a:t>https://blog.naver.com/gpjm/10146647562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41272" y="2060848"/>
            <a:ext cx="8475343" cy="35787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10000">
                <a:solidFill>
                  <a:schemeClr val="lt1"/>
                </a:solidFill>
              </a:rPr>
              <a:t>감사합니다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칠판">
  <a:themeElements>
    <a:clrScheme name="칠판">
      <a:dk1>
        <a:sysClr val="windowText" lastClr="000000"/>
      </a:dk1>
      <a:lt1>
        <a:sysClr val="window" lastClr="FFFFFF"/>
      </a:lt1>
      <a:dk2>
        <a:srgbClr val="656759"/>
      </a:dk2>
      <a:lt2>
        <a:srgbClr val="F3F7F3"/>
      </a:lt2>
      <a:accent1>
        <a:srgbClr val="81C929"/>
      </a:accent1>
      <a:accent2>
        <a:srgbClr val="71E584"/>
      </a:accent2>
      <a:accent3>
        <a:srgbClr val="81CFD9"/>
      </a:accent3>
      <a:accent4>
        <a:srgbClr val="F3EF53"/>
      </a:accent4>
      <a:accent5>
        <a:srgbClr val="E06A6A"/>
      </a:accent5>
      <a:accent6>
        <a:srgbClr val="ECE4EC"/>
      </a:accent6>
      <a:hlink>
        <a:srgbClr val="C9639D"/>
      </a:hlink>
      <a:folHlink>
        <a:srgbClr val="ECA240"/>
      </a:folHlink>
    </a:clrScheme>
    <a:fontScheme name="칠판">
      <a:majorFont>
        <a:latin typeface="Tahoma"/>
        <a:ea typeface="한컴 윤고딕 240"/>
        <a:cs typeface=""/>
      </a:majorFont>
      <a:minorFont>
        <a:latin typeface="Tahoma"/>
        <a:ea typeface="한컴 윤고딕 230"/>
        <a:cs typeface=""/>
      </a:minorFont>
    </a:fontScheme>
    <a:fmtScheme name="칠판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210</Words>
  <Application>Microsoft Office PowerPoint</Application>
  <PresentationFormat>화면 슬라이드 쇼(4:3)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한컴 윤고딕 230</vt:lpstr>
      <vt:lpstr>한컴 윤고딕 240</vt:lpstr>
      <vt:lpstr>Arial</vt:lpstr>
      <vt:lpstr>Tahoma</vt:lpstr>
      <vt:lpstr>Wingdings</vt:lpstr>
      <vt:lpstr>칠판</vt:lpstr>
      <vt:lpstr>일본이 독도에 집착하는 이유와 국제사법재판을 할 경우</vt:lpstr>
      <vt:lpstr>경제 </vt:lpstr>
      <vt:lpstr>생태</vt:lpstr>
      <vt:lpstr>지정학적</vt:lpstr>
      <vt:lpstr>일본이 국제사법재판으로 독도를 판결하자는 이유?</vt:lpstr>
      <vt:lpstr>국제사법재판소의 판단에 영향을 줄 쟁점</vt:lpstr>
      <vt:lpstr>출처</vt:lpstr>
      <vt:lpstr>PowerPoint 프레젠테이션</vt:lpstr>
    </vt:vector>
  </TitlesOfParts>
  <Manager/>
  <Company>(주)한글과컴퓨터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(주)한글과컴퓨터</dc:creator>
  <cp:lastModifiedBy>이 창우</cp:lastModifiedBy>
  <cp:revision>20</cp:revision>
  <dcterms:created xsi:type="dcterms:W3CDTF">2009-06-19T08:15:52Z</dcterms:created>
  <dcterms:modified xsi:type="dcterms:W3CDTF">2019-10-10T12:26:50Z</dcterms:modified>
  <cp:version>1000.0000.01</cp:version>
</cp:coreProperties>
</file>