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6.jpg" ContentType="image/jpeg"/>
  <Override PartName="/ppt/media/image46.jpg" ContentType="image/jpeg"/>
  <Override PartName="/ppt/media/image49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1" r:id="rId4"/>
    <p:sldId id="263" r:id="rId5"/>
    <p:sldId id="264" r:id="rId6"/>
    <p:sldId id="265" r:id="rId7"/>
    <p:sldId id="266" r:id="rId8"/>
    <p:sldId id="267" r:id="rId9"/>
    <p:sldId id="271" r:id="rId10"/>
    <p:sldId id="269" r:id="rId11"/>
    <p:sldId id="270" r:id="rId12"/>
    <p:sldId id="268" r:id="rId13"/>
    <p:sldId id="272" r:id="rId14"/>
    <p:sldId id="273" r:id="rId15"/>
    <p:sldId id="274" r:id="rId16"/>
    <p:sldId id="275" r:id="rId17"/>
    <p:sldId id="285" r:id="rId18"/>
    <p:sldId id="287" r:id="rId19"/>
    <p:sldId id="282" r:id="rId20"/>
    <p:sldId id="286" r:id="rId21"/>
    <p:sldId id="283" r:id="rId22"/>
    <p:sldId id="28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75D6DC"/>
    <a:srgbClr val="7BDADC"/>
    <a:srgbClr val="95C4D4"/>
    <a:srgbClr val="F4C706"/>
    <a:srgbClr val="CC0000"/>
    <a:srgbClr val="FDEF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독도'란 단어를 들으면 가장 먼저 생각나는 것은?</c:v>
                </c:pt>
              </c:strCache>
            </c:strRef>
          </c:tx>
          <c:dPt>
            <c:idx val="0"/>
            <c:bubble3D val="0"/>
            <c:spPr>
              <a:solidFill>
                <a:srgbClr val="FF7C80"/>
              </a:solidFill>
              <a:ln w="19050">
                <a:solidFill>
                  <a:srgbClr val="FF7C8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08-4425-9181-9D027377BEE9}"/>
              </c:ext>
            </c:extLst>
          </c:dPt>
          <c:dPt>
            <c:idx val="1"/>
            <c:bubble3D val="0"/>
            <c:spPr>
              <a:solidFill>
                <a:srgbClr val="FF9966"/>
              </a:solidFill>
              <a:ln w="19050">
                <a:solidFill>
                  <a:srgbClr val="FF99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08-4425-9181-9D027377BEE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908-4425-9181-9D027377BEE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08-4425-9181-9D027377BEE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908-4425-9181-9D027377BEE9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56.7</c:v>
                </c:pt>
                <c:pt idx="1">
                  <c:v>3.8</c:v>
                </c:pt>
                <c:pt idx="2">
                  <c:v>0.6</c:v>
                </c:pt>
                <c:pt idx="3">
                  <c:v>4.5999999999999996</c:v>
                </c:pt>
                <c:pt idx="4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8-4425-9181-9D027377B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7B92-A605-4901-823E-1CAD378FB94C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EADC-4E3F-415A-9BB5-2CA2EA51D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71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1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8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76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8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32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68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51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0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69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8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C544-2C91-49F2-9993-B540425E5C12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1CE8-3186-465D-944D-8D1CDDFFE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17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microsoft.com/office/2007/relationships/hdphoto" Target="../media/hdphoto12.wd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NsE6GbKOTk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microsoft.com/office/2007/relationships/hdphoto" Target="../media/hdphoto13.wdp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10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6.wdp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hdphoto" Target="../media/hdphoto1.wdp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rnH5QmO_NI" TargetMode="Externa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1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50799" y="0"/>
            <a:ext cx="12288042" cy="6249001"/>
          </a:xfrm>
          <a:prstGeom prst="rect">
            <a:avLst/>
          </a:prstGeom>
          <a:gradFill flip="none" rotWithShape="1">
            <a:gsLst>
              <a:gs pos="0">
                <a:srgbClr val="95C4D4">
                  <a:tint val="66000"/>
                  <a:satMod val="160000"/>
                </a:srgbClr>
              </a:gs>
              <a:gs pos="50000">
                <a:srgbClr val="95C4D4">
                  <a:tint val="44500"/>
                  <a:satMod val="160000"/>
                </a:srgbClr>
              </a:gs>
              <a:gs pos="100000">
                <a:srgbClr val="95C4D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5C4D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50799" y="2439297"/>
            <a:ext cx="12288042" cy="2000894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일본은 왜 독도를 일본영토라고 주장하는가</a:t>
            </a:r>
            <a:r>
              <a:rPr lang="en-US" altLang="ko-KR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?</a:t>
            </a:r>
            <a:endParaRPr lang="ko-KR" altLang="en-US" sz="36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3750" y="4907280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사범대학 역사교육과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21537771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민승훈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24" name="모서리가 둥근 직사각형 23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26" name="정오각형 25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꺾인 연결선 26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그룹 2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  <a:solidFill>
            <a:schemeClr val="bg1"/>
          </a:solidFill>
        </p:grpSpPr>
        <p:sp>
          <p:nvSpPr>
            <p:cNvPr id="29" name="자유형 2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32" name="그림 31" descr="Wood Texture Drawing - Vector download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"/>
                    </a14:imgEffect>
                    <a14:imgEffect>
                      <a14:colorTemperature colorTemp="6088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05" y="-889091"/>
            <a:ext cx="4973916" cy="488499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38" name="폭발 1 37"/>
          <p:cNvSpPr/>
          <p:nvPr/>
        </p:nvSpPr>
        <p:spPr>
          <a:xfrm>
            <a:off x="124545" y="54884"/>
            <a:ext cx="1464250" cy="1662878"/>
          </a:xfrm>
          <a:prstGeom prst="irregularSeal1">
            <a:avLst/>
          </a:prstGeom>
          <a:solidFill>
            <a:srgbClr val="F4C706"/>
          </a:solidFill>
          <a:ln>
            <a:solidFill>
              <a:srgbClr val="FDE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63744" y="525712"/>
            <a:ext cx="785851" cy="660942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Wood Texture Drawing - Vector download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9" y="-679386"/>
            <a:ext cx="3828657" cy="3828657"/>
          </a:xfrm>
          <a:prstGeom prst="rect">
            <a:avLst/>
          </a:prstGeom>
          <a:effectLst>
            <a:reflection endPos="0" dist="508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2384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6499" y="3206584"/>
            <a:ext cx="1928733" cy="2960744"/>
            <a:chOff x="216499" y="3206584"/>
            <a:chExt cx="1928733" cy="296074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66" y="3206584"/>
              <a:ext cx="1710221" cy="243752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16499" y="5644108"/>
              <a:ext cx="19287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210 만복이 R" panose="02020603020101020101" pitchFamily="18" charset="-127"/>
                  <a:ea typeface="210 만복이 R" panose="02020603020101020101" pitchFamily="18" charset="-127"/>
                </a:rPr>
                <a:t>은주시청합기</a:t>
              </a:r>
              <a:endParaRPr lang="ko-KR" altLang="en-US" sz="2800" dirty="0">
                <a:latin typeface="210 만복이 R" panose="02020603020101020101" pitchFamily="18" charset="-127"/>
                <a:ea typeface="210 만복이 R" panose="0202060302010102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391682" y="3206584"/>
            <a:ext cx="3591426" cy="2949161"/>
            <a:chOff x="2391682" y="3206584"/>
            <a:chExt cx="3591426" cy="294916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682" y="3206584"/>
              <a:ext cx="3591426" cy="243867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626711" y="5632525"/>
              <a:ext cx="3121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err="1" smtClean="0">
                  <a:latin typeface="210 만복이 R" panose="02020603020101020101" pitchFamily="18" charset="-127"/>
                  <a:ea typeface="210 만복이 R" panose="02020603020101020101" pitchFamily="18" charset="-127"/>
                </a:rPr>
                <a:t>개정일본여지노정전도</a:t>
              </a:r>
              <a:endParaRPr lang="ko-KR" altLang="en-US" sz="2800" dirty="0">
                <a:latin typeface="210 만복이 R" panose="02020603020101020101" pitchFamily="18" charset="-127"/>
                <a:ea typeface="210 만복이 R" panose="02020603020101020101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63720" y="4924639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rgbClr val="0070C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Etc.</a:t>
            </a:r>
            <a:endParaRPr lang="ko-KR" altLang="en-US" sz="4000" dirty="0">
              <a:solidFill>
                <a:srgbClr val="0070C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140100" y="415787"/>
            <a:ext cx="5794211" cy="1634099"/>
            <a:chOff x="6140100" y="415787"/>
            <a:chExt cx="5794211" cy="1634099"/>
          </a:xfrm>
        </p:grpSpPr>
        <p:sp>
          <p:nvSpPr>
            <p:cNvPr id="6" name="폭발 2 5"/>
            <p:cNvSpPr/>
            <p:nvPr/>
          </p:nvSpPr>
          <p:spPr>
            <a:xfrm rot="11227280">
              <a:off x="6140100" y="415787"/>
              <a:ext cx="5794211" cy="1634099"/>
            </a:xfrm>
            <a:prstGeom prst="irregularSeal2">
              <a:avLst/>
            </a:prstGeom>
            <a:solidFill>
              <a:schemeClr val="bg1"/>
            </a:solidFill>
            <a:ln w="762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5980" y="969057"/>
              <a:ext cx="2573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울릉도와 독도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구분</a:t>
              </a:r>
              <a:endParaRPr lang="ko-KR" altLang="en-US" sz="2800" dirty="0">
                <a:solidFill>
                  <a:srgbClr val="FF0000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140098" y="2178017"/>
            <a:ext cx="5794211" cy="1634099"/>
            <a:chOff x="6140098" y="2178017"/>
            <a:chExt cx="5794211" cy="1634099"/>
          </a:xfrm>
        </p:grpSpPr>
        <p:sp>
          <p:nvSpPr>
            <p:cNvPr id="37" name="폭발 2 36"/>
            <p:cNvSpPr/>
            <p:nvPr/>
          </p:nvSpPr>
          <p:spPr>
            <a:xfrm rot="11227280">
              <a:off x="6140098" y="2178017"/>
              <a:ext cx="5794211" cy="1634099"/>
            </a:xfrm>
            <a:prstGeom prst="irregularSeal2">
              <a:avLst/>
            </a:prstGeom>
            <a:solidFill>
              <a:schemeClr val="bg1"/>
            </a:solidFill>
            <a:ln w="762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71709" y="2712138"/>
              <a:ext cx="2861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독도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정확하게 </a:t>
              </a:r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기재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961935" y="1758774"/>
            <a:ext cx="1940316" cy="663572"/>
            <a:chOff x="4697597" y="1945937"/>
            <a:chExt cx="1940316" cy="663572"/>
          </a:xfrm>
        </p:grpSpPr>
        <p:sp>
          <p:nvSpPr>
            <p:cNvPr id="44" name="자유형 43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803898" y="17144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rgbClr val="242424"/>
                </a:solidFill>
                <a:latin typeface="Agency FB" panose="020B0503020202020204" pitchFamily="34" charset="0"/>
                <a:ea typeface="굴림" panose="020B0600000101010101" pitchFamily="50" charset="-127"/>
              </a:rPr>
              <a:t>⊂</a:t>
            </a:r>
            <a:endParaRPr lang="ko-KR" altLang="en-US" sz="4000" b="1" dirty="0">
              <a:latin typeface="Agency FB" panose="020B0503020202020204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602392" y="1628458"/>
            <a:ext cx="1462426" cy="879889"/>
            <a:chOff x="2697956" y="1503387"/>
            <a:chExt cx="1633860" cy="1104117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56" y="1518264"/>
              <a:ext cx="1633860" cy="1089240"/>
            </a:xfrm>
            <a:prstGeom prst="rect">
              <a:avLst/>
            </a:prstGeom>
          </p:spPr>
        </p:pic>
        <p:sp>
          <p:nvSpPr>
            <p:cNvPr id="13" name="액자 12"/>
            <p:cNvSpPr/>
            <p:nvPr/>
          </p:nvSpPr>
          <p:spPr>
            <a:xfrm>
              <a:off x="2752225" y="1503387"/>
              <a:ext cx="1525322" cy="1089240"/>
            </a:xfrm>
            <a:prstGeom prst="frame">
              <a:avLst>
                <a:gd name="adj1" fmla="val 110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799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4" y="1529818"/>
            <a:ext cx="3243820" cy="4677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945" y="6227564"/>
            <a:ext cx="28648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err="1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삼국통람여지로정전도</a:t>
            </a:r>
            <a:endParaRPr lang="ko-KR" altLang="en-US" sz="25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932266" y="3722252"/>
            <a:ext cx="833424" cy="76989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 rot="20291412" flipV="1">
            <a:off x="1184277" y="3279246"/>
            <a:ext cx="2699925" cy="4571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 rot="1315929" flipV="1">
            <a:off x="1186339" y="4889105"/>
            <a:ext cx="2707447" cy="637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807714" y="2464485"/>
            <a:ext cx="3259147" cy="3270250"/>
            <a:chOff x="3788783" y="2400300"/>
            <a:chExt cx="3259147" cy="32702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89" y="2507305"/>
              <a:ext cx="3086531" cy="3067478"/>
            </a:xfrm>
            <a:prstGeom prst="rect">
              <a:avLst/>
            </a:prstGeom>
          </p:spPr>
        </p:pic>
        <p:sp>
          <p:nvSpPr>
            <p:cNvPr id="6" name="액자 5"/>
            <p:cNvSpPr/>
            <p:nvPr/>
          </p:nvSpPr>
          <p:spPr>
            <a:xfrm>
              <a:off x="3788783" y="2400300"/>
              <a:ext cx="3259147" cy="3270250"/>
            </a:xfrm>
            <a:prstGeom prst="frame">
              <a:avLst>
                <a:gd name="adj1" fmla="val 262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27893" y="2674487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한국 영토로 표기</a:t>
            </a:r>
            <a:endParaRPr lang="ko-KR" altLang="en-US" sz="28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7384912" y="3047911"/>
            <a:ext cx="1940316" cy="663572"/>
            <a:chOff x="4697597" y="1945937"/>
            <a:chExt cx="1940316" cy="663572"/>
          </a:xfrm>
        </p:grpSpPr>
        <p:sp>
          <p:nvSpPr>
            <p:cNvPr id="37" name="자유형 36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345198" y="3028963"/>
            <a:ext cx="1524156" cy="685701"/>
            <a:chOff x="4919822" y="1879400"/>
            <a:chExt cx="1524156" cy="685701"/>
          </a:xfrm>
        </p:grpSpPr>
        <p:sp>
          <p:nvSpPr>
            <p:cNvPr id="43" name="자유형 42"/>
            <p:cNvSpPr/>
            <p:nvPr/>
          </p:nvSpPr>
          <p:spPr>
            <a:xfrm>
              <a:off x="4919822" y="2178191"/>
              <a:ext cx="1524156" cy="386910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27902" y="187940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댓섬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548853" y="3003597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=</a:t>
            </a:r>
            <a:endParaRPr lang="ko-KR" altLang="en-US" sz="40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4400" y="2051779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0070C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BUT !</a:t>
            </a:r>
            <a:endParaRPr lang="ko-KR" altLang="en-US" sz="3600" dirty="0">
              <a:solidFill>
                <a:srgbClr val="0070C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79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1" grpId="0" animBg="1"/>
      <p:bldP spid="8" grpId="0"/>
      <p:bldP spid="4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" y="3839823"/>
            <a:ext cx="4568567" cy="305678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59" y="585876"/>
            <a:ext cx="8029741" cy="5755693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724453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01987" y="5632718"/>
            <a:ext cx="28921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출처 </a:t>
            </a:r>
            <a:r>
              <a:rPr lang="en-US" altLang="ko-KR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: </a:t>
            </a:r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동북아역사재단</a:t>
            </a:r>
            <a:endParaRPr lang="ko-KR" altLang="en-US" sz="2500" dirty="0">
              <a:solidFill>
                <a:schemeClr val="bg1"/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" y="3727909"/>
            <a:ext cx="4271815" cy="32806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98023" y="317159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안용복</a:t>
            </a:r>
            <a:endParaRPr lang="ko-KR" altLang="en-US" sz="28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08857" y="1220026"/>
            <a:ext cx="2574645" cy="2081898"/>
            <a:chOff x="482252" y="827872"/>
            <a:chExt cx="3195034" cy="2402914"/>
          </a:xfrm>
        </p:grpSpPr>
        <p:sp>
          <p:nvSpPr>
            <p:cNvPr id="36" name="폭발 2 35"/>
            <p:cNvSpPr/>
            <p:nvPr/>
          </p:nvSpPr>
          <p:spPr>
            <a:xfrm rot="11898968">
              <a:off x="482252" y="827872"/>
              <a:ext cx="3195034" cy="2402914"/>
            </a:xfrm>
            <a:prstGeom prst="irregularSeal2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7930" y="1636311"/>
              <a:ext cx="1756918" cy="674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rgbClr val="FF0000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밀항자</a:t>
              </a:r>
              <a:endParaRPr lang="ko-KR" altLang="en-US" sz="3200" dirty="0">
                <a:solidFill>
                  <a:srgbClr val="FF000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12" y="938684"/>
            <a:ext cx="5823004" cy="438608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79917" y="4790520"/>
            <a:ext cx="52299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dirty="0">
                <a:latin typeface="210 만복이 R" panose="02020603020101020101" pitchFamily="18" charset="-127"/>
                <a:ea typeface="210 만복이 R" panose="02020603020101020101" pitchFamily="18" charset="-127"/>
                <a:hlinkClick r:id="rId9"/>
              </a:rPr>
              <a:t>https://</a:t>
            </a:r>
            <a:r>
              <a:rPr lang="ko-KR" altLang="en-US" dirty="0" smtClean="0">
                <a:latin typeface="210 만복이 R" panose="02020603020101020101" pitchFamily="18" charset="-127"/>
                <a:ea typeface="210 만복이 R" panose="02020603020101020101" pitchFamily="18" charset="-127"/>
                <a:hlinkClick r:id="rId9"/>
              </a:rPr>
              <a:t>www.youtube.com/watch?v=NsE6GbKOTks</a:t>
            </a:r>
            <a:r>
              <a:rPr lang="ko-KR" altLang="en-US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 </a:t>
            </a:r>
            <a:endParaRPr lang="ko-KR" altLang="en-US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79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625" y="943845"/>
            <a:ext cx="3416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(2)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샌프란시스코 평화 조약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251949" y="1587808"/>
            <a:ext cx="5891265" cy="2806593"/>
            <a:chOff x="3604286" y="1584736"/>
            <a:chExt cx="5891265" cy="2806593"/>
          </a:xfrm>
        </p:grpSpPr>
        <p:sp>
          <p:nvSpPr>
            <p:cNvPr id="3" name="TextBox 2"/>
            <p:cNvSpPr txBox="1"/>
            <p:nvPr/>
          </p:nvSpPr>
          <p:spPr>
            <a:xfrm>
              <a:off x="4996723" y="2585792"/>
              <a:ext cx="3384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제</a:t>
              </a:r>
              <a:r>
                <a:rPr lang="en-US" altLang="ko-KR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2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차 세계대전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  <p:sp>
          <p:nvSpPr>
            <p:cNvPr id="4" name="폭발 2 3"/>
            <p:cNvSpPr/>
            <p:nvPr/>
          </p:nvSpPr>
          <p:spPr>
            <a:xfrm rot="11439583">
              <a:off x="3604286" y="1584736"/>
              <a:ext cx="5891265" cy="2806593"/>
            </a:xfrm>
            <a:prstGeom prst="irregularSeal2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30" y="4778005"/>
            <a:ext cx="389264" cy="7456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4" y="4760661"/>
            <a:ext cx="430001" cy="766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9789" y="4486602"/>
            <a:ext cx="28969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샌프란시스코 평화 조약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1" y="1562585"/>
            <a:ext cx="2174041" cy="143545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0" y="3227097"/>
            <a:ext cx="2166126" cy="144253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29" y="1564593"/>
            <a:ext cx="2217772" cy="14287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29" y="3225754"/>
            <a:ext cx="221777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0.06796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25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6536 0.004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625" y="943845"/>
            <a:ext cx="3416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(2)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샌프란시스코 평화 조약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728268" y="1434523"/>
            <a:ext cx="3109992" cy="1569063"/>
            <a:chOff x="177840" y="1428270"/>
            <a:chExt cx="3109992" cy="1569063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77840" y="1428270"/>
              <a:ext cx="3109992" cy="1569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307135" y="1587947"/>
              <a:ext cx="2792421" cy="1399600"/>
              <a:chOff x="396080" y="1711325"/>
              <a:chExt cx="2792421" cy="1399600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396080" y="1713053"/>
                <a:ext cx="1351705" cy="911031"/>
                <a:chOff x="4675239" y="2420660"/>
                <a:chExt cx="2979174" cy="1998851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239" y="2437006"/>
                  <a:ext cx="2979174" cy="1982505"/>
                </a:xfrm>
                <a:prstGeom prst="rect">
                  <a:avLst/>
                </a:prstGeom>
              </p:spPr>
            </p:pic>
            <p:sp>
              <p:nvSpPr>
                <p:cNvPr id="5" name="액자 4"/>
                <p:cNvSpPr/>
                <p:nvPr/>
              </p:nvSpPr>
              <p:spPr>
                <a:xfrm>
                  <a:off x="4675239" y="2420660"/>
                  <a:ext cx="2979174" cy="1998851"/>
                </a:xfrm>
                <a:prstGeom prst="frame">
                  <a:avLst>
                    <a:gd name="adj1" fmla="val 2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그룹 6"/>
              <p:cNvGrpSpPr/>
              <p:nvPr/>
            </p:nvGrpSpPr>
            <p:grpSpPr>
              <a:xfrm>
                <a:off x="1836796" y="1711325"/>
                <a:ext cx="1351705" cy="912759"/>
                <a:chOff x="7824839" y="2437006"/>
                <a:chExt cx="2979174" cy="1998851"/>
              </a:xfrm>
            </p:grpSpPr>
            <p:pic>
              <p:nvPicPr>
                <p:cNvPr id="4" name="그림 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839" y="2437006"/>
                  <a:ext cx="2979174" cy="1986116"/>
                </a:xfrm>
                <a:prstGeom prst="rect">
                  <a:avLst/>
                </a:prstGeom>
              </p:spPr>
            </p:pic>
            <p:sp>
              <p:nvSpPr>
                <p:cNvPr id="32" name="액자 31"/>
                <p:cNvSpPr/>
                <p:nvPr/>
              </p:nvSpPr>
              <p:spPr>
                <a:xfrm>
                  <a:off x="7824839" y="2437006"/>
                  <a:ext cx="2979174" cy="1998851"/>
                </a:xfrm>
                <a:prstGeom prst="frame">
                  <a:avLst>
                    <a:gd name="adj1" fmla="val 2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99099" y="2633871"/>
                <a:ext cx="195919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500" dirty="0" smtClean="0">
                    <a:latin typeface="210 만복이 R" panose="02020603020101020101" pitchFamily="18" charset="-127"/>
                    <a:ea typeface="210 만복이 R" panose="02020603020101020101" pitchFamily="18" charset="-127"/>
                  </a:rPr>
                  <a:t>1905 </a:t>
                </a:r>
                <a:r>
                  <a:rPr lang="ko-KR" altLang="en-US" sz="2500" dirty="0" smtClean="0">
                    <a:latin typeface="210 만복이 R" panose="02020603020101020101" pitchFamily="18" charset="-127"/>
                    <a:ea typeface="210 만복이 R" panose="02020603020101020101" pitchFamily="18" charset="-127"/>
                  </a:rPr>
                  <a:t>러일전쟁</a:t>
                </a:r>
                <a:endParaRPr lang="ko-KR" altLang="en-US" sz="2500" dirty="0">
                  <a:latin typeface="210 만복이 R" panose="02020603020101020101" pitchFamily="18" charset="-127"/>
                  <a:ea typeface="210 만복이 R" panose="02020603020101020101" pitchFamily="18" charset="-127"/>
                </a:endParaRPr>
              </a:p>
            </p:txBody>
          </p:sp>
        </p:grp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3120889"/>
            <a:ext cx="2184944" cy="3114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5773" y="6258985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>
                <a:latin typeface="210 만복이 R" panose="02020603020101020101" pitchFamily="18" charset="-127"/>
                <a:ea typeface="210 만복이 R" panose="02020603020101020101" pitchFamily="18" charset="-127"/>
              </a:rPr>
              <a:t>시마네</a:t>
            </a:r>
            <a:r>
              <a:rPr lang="ko-KR" altLang="en-US" sz="2800" dirty="0">
                <a:latin typeface="210 만복이 R" panose="02020603020101020101" pitchFamily="18" charset="-127"/>
                <a:ea typeface="210 만복이 R" panose="02020603020101020101" pitchFamily="18" charset="-127"/>
              </a:rPr>
              <a:t> 현 고시 제</a:t>
            </a:r>
            <a:r>
              <a:rPr lang="en-US" altLang="ko-KR" sz="2800" dirty="0">
                <a:latin typeface="210 만복이 R" panose="02020603020101020101" pitchFamily="18" charset="-127"/>
                <a:ea typeface="210 만복이 R" panose="02020603020101020101" pitchFamily="18" charset="-127"/>
              </a:rPr>
              <a:t>40</a:t>
            </a:r>
            <a:r>
              <a:rPr lang="ko-KR" altLang="en-US" sz="28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호</a:t>
            </a:r>
            <a:endParaRPr lang="ko-KR" altLang="en-US" sz="28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634786" y="4842169"/>
            <a:ext cx="3812783" cy="1623922"/>
            <a:chOff x="4697597" y="1985521"/>
            <a:chExt cx="1940316" cy="623988"/>
          </a:xfrm>
        </p:grpSpPr>
        <p:sp>
          <p:nvSpPr>
            <p:cNvPr id="42" name="자유형 41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80841" y="2236366"/>
              <a:ext cx="638833" cy="24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462" l="28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67" y="1907443"/>
            <a:ext cx="3067828" cy="383478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 rot="713808" flipH="1">
            <a:off x="7372210" y="508264"/>
            <a:ext cx="45719" cy="24890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5040876">
            <a:off x="9424996" y="2235050"/>
            <a:ext cx="45719" cy="2856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19675247">
            <a:off x="8095387" y="1903027"/>
            <a:ext cx="1867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합법적 </a:t>
            </a:r>
            <a:r>
              <a:rPr lang="en-US" altLang="ko-KR" sz="4400" dirty="0" smtClean="0">
                <a:solidFill>
                  <a:srgbClr val="FF0000"/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!</a:t>
            </a:r>
            <a:endParaRPr lang="ko-KR" altLang="en-US" sz="4400" dirty="0">
              <a:solidFill>
                <a:srgbClr val="FF0000"/>
              </a:solidFill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6957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46" grpId="0" animBg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49" y="4150373"/>
            <a:ext cx="4098175" cy="2049088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625" y="943845"/>
            <a:ext cx="3416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(2)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샌프란시스코 평화 조약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77840" y="1659616"/>
            <a:ext cx="3305662" cy="745290"/>
            <a:chOff x="177840" y="1659616"/>
            <a:chExt cx="3305662" cy="74529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77840" y="1659616"/>
              <a:ext cx="3305662" cy="7452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5223" y="1770651"/>
              <a:ext cx="2932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210 만복이 R" panose="02020603020101020101" pitchFamily="18" charset="-127"/>
                  <a:ea typeface="210 만복이 R" panose="02020603020101020101" pitchFamily="18" charset="-127"/>
                </a:rPr>
                <a:t>제</a:t>
              </a:r>
              <a:r>
                <a:rPr lang="en-US" altLang="ko-KR" sz="2800" dirty="0" smtClean="0">
                  <a:latin typeface="210 만복이 R" panose="02020603020101020101" pitchFamily="18" charset="-127"/>
                  <a:ea typeface="210 만복이 R" panose="02020603020101020101" pitchFamily="18" charset="-127"/>
                </a:rPr>
                <a:t>2</a:t>
              </a:r>
              <a:r>
                <a:rPr lang="ko-KR" altLang="en-US" sz="2800" dirty="0" smtClean="0">
                  <a:latin typeface="210 만복이 R" panose="02020603020101020101" pitchFamily="18" charset="-127"/>
                  <a:ea typeface="210 만복이 R" panose="02020603020101020101" pitchFamily="18" charset="-127"/>
                </a:rPr>
                <a:t>차 세계대전 패배</a:t>
              </a:r>
              <a:endParaRPr lang="ko-KR" altLang="en-US" sz="2800" dirty="0">
                <a:latin typeface="210 만복이 R" panose="02020603020101020101" pitchFamily="18" charset="-127"/>
                <a:ea typeface="210 만복이 R" panose="02020603020101020101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978949" y="122368"/>
            <a:ext cx="5230175" cy="3952877"/>
            <a:chOff x="3810586" y="2153265"/>
            <a:chExt cx="5230175" cy="3952877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3810586" y="2153265"/>
              <a:ext cx="5230175" cy="39528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183918" y="2487186"/>
              <a:ext cx="4483509" cy="3492702"/>
              <a:chOff x="4017577" y="1776410"/>
              <a:chExt cx="4483509" cy="349270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7577" y="1776410"/>
                <a:ext cx="4483509" cy="2989006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650557" y="4745892"/>
                <a:ext cx="3217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210 만복이 R" panose="02020603020101020101" pitchFamily="18" charset="-127"/>
                    <a:ea typeface="210 만복이 R" panose="02020603020101020101" pitchFamily="18" charset="-127"/>
                  </a:rPr>
                  <a:t>샌프란시스코 평화 조약</a:t>
                </a:r>
                <a:endParaRPr lang="ko-KR" altLang="en-US" sz="2800" dirty="0">
                  <a:latin typeface="210 만복이 R" panose="02020603020101020101" pitchFamily="18" charset="-127"/>
                  <a:ea typeface="210 만복이 R" panose="02020603020101020101" pitchFamily="18" charset="-127"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3731629" y="4717109"/>
            <a:ext cx="1843414" cy="745290"/>
            <a:chOff x="3731629" y="4717109"/>
            <a:chExt cx="1843414" cy="745290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3731629" y="4717109"/>
              <a:ext cx="1843414" cy="7452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1629" y="4833582"/>
              <a:ext cx="18133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제</a:t>
              </a:r>
              <a:r>
                <a:rPr lang="en-US" altLang="ko-KR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2</a:t>
              </a:r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조 </a:t>
              </a:r>
              <a:r>
                <a:rPr lang="en-US" altLang="ko-KR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(a</a:t>
              </a:r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항</a:t>
              </a:r>
              <a:r>
                <a:rPr lang="en-US" altLang="ko-KR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)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63364" y="4740378"/>
            <a:ext cx="1940316" cy="663572"/>
            <a:chOff x="4697597" y="1945937"/>
            <a:chExt cx="1940316" cy="663572"/>
          </a:xfrm>
        </p:grpSpPr>
        <p:sp>
          <p:nvSpPr>
            <p:cNvPr id="43" name="자유형 42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 rot="19103231">
            <a:off x="1466826" y="4096734"/>
            <a:ext cx="45719" cy="2151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2545202" flipH="1">
            <a:off x="1410663" y="4099237"/>
            <a:ext cx="45719" cy="2151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3483502" y="1851044"/>
            <a:ext cx="1495445" cy="381412"/>
          </a:xfrm>
          <a:prstGeom prst="rightArrow">
            <a:avLst>
              <a:gd name="adj1" fmla="val 50000"/>
              <a:gd name="adj2" fmla="val 92535"/>
            </a:avLst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오른쪽 화살표 53"/>
          <p:cNvSpPr/>
          <p:nvPr/>
        </p:nvSpPr>
        <p:spPr>
          <a:xfrm rot="10800000">
            <a:off x="2626710" y="4879758"/>
            <a:ext cx="1102130" cy="381412"/>
          </a:xfrm>
          <a:prstGeom prst="rightArrow">
            <a:avLst>
              <a:gd name="adj1" fmla="val 50000"/>
              <a:gd name="adj2" fmla="val 80934"/>
            </a:avLst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87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 animBg="1"/>
      <p:bldP spid="15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01987" y="5632718"/>
            <a:ext cx="28921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출처 </a:t>
            </a:r>
            <a:r>
              <a:rPr lang="en-US" altLang="ko-KR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: </a:t>
            </a:r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동북아역사재단</a:t>
            </a:r>
            <a:endParaRPr lang="ko-KR" altLang="en-US" sz="2500" dirty="0">
              <a:solidFill>
                <a:schemeClr val="bg1"/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5" y="943845"/>
            <a:ext cx="3416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(2)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샌프란시스코 평화 조약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408170" y="2003002"/>
            <a:ext cx="3642852" cy="1102597"/>
            <a:chOff x="3980732" y="2555002"/>
            <a:chExt cx="4967324" cy="1102597"/>
          </a:xfrm>
        </p:grpSpPr>
        <p:sp>
          <p:nvSpPr>
            <p:cNvPr id="3" name="오른쪽 화살표 2"/>
            <p:cNvSpPr/>
            <p:nvPr/>
          </p:nvSpPr>
          <p:spPr>
            <a:xfrm>
              <a:off x="3980732" y="2555002"/>
              <a:ext cx="4967324" cy="1102597"/>
            </a:xfrm>
            <a:prstGeom prst="rightArrow">
              <a:avLst>
                <a:gd name="adj1" fmla="val 50000"/>
                <a:gd name="adj2" fmla="val 69736"/>
              </a:avLst>
            </a:prstGeom>
            <a:solidFill>
              <a:srgbClr val="95C4D4"/>
            </a:solidFill>
            <a:ln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33743" y="2844690"/>
              <a:ext cx="2414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제</a:t>
              </a:r>
              <a:r>
                <a:rPr lang="en-US" altLang="ko-KR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2</a:t>
              </a:r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차 세계대전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194400" y="2181655"/>
            <a:ext cx="974323" cy="745290"/>
            <a:chOff x="1326424" y="2794112"/>
            <a:chExt cx="974323" cy="745290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1326424" y="2794112"/>
              <a:ext cx="974323" cy="745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7445" y="290514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개전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8260507" y="2181655"/>
            <a:ext cx="974323" cy="745290"/>
            <a:chOff x="8975296" y="2454707"/>
            <a:chExt cx="974323" cy="74529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8975296" y="2454707"/>
              <a:ext cx="974323" cy="745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75173" y="2555002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종전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107543" y="3371609"/>
            <a:ext cx="2335844" cy="745290"/>
            <a:chOff x="2309898" y="3718757"/>
            <a:chExt cx="2335844" cy="745290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2309898" y="3718757"/>
              <a:ext cx="2335844" cy="745290"/>
            </a:xfrm>
            <a:prstGeom prst="roundRect">
              <a:avLst/>
            </a:prstGeom>
            <a:solidFill>
              <a:srgbClr val="95C4D4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5701" y="3824233"/>
              <a:ext cx="2106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카이로 회담</a:t>
              </a:r>
              <a:endParaRPr lang="ko-KR" altLang="en-US" sz="2800" dirty="0">
                <a:solidFill>
                  <a:schemeClr val="bg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541065" y="4436175"/>
            <a:ext cx="2482554" cy="1098835"/>
            <a:chOff x="8552995" y="3415412"/>
            <a:chExt cx="2482554" cy="1098835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8552995" y="3415412"/>
              <a:ext cx="2482554" cy="1098835"/>
            </a:xfrm>
            <a:prstGeom prst="roundRect">
              <a:avLst/>
            </a:prstGeom>
            <a:solidFill>
              <a:srgbClr val="95C4D4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24722" y="3490824"/>
              <a:ext cx="2339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샌프란시스코</a:t>
              </a:r>
              <a:endParaRPr lang="en-US" altLang="ko-KR" sz="2800" dirty="0" smtClean="0">
                <a:solidFill>
                  <a:schemeClr val="bg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평화 조약</a:t>
              </a:r>
              <a:endParaRPr lang="ko-KR" altLang="en-US" sz="2800" dirty="0">
                <a:solidFill>
                  <a:schemeClr val="bg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201280" y="2778125"/>
            <a:ext cx="185584" cy="561409"/>
            <a:chOff x="7201280" y="2778125"/>
            <a:chExt cx="185584" cy="561409"/>
          </a:xfrm>
        </p:grpSpPr>
        <p:sp>
          <p:nvSpPr>
            <p:cNvPr id="14" name="타원 13"/>
            <p:cNvSpPr/>
            <p:nvPr/>
          </p:nvSpPr>
          <p:spPr>
            <a:xfrm>
              <a:off x="7201280" y="2778125"/>
              <a:ext cx="185584" cy="1730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271213" y="2959021"/>
              <a:ext cx="45719" cy="380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654876" y="2864672"/>
            <a:ext cx="185584" cy="1541624"/>
            <a:chOff x="8654876" y="2864672"/>
            <a:chExt cx="185584" cy="1541624"/>
          </a:xfrm>
        </p:grpSpPr>
        <p:sp>
          <p:nvSpPr>
            <p:cNvPr id="47" name="타원 46"/>
            <p:cNvSpPr/>
            <p:nvPr/>
          </p:nvSpPr>
          <p:spPr>
            <a:xfrm>
              <a:off x="8654876" y="2864672"/>
              <a:ext cx="185584" cy="1730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8724808" y="3045139"/>
              <a:ext cx="50892" cy="13611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 rot="20364294">
            <a:off x="8953093" y="350970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최종 법적 효과 </a:t>
            </a:r>
            <a:r>
              <a:rPr lang="en-US" altLang="ko-KR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!</a:t>
            </a:r>
            <a:endParaRPr lang="ko-KR" altLang="en-US" sz="28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 rot="20392543">
            <a:off x="9006733" y="4018197"/>
            <a:ext cx="2461391" cy="45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형 설명선 29"/>
          <p:cNvSpPr/>
          <p:nvPr/>
        </p:nvSpPr>
        <p:spPr>
          <a:xfrm>
            <a:off x="1998810" y="3928684"/>
            <a:ext cx="3365500" cy="1723672"/>
          </a:xfrm>
          <a:prstGeom prst="wedgeEllipseCallout">
            <a:avLst>
              <a:gd name="adj1" fmla="val 64073"/>
              <a:gd name="adj2" fmla="val -37705"/>
            </a:avLst>
          </a:prstGeom>
          <a:solidFill>
            <a:schemeClr val="bg1"/>
          </a:solidFill>
          <a:ln w="5715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rgbClr val="FF000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30329" y="4473345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탈취 지역 </a:t>
            </a:r>
            <a:r>
              <a:rPr lang="en-US" altLang="ko-KR" sz="3200" dirty="0">
                <a:solidFill>
                  <a:srgbClr val="FF000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X</a:t>
            </a:r>
            <a:endParaRPr lang="ko-KR" altLang="en-US" sz="3200" dirty="0">
              <a:solidFill>
                <a:srgbClr val="FF000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71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625" y="943845"/>
            <a:ext cx="1475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(3)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국제법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38673" y="1973351"/>
            <a:ext cx="4114654" cy="4087040"/>
            <a:chOff x="4038673" y="1973351"/>
            <a:chExt cx="4114654" cy="408704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73" y="1973351"/>
              <a:ext cx="4114654" cy="408704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295" y="2746419"/>
              <a:ext cx="714375" cy="714375"/>
            </a:xfrm>
            <a:prstGeom prst="rect">
              <a:avLst/>
            </a:prstGeom>
          </p:spPr>
        </p:pic>
        <p:sp>
          <p:nvSpPr>
            <p:cNvPr id="12" name="타원 11"/>
            <p:cNvSpPr/>
            <p:nvPr/>
          </p:nvSpPr>
          <p:spPr>
            <a:xfrm>
              <a:off x="6734482" y="2766267"/>
              <a:ext cx="704543" cy="6746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39818" y="2424701"/>
            <a:ext cx="3455639" cy="2232763"/>
            <a:chOff x="239818" y="2424701"/>
            <a:chExt cx="3455639" cy="2232763"/>
          </a:xfrm>
        </p:grpSpPr>
        <p:sp>
          <p:nvSpPr>
            <p:cNvPr id="43" name="모서리가 둥근 사각형 설명선 42"/>
            <p:cNvSpPr/>
            <p:nvPr/>
          </p:nvSpPr>
          <p:spPr>
            <a:xfrm flipH="1" flipV="1">
              <a:off x="239818" y="2424701"/>
              <a:ext cx="3455639" cy="2232763"/>
            </a:xfrm>
            <a:prstGeom prst="wedgeRoundRectCallout">
              <a:avLst>
                <a:gd name="adj1" fmla="val -71216"/>
                <a:gd name="adj2" fmla="val 22935"/>
                <a:gd name="adj3" fmla="val 16667"/>
              </a:avLst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3791" y="3227588"/>
              <a:ext cx="30540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지리적 근접성 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!</a:t>
              </a:r>
              <a:endParaRPr lang="ko-KR" altLang="en-US" sz="3200" dirty="0">
                <a:solidFill>
                  <a:schemeClr val="bg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352222" y="1484530"/>
            <a:ext cx="3424157" cy="2235820"/>
            <a:chOff x="8352222" y="1484530"/>
            <a:chExt cx="3424157" cy="2235820"/>
          </a:xfrm>
        </p:grpSpPr>
        <p:sp>
          <p:nvSpPr>
            <p:cNvPr id="15" name="모서리가 둥근 사각형 설명선 14"/>
            <p:cNvSpPr/>
            <p:nvPr/>
          </p:nvSpPr>
          <p:spPr>
            <a:xfrm>
              <a:off x="8352222" y="1484530"/>
              <a:ext cx="3424157" cy="2235820"/>
            </a:xfrm>
            <a:prstGeom prst="wedgeRoundRectCallout">
              <a:avLst>
                <a:gd name="adj1" fmla="val -69892"/>
                <a:gd name="adj2" fmla="val 20296"/>
                <a:gd name="adj3" fmla="val 16667"/>
              </a:avLst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961273" y="2306115"/>
              <a:ext cx="22060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주권 행사 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!</a:t>
              </a:r>
              <a:endParaRPr lang="ko-KR" altLang="en-US" sz="3200" dirty="0">
                <a:solidFill>
                  <a:schemeClr val="bg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837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4232787" y="1843548"/>
            <a:ext cx="3613355" cy="32516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625" y="943845"/>
            <a:ext cx="1475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(3)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국제법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1" b="947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91" y="1989373"/>
            <a:ext cx="4989599" cy="2424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1213" y="4287253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팔마스</a:t>
            </a:r>
            <a:r>
              <a:rPr lang="ko-KR" altLang="en-US" sz="32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 섬</a:t>
            </a:r>
            <a:endParaRPr lang="ko-KR" altLang="en-US" sz="32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58" y="2295665"/>
            <a:ext cx="2714625" cy="18086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7" y="2288248"/>
            <a:ext cx="2714624" cy="1801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116" y="4167751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지리적 근접성 </a:t>
            </a:r>
            <a:r>
              <a:rPr lang="en-US" altLang="ko-KR" sz="28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!</a:t>
            </a:r>
            <a:endParaRPr lang="ko-KR" altLang="en-US" sz="28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82800" y="4213204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주권 행사 </a:t>
            </a:r>
            <a:r>
              <a:rPr lang="en-US" altLang="ko-KR" sz="28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!</a:t>
            </a:r>
            <a:endParaRPr lang="ko-KR" altLang="en-US" sz="28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5125" y="3563244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000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WIN</a:t>
            </a:r>
            <a:endParaRPr lang="ko-KR" altLang="en-US" sz="3600" dirty="0">
              <a:solidFill>
                <a:srgbClr val="FF000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1532" y="2435448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0070C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LOSE</a:t>
            </a:r>
            <a:endParaRPr lang="ko-KR" altLang="en-US" sz="3600" dirty="0">
              <a:solidFill>
                <a:srgbClr val="0070C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603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13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0039 -0.087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7" grpId="1"/>
      <p:bldP spid="34" grpId="0"/>
      <p:bldP spid="34" grpId="1"/>
      <p:bldP spid="8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625" y="943845"/>
            <a:ext cx="1475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(3)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국제법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47837" y="1645444"/>
            <a:ext cx="2195512" cy="1508393"/>
            <a:chOff x="747837" y="1645444"/>
            <a:chExt cx="2195512" cy="150839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25" y="1645444"/>
              <a:ext cx="2148656" cy="1507331"/>
            </a:xfrm>
            <a:prstGeom prst="rect">
              <a:avLst/>
            </a:prstGeom>
          </p:spPr>
        </p:pic>
        <p:sp>
          <p:nvSpPr>
            <p:cNvPr id="34" name="액자 33"/>
            <p:cNvSpPr/>
            <p:nvPr/>
          </p:nvSpPr>
          <p:spPr>
            <a:xfrm>
              <a:off x="747837" y="1645444"/>
              <a:ext cx="2195512" cy="1508393"/>
            </a:xfrm>
            <a:prstGeom prst="frame">
              <a:avLst>
                <a:gd name="adj1" fmla="val 13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824146" y="1645442"/>
            <a:ext cx="2195512" cy="1507331"/>
            <a:chOff x="6913198" y="1645443"/>
            <a:chExt cx="2195512" cy="150733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878" y="1645443"/>
              <a:ext cx="2171831" cy="1507331"/>
            </a:xfrm>
            <a:prstGeom prst="rect">
              <a:avLst/>
            </a:prstGeom>
          </p:spPr>
        </p:pic>
        <p:sp>
          <p:nvSpPr>
            <p:cNvPr id="35" name="액자 34"/>
            <p:cNvSpPr/>
            <p:nvPr/>
          </p:nvSpPr>
          <p:spPr>
            <a:xfrm>
              <a:off x="6913198" y="1645443"/>
              <a:ext cx="2195512" cy="1507331"/>
            </a:xfrm>
            <a:prstGeom prst="frame">
              <a:avLst>
                <a:gd name="adj1" fmla="val 13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152712" y="1645442"/>
            <a:ext cx="2195512" cy="1507332"/>
            <a:chOff x="3031332" y="1645443"/>
            <a:chExt cx="2195512" cy="150733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332" y="1645443"/>
              <a:ext cx="2171832" cy="1507331"/>
            </a:xfrm>
            <a:prstGeom prst="rect">
              <a:avLst/>
            </a:prstGeom>
          </p:spPr>
        </p:pic>
        <p:sp>
          <p:nvSpPr>
            <p:cNvPr id="7" name="액자 6"/>
            <p:cNvSpPr/>
            <p:nvPr/>
          </p:nvSpPr>
          <p:spPr>
            <a:xfrm>
              <a:off x="3031332" y="1645444"/>
              <a:ext cx="2195512" cy="1507331"/>
            </a:xfrm>
            <a:prstGeom prst="frame">
              <a:avLst>
                <a:gd name="adj1" fmla="val 13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9205341" y="1645443"/>
            <a:ext cx="2195512" cy="1507490"/>
            <a:chOff x="9255125" y="1645443"/>
            <a:chExt cx="2195512" cy="150749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915" y="1645443"/>
              <a:ext cx="2188722" cy="1507331"/>
            </a:xfrm>
            <a:prstGeom prst="rect">
              <a:avLst/>
            </a:prstGeom>
          </p:spPr>
        </p:pic>
        <p:sp>
          <p:nvSpPr>
            <p:cNvPr id="36" name="액자 35"/>
            <p:cNvSpPr/>
            <p:nvPr/>
          </p:nvSpPr>
          <p:spPr>
            <a:xfrm>
              <a:off x="9255125" y="1645602"/>
              <a:ext cx="2195512" cy="1507331"/>
            </a:xfrm>
            <a:prstGeom prst="frame">
              <a:avLst>
                <a:gd name="adj1" fmla="val 13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39323" y="3168375"/>
            <a:ext cx="29835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rPr>
              <a:t>온두라스 </a:t>
            </a:r>
            <a:r>
              <a:rPr lang="en-US" altLang="ko-KR" sz="2800" b="1" dirty="0" smtClean="0">
                <a:latin typeface="Agency FB" panose="020B0503020202020204" pitchFamily="34" charset="0"/>
                <a:ea typeface="1훈점보맘보 B" panose="02020603020101020101" pitchFamily="18" charset="-127"/>
              </a:rPr>
              <a:t>–</a:t>
            </a:r>
            <a:r>
              <a:rPr lang="en-US" altLang="ko-KR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니카라과</a:t>
            </a:r>
            <a:endParaRPr lang="en-US" altLang="ko-KR" sz="28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카리브해 국경분쟁</a:t>
            </a:r>
            <a:endParaRPr lang="ko-KR" altLang="en-US" sz="28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3518" y="3169795"/>
            <a:ext cx="4564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rPr>
              <a:t>인도네시아 </a:t>
            </a:r>
            <a:r>
              <a:rPr lang="en-US" altLang="ko-KR" sz="2800" b="1" dirty="0" smtClean="0">
                <a:latin typeface="Agency FB" panose="020B0503020202020204" pitchFamily="34" charset="0"/>
                <a:ea typeface="1훈정글북 R" panose="02020603020101020101" pitchFamily="18" charset="-127"/>
              </a:rPr>
              <a:t>–</a:t>
            </a:r>
            <a:r>
              <a:rPr lang="en-US" altLang="ko-KR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말레이시아</a:t>
            </a:r>
            <a:endParaRPr lang="en-US" altLang="ko-KR" sz="28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2800" dirty="0" err="1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리기탄</a:t>
            </a:r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 섬 </a:t>
            </a:r>
            <a:r>
              <a:rPr lang="en-US" altLang="ko-KR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· </a:t>
            </a:r>
            <a:r>
              <a:rPr lang="ko-KR" altLang="en-US" sz="2800" dirty="0" err="1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시파단</a:t>
            </a:r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rPr>
              <a:t>섬 </a:t>
            </a:r>
            <a:r>
              <a:rPr lang="ko-KR" altLang="en-US" sz="28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영토분쟁</a:t>
            </a:r>
            <a:endParaRPr lang="ko-KR" altLang="en-US" sz="28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010606" y="4347501"/>
            <a:ext cx="2170788" cy="767521"/>
            <a:chOff x="2221895" y="4557252"/>
            <a:chExt cx="2170788" cy="76752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2221895" y="4557252"/>
              <a:ext cx="2170787" cy="76752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896" y="4678990"/>
              <a:ext cx="2170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지리적 근접성</a:t>
              </a:r>
              <a:endParaRPr lang="ko-KR" altLang="en-US" sz="28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008847" y="4122482"/>
            <a:ext cx="91589" cy="553907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008846" y="4676389"/>
            <a:ext cx="2001759" cy="108920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7197301" y="4676389"/>
            <a:ext cx="2001759" cy="108920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9107471" y="4130011"/>
            <a:ext cx="91589" cy="553907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 rot="19103231">
            <a:off x="6114698" y="3706166"/>
            <a:ext cx="45719" cy="2151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 rot="2545202" flipH="1">
            <a:off x="6058535" y="3708669"/>
            <a:ext cx="45719" cy="21513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그룹 58"/>
          <p:cNvGrpSpPr/>
          <p:nvPr/>
        </p:nvGrpSpPr>
        <p:grpSpPr>
          <a:xfrm>
            <a:off x="306280" y="5244498"/>
            <a:ext cx="1940316" cy="663572"/>
            <a:chOff x="4697597" y="1945937"/>
            <a:chExt cx="1940316" cy="663572"/>
          </a:xfrm>
        </p:grpSpPr>
        <p:sp>
          <p:nvSpPr>
            <p:cNvPr id="60" name="자유형 59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037343" y="5018872"/>
            <a:ext cx="1478094" cy="1066728"/>
            <a:chOff x="3006973" y="4959313"/>
            <a:chExt cx="1478094" cy="1066728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3" y="4974331"/>
              <a:ext cx="1478094" cy="1051709"/>
            </a:xfrm>
            <a:prstGeom prst="rect">
              <a:avLst/>
            </a:prstGeom>
          </p:spPr>
        </p:pic>
        <p:sp>
          <p:nvSpPr>
            <p:cNvPr id="64" name="액자 63"/>
            <p:cNvSpPr/>
            <p:nvPr/>
          </p:nvSpPr>
          <p:spPr>
            <a:xfrm>
              <a:off x="3006973" y="4959313"/>
              <a:ext cx="1478094" cy="1066728"/>
            </a:xfrm>
            <a:prstGeom prst="frame">
              <a:avLst>
                <a:gd name="adj1" fmla="val 13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2175096" y="5239915"/>
            <a:ext cx="697627" cy="707886"/>
            <a:chOff x="2148243" y="5200184"/>
            <a:chExt cx="697627" cy="707886"/>
          </a:xfrm>
        </p:grpSpPr>
        <p:sp>
          <p:nvSpPr>
            <p:cNvPr id="62" name="TextBox 61"/>
            <p:cNvSpPr txBox="1"/>
            <p:nvPr/>
          </p:nvSpPr>
          <p:spPr>
            <a:xfrm>
              <a:off x="2148243" y="520018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>
                  <a:solidFill>
                    <a:srgbClr val="242424"/>
                  </a:solidFill>
                  <a:latin typeface="Agency FB" panose="020B0503020202020204" pitchFamily="34" charset="0"/>
                  <a:ea typeface="굴림" panose="020B0600000101010101" pitchFamily="50" charset="-127"/>
                </a:rPr>
                <a:t>⊂</a:t>
              </a:r>
              <a:endParaRPr lang="ko-KR" altLang="en-US" sz="4000" b="1" dirty="0">
                <a:latin typeface="Agency FB" panose="020B0503020202020204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1789424" flipH="1">
              <a:off x="2478217" y="5365500"/>
              <a:ext cx="45719" cy="4624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25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 animBg="1"/>
      <p:bldP spid="31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6790544" y="5491846"/>
            <a:ext cx="4347671" cy="64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42" name="모서리가 둥근 직사각형 41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44" name="정오각형 43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5" name="꺾인 연결선 44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81700" cy="686262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5981700" cy="68580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981700" cy="686262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0804" y="3041969"/>
            <a:ext cx="2440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solidFill>
                  <a:schemeClr val="bg1">
                    <a:lumMod val="85000"/>
                  </a:schemeClr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Contents</a:t>
            </a:r>
            <a:endParaRPr lang="ko-KR" altLang="en-US" sz="4400" dirty="0">
              <a:solidFill>
                <a:schemeClr val="bg1">
                  <a:lumMod val="85000"/>
                </a:schemeClr>
              </a:solidFill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33500" y="2973390"/>
            <a:ext cx="33147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33500" y="3834270"/>
            <a:ext cx="33147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790271" y="1570468"/>
            <a:ext cx="3336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일본이 독도의 영유권을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주장하는 이유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0271" y="3202491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0271" y="4647873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마무리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976" y="1416579"/>
            <a:ext cx="575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1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1976" y="2869422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976" y="4322265"/>
            <a:ext cx="707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3</a:t>
            </a:r>
            <a:endParaRPr lang="ko-KR" altLang="en-US" sz="66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997435" y="4157951"/>
            <a:ext cx="3986829" cy="1959844"/>
            <a:chOff x="3957020" y="979950"/>
            <a:chExt cx="4277960" cy="2102958"/>
          </a:xfrm>
        </p:grpSpPr>
        <p:sp>
          <p:nvSpPr>
            <p:cNvPr id="26" name="자유형 25"/>
            <p:cNvSpPr/>
            <p:nvPr/>
          </p:nvSpPr>
          <p:spPr>
            <a:xfrm>
              <a:off x="3957020" y="2549366"/>
              <a:ext cx="1598334" cy="479816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6040182" y="2252280"/>
              <a:ext cx="2194798" cy="830628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/>
            <p:cNvGrpSpPr/>
            <p:nvPr/>
          </p:nvGrpSpPr>
          <p:grpSpPr>
            <a:xfrm rot="1790294" flipH="1">
              <a:off x="7358867" y="1744399"/>
              <a:ext cx="285817" cy="67768"/>
              <a:chOff x="8603135" y="2526555"/>
              <a:chExt cx="363065" cy="86084"/>
            </a:xfrm>
            <a:solidFill>
              <a:schemeClr val="bg1"/>
            </a:solidFill>
          </p:grpSpPr>
          <p:sp>
            <p:nvSpPr>
              <p:cNvPr id="35" name="달 34"/>
              <p:cNvSpPr/>
              <p:nvPr/>
            </p:nvSpPr>
            <p:spPr>
              <a:xfrm rot="4522142">
                <a:off x="8648881" y="2480809"/>
                <a:ext cx="86084" cy="177576"/>
              </a:xfrm>
              <a:prstGeom prst="moon">
                <a:avLst>
                  <a:gd name="adj" fmla="val 327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달 35"/>
              <p:cNvSpPr/>
              <p:nvPr/>
            </p:nvSpPr>
            <p:spPr>
              <a:xfrm rot="6178267">
                <a:off x="8834370" y="2480809"/>
                <a:ext cx="86084" cy="177576"/>
              </a:xfrm>
              <a:prstGeom prst="moon">
                <a:avLst>
                  <a:gd name="adj" fmla="val 286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 rot="20834696" flipH="1">
              <a:off x="5448661" y="1331794"/>
              <a:ext cx="285817" cy="67768"/>
              <a:chOff x="8603135" y="2526555"/>
              <a:chExt cx="363065" cy="86084"/>
            </a:xfrm>
            <a:solidFill>
              <a:schemeClr val="bg1"/>
            </a:solidFill>
          </p:grpSpPr>
          <p:sp>
            <p:nvSpPr>
              <p:cNvPr id="33" name="달 32"/>
              <p:cNvSpPr/>
              <p:nvPr/>
            </p:nvSpPr>
            <p:spPr>
              <a:xfrm rot="4522142">
                <a:off x="8648881" y="2480809"/>
                <a:ext cx="86084" cy="177576"/>
              </a:xfrm>
              <a:prstGeom prst="moon">
                <a:avLst>
                  <a:gd name="adj" fmla="val 327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달 33"/>
              <p:cNvSpPr/>
              <p:nvPr/>
            </p:nvSpPr>
            <p:spPr>
              <a:xfrm rot="6178267">
                <a:off x="8834370" y="2480809"/>
                <a:ext cx="86084" cy="177576"/>
              </a:xfrm>
              <a:prstGeom prst="moon">
                <a:avLst>
                  <a:gd name="adj" fmla="val 286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 flipH="1">
              <a:off x="4915111" y="979950"/>
              <a:ext cx="285817" cy="67768"/>
              <a:chOff x="8603135" y="2526555"/>
              <a:chExt cx="363065" cy="86084"/>
            </a:xfrm>
            <a:solidFill>
              <a:schemeClr val="bg1"/>
            </a:solidFill>
          </p:grpSpPr>
          <p:sp>
            <p:nvSpPr>
              <p:cNvPr id="31" name="달 30"/>
              <p:cNvSpPr/>
              <p:nvPr/>
            </p:nvSpPr>
            <p:spPr>
              <a:xfrm rot="4522142">
                <a:off x="8648881" y="2480809"/>
                <a:ext cx="86084" cy="177576"/>
              </a:xfrm>
              <a:prstGeom prst="moon">
                <a:avLst>
                  <a:gd name="adj" fmla="val 327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달 31"/>
              <p:cNvSpPr/>
              <p:nvPr/>
            </p:nvSpPr>
            <p:spPr>
              <a:xfrm rot="6178267">
                <a:off x="8834370" y="2480809"/>
                <a:ext cx="86084" cy="177576"/>
              </a:xfrm>
              <a:prstGeom prst="moon">
                <a:avLst>
                  <a:gd name="adj" fmla="val 2863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8" name="자유형 37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790544" y="2600218"/>
            <a:ext cx="5110838" cy="64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790544" y="4087763"/>
            <a:ext cx="5110838" cy="64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75903" y="2831692"/>
            <a:ext cx="243688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(1) </a:t>
            </a:r>
            <a:r>
              <a:rPr lang="ko-KR" altLang="en-US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고문서의 기록</a:t>
            </a:r>
            <a:endParaRPr lang="en-US" altLang="ko-KR" sz="2500" dirty="0" smtClean="0">
              <a:solidFill>
                <a:schemeClr val="bg2">
                  <a:lumMod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r>
              <a:rPr lang="en-US" altLang="ko-KR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(2) S.F. </a:t>
            </a:r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평</a:t>
            </a:r>
            <a:r>
              <a:rPr lang="ko-KR" altLang="en-US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화 조약</a:t>
            </a:r>
            <a:endParaRPr lang="en-US" altLang="ko-KR" sz="2500" dirty="0" smtClean="0">
              <a:solidFill>
                <a:schemeClr val="bg2">
                  <a:lumMod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r>
              <a:rPr lang="en-US" altLang="ko-KR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(3) </a:t>
            </a:r>
            <a:r>
              <a:rPr lang="ko-KR" altLang="en-US" sz="2500" dirty="0" smtClean="0">
                <a:solidFill>
                  <a:schemeClr val="bg2">
                    <a:lumMod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국제법</a:t>
            </a:r>
            <a:endParaRPr lang="ko-KR" altLang="en-US" sz="2500" dirty="0">
              <a:solidFill>
                <a:schemeClr val="bg2">
                  <a:lumMod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63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031152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3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마무리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065130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2467610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2424294" y="51150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035186" y="27262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1754909" y="47774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404935" y="2951"/>
            <a:ext cx="7762936" cy="6077298"/>
            <a:chOff x="2404935" y="2951"/>
            <a:chExt cx="7762936" cy="6077298"/>
          </a:xfrm>
        </p:grpSpPr>
        <p:grpSp>
          <p:nvGrpSpPr>
            <p:cNvPr id="46" name="그룹 45"/>
            <p:cNvGrpSpPr/>
            <p:nvPr/>
          </p:nvGrpSpPr>
          <p:grpSpPr>
            <a:xfrm>
              <a:off x="2404935" y="2951"/>
              <a:ext cx="7762936" cy="6077298"/>
              <a:chOff x="887333" y="-54936"/>
              <a:chExt cx="7762936" cy="6077298"/>
            </a:xfrm>
          </p:grpSpPr>
          <p:graphicFrame>
            <p:nvGraphicFramePr>
              <p:cNvPr id="34" name="차트 33"/>
              <p:cNvGraphicFramePr/>
              <p:nvPr>
                <p:extLst>
                  <p:ext uri="{D42A27DB-BD31-4B8C-83A1-F6EECF244321}">
                    <p14:modId xmlns:p14="http://schemas.microsoft.com/office/powerpoint/2010/main" val="442339656"/>
                  </p:ext>
                </p:extLst>
              </p:nvPr>
            </p:nvGraphicFramePr>
            <p:xfrm>
              <a:off x="887333" y="-54936"/>
              <a:ext cx="7762936" cy="60240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5" name="직사각형 44"/>
              <p:cNvSpPr/>
              <p:nvPr/>
            </p:nvSpPr>
            <p:spPr>
              <a:xfrm>
                <a:off x="5704725" y="5652561"/>
                <a:ext cx="1188489" cy="3698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5594888" y="5632131"/>
              <a:ext cx="1419616" cy="394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732275" y="2378810"/>
            <a:ext cx="1638590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56.7%</a:t>
            </a:r>
          </a:p>
          <a:p>
            <a:pPr algn="ctr"/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(3,109</a:t>
            </a:r>
            <a:r>
              <a:rPr lang="ko-KR" altLang="en-US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명</a:t>
            </a:r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)</a:t>
            </a:r>
            <a:endParaRPr lang="ko-KR" altLang="en-US" sz="25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3810" y="1590948"/>
            <a:ext cx="160652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34.3%</a:t>
            </a:r>
          </a:p>
          <a:p>
            <a:pPr algn="ctr"/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(1,882</a:t>
            </a:r>
            <a:r>
              <a:rPr lang="ko-KR" altLang="en-US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명</a:t>
            </a:r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)</a:t>
            </a:r>
            <a:endParaRPr lang="ko-KR" altLang="en-US" sz="25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985249" y="2894335"/>
            <a:ext cx="809023" cy="45719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9800770" y="2378810"/>
            <a:ext cx="2170272" cy="1031052"/>
            <a:chOff x="9800770" y="2378810"/>
            <a:chExt cx="2170272" cy="1031052"/>
          </a:xfrm>
        </p:grpSpPr>
        <p:sp>
          <p:nvSpPr>
            <p:cNvPr id="68" name="TextBox 67"/>
            <p:cNvSpPr txBox="1"/>
            <p:nvPr/>
          </p:nvSpPr>
          <p:spPr>
            <a:xfrm>
              <a:off x="9860583" y="2463448"/>
              <a:ext cx="199285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지켜야 할</a:t>
              </a:r>
              <a:endPara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민족 자존의 섬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  <p:sp>
          <p:nvSpPr>
            <p:cNvPr id="63" name="액자 62"/>
            <p:cNvSpPr/>
            <p:nvPr/>
          </p:nvSpPr>
          <p:spPr>
            <a:xfrm>
              <a:off x="9800770" y="2378810"/>
              <a:ext cx="2170272" cy="1031052"/>
            </a:xfrm>
            <a:prstGeom prst="frame">
              <a:avLst>
                <a:gd name="adj1" fmla="val 3235"/>
              </a:avLst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2871896" y="2056562"/>
            <a:ext cx="809023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/>
          <p:cNvGrpSpPr/>
          <p:nvPr/>
        </p:nvGrpSpPr>
        <p:grpSpPr>
          <a:xfrm>
            <a:off x="373379" y="1563895"/>
            <a:ext cx="2527414" cy="1031052"/>
            <a:chOff x="373379" y="1563895"/>
            <a:chExt cx="2527414" cy="1031052"/>
          </a:xfrm>
        </p:grpSpPr>
        <p:sp>
          <p:nvSpPr>
            <p:cNvPr id="61" name="TextBox 60"/>
            <p:cNvSpPr txBox="1"/>
            <p:nvPr/>
          </p:nvSpPr>
          <p:spPr>
            <a:xfrm>
              <a:off x="384358" y="1679561"/>
              <a:ext cx="24801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일본의 역사왜곡과</a:t>
              </a:r>
              <a:endPara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  <a:p>
              <a:pPr algn="r"/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침략 야욕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  <p:sp>
          <p:nvSpPr>
            <p:cNvPr id="73" name="액자 72"/>
            <p:cNvSpPr/>
            <p:nvPr/>
          </p:nvSpPr>
          <p:spPr>
            <a:xfrm>
              <a:off x="373379" y="1563895"/>
              <a:ext cx="2527414" cy="1031052"/>
            </a:xfrm>
            <a:prstGeom prst="frame">
              <a:avLst>
                <a:gd name="adj1" fmla="val 323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4339716" y="5604740"/>
            <a:ext cx="3832907" cy="1118048"/>
            <a:chOff x="4339716" y="5604740"/>
            <a:chExt cx="3832907" cy="1118048"/>
          </a:xfrm>
        </p:grpSpPr>
        <p:grpSp>
          <p:nvGrpSpPr>
            <p:cNvPr id="48" name="그룹 47"/>
            <p:cNvGrpSpPr/>
            <p:nvPr/>
          </p:nvGrpSpPr>
          <p:grpSpPr>
            <a:xfrm>
              <a:off x="4346074" y="5691737"/>
              <a:ext cx="3826549" cy="1031051"/>
              <a:chOff x="4384731" y="5837461"/>
              <a:chExt cx="3826549" cy="103105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679818" y="5900820"/>
                <a:ext cx="253146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대한민국에서 가장</a:t>
                </a:r>
                <a:endParaRPr lang="en-US" altLang="ko-KR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endParaRPr>
              </a:p>
              <a:p>
                <a:r>
                  <a:rPr lang="ko-KR" altLang="en-US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먼저 해가 뜨는 곳</a:t>
                </a:r>
                <a:endParaRPr lang="ko-KR" altLang="en-US" sz="2500" dirty="0">
                  <a:latin typeface="1훈정글북 R" panose="02020603020101020101" pitchFamily="18" charset="-127"/>
                  <a:ea typeface="1훈정글북 R" panose="02020603020101020101" pitchFamily="18" charset="-127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384731" y="5837461"/>
                <a:ext cx="1391727" cy="103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600" dirty="0" smtClean="0">
                    <a:latin typeface="1훈점보맘보 B" panose="02020603020101020101" pitchFamily="18" charset="-127"/>
                    <a:ea typeface="1훈점보맘보 B" panose="02020603020101020101" pitchFamily="18" charset="-127"/>
                  </a:rPr>
                  <a:t>3.8%</a:t>
                </a:r>
              </a:p>
              <a:p>
                <a:pPr algn="ctr"/>
                <a:r>
                  <a:rPr lang="en-US" altLang="ko-KR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(209</a:t>
                </a:r>
                <a:r>
                  <a:rPr lang="ko-KR" altLang="en-US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명</a:t>
                </a:r>
                <a:r>
                  <a:rPr lang="en-US" altLang="ko-KR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)</a:t>
                </a:r>
                <a:endParaRPr lang="ko-KR" altLang="en-US" sz="2500" dirty="0">
                  <a:latin typeface="1훈정글북 R" panose="02020603020101020101" pitchFamily="18" charset="-127"/>
                  <a:ea typeface="1훈정글북 R" panose="02020603020101020101" pitchFamily="18" charset="-127"/>
                </a:endParaRPr>
              </a:p>
            </p:txBody>
          </p:sp>
        </p:grpSp>
        <p:sp>
          <p:nvSpPr>
            <p:cNvPr id="74" name="액자 73"/>
            <p:cNvSpPr/>
            <p:nvPr/>
          </p:nvSpPr>
          <p:spPr>
            <a:xfrm>
              <a:off x="4339716" y="5604740"/>
              <a:ext cx="3793626" cy="1114077"/>
            </a:xfrm>
            <a:prstGeom prst="frame">
              <a:avLst>
                <a:gd name="adj1" fmla="val 3235"/>
              </a:avLst>
            </a:prstGeom>
            <a:solidFill>
              <a:srgbClr val="FF9966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직사각형 75"/>
          <p:cNvSpPr/>
          <p:nvPr/>
        </p:nvSpPr>
        <p:spPr>
          <a:xfrm>
            <a:off x="2551063" y="4565347"/>
            <a:ext cx="1709870" cy="518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6" name="그룹 65"/>
          <p:cNvGrpSpPr/>
          <p:nvPr/>
        </p:nvGrpSpPr>
        <p:grpSpPr>
          <a:xfrm>
            <a:off x="114844" y="3809752"/>
            <a:ext cx="2436218" cy="1556908"/>
            <a:chOff x="114844" y="4113470"/>
            <a:chExt cx="2436218" cy="1556908"/>
          </a:xfrm>
        </p:grpSpPr>
        <p:grpSp>
          <p:nvGrpSpPr>
            <p:cNvPr id="47" name="그룹 46"/>
            <p:cNvGrpSpPr/>
            <p:nvPr/>
          </p:nvGrpSpPr>
          <p:grpSpPr>
            <a:xfrm>
              <a:off x="279598" y="4173560"/>
              <a:ext cx="2230098" cy="1415772"/>
              <a:chOff x="623209" y="5064290"/>
              <a:chExt cx="2230098" cy="141577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23209" y="5064290"/>
                <a:ext cx="2230098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600" dirty="0" smtClean="0">
                    <a:latin typeface="1훈점보맘보 B" panose="02020603020101020101" pitchFamily="18" charset="-127"/>
                    <a:ea typeface="1훈점보맘보 B" panose="02020603020101020101" pitchFamily="18" charset="-127"/>
                  </a:rPr>
                  <a:t>4.6%</a:t>
                </a:r>
              </a:p>
              <a:p>
                <a:pPr algn="ctr"/>
                <a:r>
                  <a:rPr lang="en-US" altLang="ko-KR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(254</a:t>
                </a:r>
                <a:r>
                  <a:rPr lang="ko-KR" altLang="en-US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명</a:t>
                </a:r>
                <a:r>
                  <a:rPr lang="en-US" altLang="ko-KR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)</a:t>
                </a:r>
              </a:p>
              <a:p>
                <a:pPr algn="ctr"/>
                <a:r>
                  <a:rPr lang="ko-KR" altLang="en-US" sz="2500" dirty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동해의 외로운 </a:t>
                </a:r>
                <a:r>
                  <a:rPr lang="ko-KR" altLang="en-US" sz="2500" dirty="0" smtClean="0">
                    <a:latin typeface="1훈정글북 R" panose="02020603020101020101" pitchFamily="18" charset="-127"/>
                    <a:ea typeface="1훈정글북 R" panose="02020603020101020101" pitchFamily="18" charset="-127"/>
                  </a:rPr>
                  <a:t>섬</a:t>
                </a:r>
                <a:endParaRPr lang="ko-KR" altLang="en-US" sz="2500" dirty="0">
                  <a:latin typeface="1훈정글북 R" panose="02020603020101020101" pitchFamily="18" charset="-127"/>
                  <a:ea typeface="1훈정글북 R" panose="02020603020101020101" pitchFamily="18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622256" y="5989227"/>
                <a:ext cx="18473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ko-KR" altLang="en-US" sz="2500" dirty="0">
                  <a:latin typeface="1훈정글북 R" panose="02020603020101020101" pitchFamily="18" charset="-127"/>
                  <a:ea typeface="1훈정글북 R" panose="02020603020101020101" pitchFamily="18" charset="-127"/>
                </a:endParaRPr>
              </a:p>
            </p:txBody>
          </p:sp>
        </p:grpSp>
        <p:sp>
          <p:nvSpPr>
            <p:cNvPr id="77" name="액자 76"/>
            <p:cNvSpPr/>
            <p:nvPr/>
          </p:nvSpPr>
          <p:spPr>
            <a:xfrm>
              <a:off x="114844" y="4113470"/>
              <a:ext cx="2436218" cy="1556908"/>
            </a:xfrm>
            <a:prstGeom prst="frame">
              <a:avLst>
                <a:gd name="adj1" fmla="val 323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2657226" y="5139298"/>
            <a:ext cx="1342685" cy="1532839"/>
            <a:chOff x="2551062" y="5127799"/>
            <a:chExt cx="1342685" cy="1532839"/>
          </a:xfrm>
        </p:grpSpPr>
        <p:sp>
          <p:nvSpPr>
            <p:cNvPr id="58" name="TextBox 57"/>
            <p:cNvSpPr txBox="1"/>
            <p:nvPr/>
          </p:nvSpPr>
          <p:spPr>
            <a:xfrm>
              <a:off x="2583773" y="5202210"/>
              <a:ext cx="1309974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0.6%</a:t>
              </a:r>
            </a:p>
            <a:p>
              <a:pPr algn="ctr"/>
              <a:r>
                <a:rPr lang="en-US" altLang="ko-KR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(33</a:t>
              </a:r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명</a:t>
              </a:r>
              <a:r>
                <a:rPr lang="en-US" altLang="ko-KR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)</a:t>
              </a:r>
            </a:p>
            <a:p>
              <a:pPr algn="ctr"/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기타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  <p:sp>
          <p:nvSpPr>
            <p:cNvPr id="79" name="액자 78"/>
            <p:cNvSpPr/>
            <p:nvPr/>
          </p:nvSpPr>
          <p:spPr>
            <a:xfrm>
              <a:off x="2551062" y="5127799"/>
              <a:ext cx="1295087" cy="1532839"/>
            </a:xfrm>
            <a:prstGeom prst="frame">
              <a:avLst>
                <a:gd name="adj1" fmla="val 323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직사각형 81"/>
          <p:cNvSpPr/>
          <p:nvPr/>
        </p:nvSpPr>
        <p:spPr>
          <a:xfrm rot="5400000">
            <a:off x="4719638" y="5373427"/>
            <a:ext cx="443662" cy="45719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 rot="18660754">
            <a:off x="3770491" y="5301301"/>
            <a:ext cx="1001601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8405166" y="450427"/>
            <a:ext cx="38715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solidFill>
                  <a:srgbClr val="00B05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독도</a:t>
            </a:r>
            <a:r>
              <a:rPr lang="ko-KR" altLang="en-US" sz="25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라는 단어를 들으면</a:t>
            </a:r>
            <a:endParaRPr lang="en-US" altLang="ko-KR" sz="2500" dirty="0" smtClean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  <a:p>
            <a:r>
              <a:rPr lang="ko-KR" altLang="en-US" sz="25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가장 먼저 생각나는 것은</a:t>
            </a:r>
            <a:r>
              <a:rPr lang="en-US" altLang="ko-KR" sz="25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?</a:t>
            </a:r>
            <a:endParaRPr lang="ko-KR" altLang="en-US" sz="25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08270" y="1245574"/>
            <a:ext cx="22653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5,487</a:t>
            </a:r>
            <a:r>
              <a:rPr lang="ko-KR" altLang="en-US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명 대상</a:t>
            </a:r>
            <a:endParaRPr lang="en-US" altLang="ko-KR" sz="25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en-US" altLang="ko-KR" sz="2500" dirty="0">
                <a:latin typeface="1훈정글북 R" panose="02020603020101020101" pitchFamily="18" charset="-127"/>
                <a:ea typeface="1훈정글북 R" panose="02020603020101020101" pitchFamily="18" charset="-127"/>
              </a:rPr>
              <a:t>(</a:t>
            </a:r>
            <a:r>
              <a:rPr lang="ko-KR" altLang="en-US" sz="2500" dirty="0" err="1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독도재단</a:t>
            </a:r>
            <a:r>
              <a:rPr lang="en-US" altLang="ko-KR" sz="25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102370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6" grpId="0"/>
      <p:bldP spid="62" grpId="0" animBg="1"/>
      <p:bldP spid="72" grpId="0" animBg="1"/>
      <p:bldP spid="76" grpId="0" animBg="1"/>
      <p:bldP spid="82" grpId="0" animBg="1"/>
      <p:bldP spid="83" grpId="0" animBg="1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031152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2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3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마무리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065130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2467610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2424294" y="51150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035186" y="27262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1754909" y="47774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936984" y="2322106"/>
            <a:ext cx="3154848" cy="907032"/>
            <a:chOff x="1750981" y="2307771"/>
            <a:chExt cx="3154848" cy="907032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750981" y="2307771"/>
              <a:ext cx="3154848" cy="9070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44051" y="2465814"/>
              <a:ext cx="27687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독도 </a:t>
              </a:r>
              <a:r>
                <a:rPr lang="en-US" altLang="ko-KR" sz="28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= </a:t>
              </a:r>
              <a:r>
                <a:rPr lang="ko-KR" altLang="en-US" sz="28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분쟁지역</a:t>
              </a:r>
              <a:endParaRPr lang="ko-KR" altLang="en-US" sz="28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773029" y="2322106"/>
            <a:ext cx="3974905" cy="907032"/>
            <a:chOff x="5735151" y="2307771"/>
            <a:chExt cx="3974905" cy="90703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735151" y="2307771"/>
              <a:ext cx="3974905" cy="9070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5C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60742" y="2465814"/>
              <a:ext cx="35237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국제사법재판소 재소</a:t>
              </a:r>
              <a:endParaRPr lang="ko-KR" altLang="en-US" sz="28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379519" y="500599"/>
            <a:ext cx="2129152" cy="1428582"/>
            <a:chOff x="5252836" y="682518"/>
            <a:chExt cx="2129152" cy="1428582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836" y="682518"/>
              <a:ext cx="2129152" cy="1428582"/>
            </a:xfrm>
            <a:prstGeom prst="rect">
              <a:avLst/>
            </a:prstGeom>
          </p:spPr>
        </p:pic>
        <p:sp>
          <p:nvSpPr>
            <p:cNvPr id="36" name="액자 35"/>
            <p:cNvSpPr/>
            <p:nvPr/>
          </p:nvSpPr>
          <p:spPr>
            <a:xfrm>
              <a:off x="5252836" y="682518"/>
              <a:ext cx="2129152" cy="1413312"/>
            </a:xfrm>
            <a:prstGeom prst="frame">
              <a:avLst>
                <a:gd name="adj1" fmla="val 2"/>
              </a:avLst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276971" y="3431617"/>
            <a:ext cx="4483510" cy="2580967"/>
            <a:chOff x="4276971" y="3431617"/>
            <a:chExt cx="4483510" cy="2580967"/>
          </a:xfrm>
        </p:grpSpPr>
        <p:sp>
          <p:nvSpPr>
            <p:cNvPr id="8" name="폭발 1 7"/>
            <p:cNvSpPr/>
            <p:nvPr/>
          </p:nvSpPr>
          <p:spPr>
            <a:xfrm>
              <a:off x="4276971" y="3431617"/>
              <a:ext cx="4483510" cy="2580967"/>
            </a:xfrm>
            <a:prstGeom prst="irregularSeal1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1774" y="4376616"/>
              <a:ext cx="2553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rgbClr val="FF0000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분쟁 조정 </a:t>
              </a:r>
              <a:r>
                <a:rPr lang="ko-KR" altLang="en-US" sz="28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요구</a:t>
              </a:r>
              <a:endParaRPr lang="ko-KR" altLang="en-US" sz="28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610302" y="1067416"/>
            <a:ext cx="747511" cy="1419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418512" y="1067015"/>
            <a:ext cx="191790" cy="126022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7530377" y="1065313"/>
            <a:ext cx="747511" cy="1419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8278597" y="1065313"/>
            <a:ext cx="191790" cy="126022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49963" y="2865554"/>
            <a:ext cx="3432901" cy="3308028"/>
            <a:chOff x="49963" y="2865554"/>
            <a:chExt cx="3432901" cy="3308028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63" y="2865554"/>
              <a:ext cx="3432901" cy="33080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65544" y="4338471"/>
              <a:ext cx="569387" cy="7335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500" dirty="0" smtClean="0">
                  <a:solidFill>
                    <a:schemeClr val="bg1"/>
                  </a:solidFill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독도</a:t>
              </a:r>
              <a:endParaRPr lang="ko-KR" altLang="en-US" sz="2500" dirty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9744">
              <a:off x="872476" y="3415804"/>
              <a:ext cx="1000683" cy="100068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35244" y="1388412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해결 방안 </a:t>
            </a:r>
            <a:r>
              <a:rPr lang="en-US" altLang="ko-KR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?</a:t>
            </a:r>
            <a:endParaRPr lang="ko-KR" altLang="en-US" sz="36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2867" y="2057585"/>
            <a:ext cx="2707091" cy="45719"/>
          </a:xfrm>
          <a:prstGeom prst="rect">
            <a:avLst/>
          </a:prstGeom>
          <a:solidFill>
            <a:srgbClr val="75D6DC"/>
          </a:solidFill>
          <a:ln>
            <a:solidFill>
              <a:srgbClr val="75D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아래쪽 화살표 30"/>
          <p:cNvSpPr/>
          <p:nvPr/>
        </p:nvSpPr>
        <p:spPr>
          <a:xfrm>
            <a:off x="1503127" y="2203142"/>
            <a:ext cx="448850" cy="721891"/>
          </a:xfrm>
          <a:prstGeom prst="downArrow">
            <a:avLst/>
          </a:prstGeom>
          <a:solidFill>
            <a:srgbClr val="75D6DC"/>
          </a:solidFill>
          <a:ln>
            <a:solidFill>
              <a:srgbClr val="7BD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8914532" y="4043518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 dirty="0"/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160701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2" grpId="0" animBg="1"/>
      <p:bldP spid="43" grpId="0" animBg="1"/>
      <p:bldP spid="27" grpId="0"/>
      <p:bldP spid="29" grpId="0" animBg="1"/>
      <p:bldP spid="31" grpId="0" animBg="1"/>
      <p:bldP spid="33" grpId="0"/>
      <p:bldP spid="3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50799" y="0"/>
            <a:ext cx="12288042" cy="6249001"/>
          </a:xfrm>
          <a:prstGeom prst="rect">
            <a:avLst/>
          </a:prstGeom>
          <a:gradFill flip="none" rotWithShape="1">
            <a:gsLst>
              <a:gs pos="0">
                <a:srgbClr val="95C4D4">
                  <a:tint val="66000"/>
                  <a:satMod val="160000"/>
                </a:srgbClr>
              </a:gs>
              <a:gs pos="50000">
                <a:srgbClr val="95C4D4">
                  <a:tint val="44500"/>
                  <a:satMod val="160000"/>
                </a:srgbClr>
              </a:gs>
              <a:gs pos="100000">
                <a:srgbClr val="95C4D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5C4D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50799" y="2439297"/>
            <a:ext cx="12288042" cy="2000894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THANK YOU FOR WATCHING !</a:t>
            </a:r>
            <a:endParaRPr lang="ko-KR" altLang="en-US" sz="36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062" y="4907280"/>
            <a:ext cx="189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.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24" name="모서리가 둥근 직사각형 23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26" name="정오각형 25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꺾인 연결선 26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그룹 2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  <a:solidFill>
            <a:schemeClr val="bg1"/>
          </a:solidFill>
        </p:grpSpPr>
        <p:sp>
          <p:nvSpPr>
            <p:cNvPr id="29" name="자유형 2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32" name="그림 31" descr="Wood Texture Drawing - Vector download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"/>
                    </a14:imgEffect>
                    <a14:imgEffect>
                      <a14:colorTemperature colorTemp="6088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05" y="-889091"/>
            <a:ext cx="4973916" cy="488499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38" name="폭발 1 37"/>
          <p:cNvSpPr/>
          <p:nvPr/>
        </p:nvSpPr>
        <p:spPr>
          <a:xfrm>
            <a:off x="124545" y="54884"/>
            <a:ext cx="1464250" cy="1662878"/>
          </a:xfrm>
          <a:prstGeom prst="irregularSeal1">
            <a:avLst/>
          </a:prstGeom>
          <a:solidFill>
            <a:srgbClr val="F4C706"/>
          </a:solidFill>
          <a:ln>
            <a:solidFill>
              <a:srgbClr val="FDE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63744" y="525712"/>
            <a:ext cx="785851" cy="660942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Wood Texture Drawing - Vector download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-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9" y="-679386"/>
            <a:ext cx="3828657" cy="3828657"/>
          </a:xfrm>
          <a:prstGeom prst="rect">
            <a:avLst/>
          </a:prstGeom>
          <a:effectLst>
            <a:reflection endPos="0" dist="508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79168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947705"/>
            <a:ext cx="10209162" cy="5393864"/>
          </a:xfrm>
          <a:prstGeom prst="rect">
            <a:avLst/>
          </a:prstGeom>
        </p:spPr>
      </p:pic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724453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6550" y="5653926"/>
            <a:ext cx="33602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출처 </a:t>
            </a:r>
            <a:r>
              <a:rPr lang="en-US" altLang="ko-KR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: KBS </a:t>
            </a:r>
            <a:r>
              <a:rPr lang="ko-KR" altLang="en-US" sz="2500" dirty="0" err="1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역사저널</a:t>
            </a:r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 그날</a:t>
            </a:r>
            <a:endParaRPr lang="ko-KR" altLang="en-US" sz="2500" dirty="0">
              <a:solidFill>
                <a:schemeClr val="bg1"/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0" y="814703"/>
            <a:ext cx="6121831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-88405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1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5267" y="145490"/>
            <a:ext cx="530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일본이 독도의 영유권을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주장하는 이유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46981" y="814703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543969" y="814703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 rot="1790294" flipH="1">
            <a:off x="6517412" y="52838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48" name="달 47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달 5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/>
          <p:cNvGrpSpPr/>
          <p:nvPr/>
        </p:nvGrpSpPr>
        <p:grpSpPr>
          <a:xfrm rot="20834696" flipH="1">
            <a:off x="6128304" y="289493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58" name="달 57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달 58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 flipH="1">
            <a:off x="5848027" y="494612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61" name="달 60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달 61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1267397"/>
            <a:ext cx="7417471" cy="413645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425213" y="4701179"/>
            <a:ext cx="52819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dirty="0">
                <a:latin typeface="210 만복이 R" panose="02020603020101020101" pitchFamily="18" charset="-127"/>
                <a:ea typeface="210 만복이 R" panose="02020603020101020101" pitchFamily="18" charset="-127"/>
                <a:hlinkClick r:id="rId6"/>
              </a:rPr>
              <a:t>https://</a:t>
            </a:r>
            <a:r>
              <a:rPr lang="ko-KR" altLang="en-US" dirty="0" smtClean="0">
                <a:latin typeface="210 만복이 R" panose="02020603020101020101" pitchFamily="18" charset="-127"/>
                <a:ea typeface="210 만복이 R" panose="02020603020101020101" pitchFamily="18" charset="-127"/>
                <a:hlinkClick r:id="rId6"/>
              </a:rPr>
              <a:t>www.youtube.com/watch?v=JrnH5QmO_NI</a:t>
            </a:r>
            <a:r>
              <a:rPr lang="ko-KR" altLang="en-US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 </a:t>
            </a:r>
            <a:endParaRPr lang="ko-KR" altLang="en-US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56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3589862" y="1863806"/>
            <a:ext cx="5701372" cy="3643570"/>
            <a:chOff x="4073537" y="1848911"/>
            <a:chExt cx="5701372" cy="3643570"/>
          </a:xfrm>
        </p:grpSpPr>
        <p:grpSp>
          <p:nvGrpSpPr>
            <p:cNvPr id="63" name="그룹 62"/>
            <p:cNvGrpSpPr/>
            <p:nvPr/>
          </p:nvGrpSpPr>
          <p:grpSpPr>
            <a:xfrm flipH="1">
              <a:off x="6816575" y="1848911"/>
              <a:ext cx="2958334" cy="3643570"/>
              <a:chOff x="-541821" y="0"/>
              <a:chExt cx="4945569" cy="6858000"/>
            </a:xfrm>
            <a:effectLst>
              <a:reflection stA="0" endPos="65000" dist="50800" dir="5400000" sy="-100000" algn="bl" rotWithShape="0"/>
            </a:effectLst>
          </p:grpSpPr>
          <p:pic>
            <p:nvPicPr>
              <p:cNvPr id="61" name="그림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309" b="100000" l="9000" r="9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0424" y="0"/>
                <a:ext cx="4914172" cy="6858000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52" b="89968" l="55444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1821" y="0"/>
                <a:ext cx="4914172" cy="6858000"/>
              </a:xfrm>
              <a:prstGeom prst="rect">
                <a:avLst/>
              </a:prstGeom>
            </p:spPr>
          </p:pic>
        </p:grp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537" y="2953836"/>
              <a:ext cx="3571108" cy="2538645"/>
            </a:xfrm>
            <a:prstGeom prst="rect">
              <a:avLst/>
            </a:prstGeom>
          </p:spPr>
        </p:pic>
      </p:grpSp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3598363" y="5565686"/>
            <a:ext cx="55066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인접 해양 주권에 관한 대통령 선언 </a:t>
            </a:r>
            <a:r>
              <a:rPr lang="en-US" altLang="ko-KR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1952)</a:t>
            </a:r>
            <a:endParaRPr lang="ko-KR" alt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타원형 설명선 78"/>
          <p:cNvSpPr/>
          <p:nvPr/>
        </p:nvSpPr>
        <p:spPr>
          <a:xfrm>
            <a:off x="8817613" y="844939"/>
            <a:ext cx="3207048" cy="1744571"/>
          </a:xfrm>
          <a:prstGeom prst="wedgeEllipseCallout">
            <a:avLst>
              <a:gd name="adj1" fmla="val -57483"/>
              <a:gd name="adj2" fmla="val 43479"/>
            </a:avLst>
          </a:prstGeom>
          <a:solidFill>
            <a:schemeClr val="bg1"/>
          </a:solidFill>
          <a:ln w="762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9148178" y="1394058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이승만 라인 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!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421382" y="1008335"/>
            <a:ext cx="5474366" cy="1863030"/>
            <a:chOff x="0" y="-127845"/>
            <a:chExt cx="5474366" cy="1863030"/>
          </a:xfrm>
        </p:grpSpPr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822" y="-127845"/>
              <a:ext cx="2794544" cy="1863030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8026"/>
              <a:ext cx="2254830" cy="1503220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145085" y="346602"/>
              <a:ext cx="9412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 smtClean="0">
                  <a:solidFill>
                    <a:srgbClr val="FF0000"/>
                  </a:solidFill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VS</a:t>
              </a:r>
              <a:endParaRPr lang="ko-KR" altLang="en-US" sz="5400" b="1" dirty="0">
                <a:solidFill>
                  <a:srgbClr val="FF0000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14703"/>
            <a:ext cx="6121831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1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5267" y="145490"/>
            <a:ext cx="530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일본이 독도의 영유권을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주장하는 이유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146981" y="814703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6543969" y="814703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 rot="1790294" flipH="1">
            <a:off x="6517412" y="52838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34" name="달 33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달 34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 rot="20834696" flipH="1">
            <a:off x="6128304" y="289493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37" name="달 36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달 40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 flipH="1">
            <a:off x="5848027" y="494612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45" name="달 4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달 4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196075" y="3328401"/>
            <a:ext cx="743882" cy="2108803"/>
            <a:chOff x="10265115" y="1453978"/>
            <a:chExt cx="800555" cy="2121440"/>
          </a:xfrm>
          <a:solidFill>
            <a:srgbClr val="FFFF00"/>
          </a:solidFill>
        </p:grpSpPr>
        <p:sp>
          <p:nvSpPr>
            <p:cNvPr id="3" name="직사각형 2"/>
            <p:cNvSpPr/>
            <p:nvPr/>
          </p:nvSpPr>
          <p:spPr>
            <a:xfrm rot="20366394">
              <a:off x="10956918" y="1453978"/>
              <a:ext cx="108752" cy="82611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 rot="1879603">
              <a:off x="10863126" y="2132053"/>
              <a:ext cx="108752" cy="90642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 rot="3602209">
              <a:off x="10549380" y="2878036"/>
              <a:ext cx="111616" cy="21466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 rot="2388385">
              <a:off x="10265115" y="2937435"/>
              <a:ext cx="108752" cy="63798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위쪽 화살표 4"/>
          <p:cNvSpPr/>
          <p:nvPr/>
        </p:nvSpPr>
        <p:spPr>
          <a:xfrm rot="16200000">
            <a:off x="8481758" y="2455165"/>
            <a:ext cx="478972" cy="3224356"/>
          </a:xfrm>
          <a:prstGeom prst="upArrow">
            <a:avLst>
              <a:gd name="adj1" fmla="val 50000"/>
              <a:gd name="adj2" fmla="val 80303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340651" y="2069811"/>
            <a:ext cx="228364" cy="212229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210315" y="2025331"/>
            <a:ext cx="246008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52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9" grpId="0" animBg="1"/>
      <p:bldP spid="66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14703"/>
            <a:ext cx="6121831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1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5267" y="145490"/>
            <a:ext cx="530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일본이 독도의 영유권을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주장하는 이유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146981" y="814703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6543969" y="814703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 rot="1790294" flipH="1">
            <a:off x="6517412" y="52838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32" name="달 3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달 3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 rot="20834696" flipH="1">
            <a:off x="6128304" y="289493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35" name="달 3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달 3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 flipH="1">
            <a:off x="5848027" y="494612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41" name="달 40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달 41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995354" y="2643903"/>
            <a:ext cx="63626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accent1">
                    <a:lumMod val="75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배타적 경제수역</a:t>
            </a:r>
            <a:endParaRPr lang="ko-KR" altLang="en-US" sz="6600" dirty="0">
              <a:solidFill>
                <a:schemeClr val="accent1">
                  <a:lumMod val="75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-10085" y="3886669"/>
            <a:ext cx="4947414" cy="2955754"/>
            <a:chOff x="-10085" y="3886669"/>
            <a:chExt cx="4947414" cy="2955754"/>
          </a:xfrm>
        </p:grpSpPr>
        <p:pic>
          <p:nvPicPr>
            <p:cNvPr id="3" name="그림 2" descr="Free illustration: &lt;strong&gt;Silhouette&lt;/strong&gt;, &lt;strong&gt;Fish&lt;/strong&gt;, Slick, Goldfish - Free Image on Pixabay - 13123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85" y="3886669"/>
              <a:ext cx="2576096" cy="260285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9522" y="6247906"/>
              <a:ext cx="20120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해양 수산물</a:t>
              </a:r>
              <a:endParaRPr lang="ko-KR" altLang="en-US" sz="32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2421612" y="4044705"/>
              <a:ext cx="2515717" cy="2170358"/>
              <a:chOff x="9467832" y="1966581"/>
              <a:chExt cx="1693920" cy="1907679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9467832" y="2106796"/>
                <a:ext cx="1666404" cy="1666404"/>
                <a:chOff x="10129564" y="1977861"/>
                <a:chExt cx="1666404" cy="1666404"/>
              </a:xfrm>
            </p:grpSpPr>
            <p:pic>
              <p:nvPicPr>
                <p:cNvPr id="7" name="그림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42593" l="17778" r="61111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3291" y="2007096"/>
                  <a:ext cx="1498949" cy="1498949"/>
                </a:xfrm>
                <a:prstGeom prst="rect">
                  <a:avLst/>
                </a:prstGeom>
              </p:spPr>
            </p:pic>
            <p:pic>
              <p:nvPicPr>
                <p:cNvPr id="8" name="그림 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42593" l="44815" r="5666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564" y="1977861"/>
                  <a:ext cx="1666404" cy="1666404"/>
                </a:xfrm>
                <a:prstGeom prst="rect">
                  <a:avLst/>
                </a:prstGeom>
              </p:spPr>
            </p:pic>
          </p:grpSp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7833" y="1966581"/>
                <a:ext cx="1693919" cy="1907679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2867026" y="6257648"/>
              <a:ext cx="1774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해저 자원</a:t>
              </a:r>
              <a:endParaRPr lang="ko-KR" altLang="en-US" sz="32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59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타원 2"/>
          <p:cNvSpPr/>
          <p:nvPr/>
        </p:nvSpPr>
        <p:spPr>
          <a:xfrm>
            <a:off x="4164096" y="427742"/>
            <a:ext cx="3671790" cy="340898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고문서의</a:t>
            </a:r>
            <a:endParaRPr lang="en-US" altLang="ko-KR" sz="3000" dirty="0" smtClean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  <a:p>
            <a:pPr algn="ctr"/>
            <a:r>
              <a:rPr lang="ko-KR" altLang="en-US" sz="3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기록</a:t>
            </a:r>
            <a:endParaRPr lang="ko-KR" altLang="en-US" sz="30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5499731" y="2587904"/>
            <a:ext cx="3671790" cy="3408986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국제법</a:t>
            </a:r>
            <a:endParaRPr lang="ko-KR" altLang="en-US" sz="30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983242" y="2587904"/>
            <a:ext cx="3671790" cy="3408986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샌프란시스코</a:t>
            </a:r>
            <a:endParaRPr lang="en-US" altLang="ko-KR" sz="3000" dirty="0" smtClean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  <a:p>
            <a:pPr algn="ctr"/>
            <a:r>
              <a:rPr lang="ko-KR" altLang="en-US" sz="3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평화 조약</a:t>
            </a:r>
            <a:endParaRPr lang="ko-KR" altLang="en-US" sz="30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1521" y="1398532"/>
            <a:ext cx="201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독도의 영유권</a:t>
            </a:r>
            <a:endParaRPr lang="en-US" altLang="ko-KR" sz="28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8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 </a:t>
            </a:r>
            <a:r>
              <a:rPr lang="en-US" altLang="ko-KR" sz="28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= </a:t>
            </a:r>
            <a:r>
              <a:rPr lang="ko-KR" altLang="en-US" sz="2800" dirty="0" smtClean="0">
                <a:solidFill>
                  <a:srgbClr val="FF0000"/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일본</a:t>
            </a:r>
            <a:endParaRPr lang="ko-KR" altLang="en-US" sz="28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925092" y="3326836"/>
            <a:ext cx="341815" cy="3392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66907" y="3496442"/>
            <a:ext cx="3942217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16200000">
            <a:off x="9640759" y="2932339"/>
            <a:ext cx="1173918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액자 7"/>
          <p:cNvSpPr/>
          <p:nvPr/>
        </p:nvSpPr>
        <p:spPr>
          <a:xfrm>
            <a:off x="8985658" y="1322470"/>
            <a:ext cx="2529840" cy="1090369"/>
          </a:xfrm>
          <a:prstGeom prst="frame">
            <a:avLst>
              <a:gd name="adj1" fmla="val 46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2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5" grpId="0"/>
      <p:bldP spid="6" grpId="0" animBg="1"/>
      <p:bldP spid="7" grpId="0" animBg="1"/>
      <p:bldP spid="3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816"/>
            <a:ext cx="1429929" cy="20941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74" y="4145816"/>
            <a:ext cx="1428801" cy="21127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01" y="4145816"/>
            <a:ext cx="1429929" cy="20941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57" y="4145816"/>
            <a:ext cx="1429929" cy="20941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13" y="4145815"/>
            <a:ext cx="1429929" cy="20941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27" y="4145814"/>
            <a:ext cx="1429929" cy="2094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547" y="3129368"/>
            <a:ext cx="7008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삼국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사기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56635" y="3129370"/>
            <a:ext cx="11961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세종실록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지리지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8501" y="3129370"/>
            <a:ext cx="12410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신증동국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5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여지승람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1623" y="3129370"/>
            <a:ext cx="1181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동국문헌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비고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15360" y="3129368"/>
            <a:ext cx="7008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만기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요람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2124" y="3129368"/>
            <a:ext cx="1181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증보문헌</a:t>
            </a:r>
            <a:endParaRPr lang="en-US" altLang="ko-KR" sz="2500" dirty="0" smtClean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  <a:p>
            <a:pPr algn="ctr"/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비고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180435" y="1959691"/>
            <a:ext cx="2224701" cy="865500"/>
            <a:chOff x="2328328" y="1717144"/>
            <a:chExt cx="2224701" cy="865500"/>
          </a:xfrm>
        </p:grpSpPr>
        <p:sp>
          <p:nvSpPr>
            <p:cNvPr id="43" name="자유형 42"/>
            <p:cNvSpPr/>
            <p:nvPr/>
          </p:nvSpPr>
          <p:spPr>
            <a:xfrm>
              <a:off x="2328328" y="1717144"/>
              <a:ext cx="2224701" cy="865500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7956" y="191284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우산도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00557" y="2038498"/>
            <a:ext cx="49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=</a:t>
            </a:r>
            <a:endParaRPr lang="ko-KR" altLang="en-US" sz="4000" dirty="0"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983199" y="2155392"/>
            <a:ext cx="1940316" cy="663572"/>
            <a:chOff x="4697597" y="1945937"/>
            <a:chExt cx="1940316" cy="663572"/>
          </a:xfrm>
        </p:grpSpPr>
        <p:sp>
          <p:nvSpPr>
            <p:cNvPr id="44" name="자유형 43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30" name="타원형 설명선 29"/>
          <p:cNvSpPr/>
          <p:nvPr/>
        </p:nvSpPr>
        <p:spPr>
          <a:xfrm>
            <a:off x="6792686" y="559946"/>
            <a:ext cx="3721348" cy="1947024"/>
          </a:xfrm>
          <a:prstGeom prst="wedgeEllipseCallout">
            <a:avLst>
              <a:gd name="adj1" fmla="val 45472"/>
              <a:gd name="adj2" fmla="val 49827"/>
            </a:avLst>
          </a:prstGeom>
          <a:solidFill>
            <a:schemeClr val="bg1"/>
          </a:solidFill>
          <a:ln w="381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834985" y="878085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근거</a:t>
            </a:r>
            <a:r>
              <a:rPr lang="ko-KR" altLang="en-US" sz="32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 부족 </a:t>
            </a:r>
            <a:r>
              <a:rPr lang="en-US" altLang="ko-KR" sz="32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!</a:t>
            </a:r>
            <a:endParaRPr lang="ko-KR" altLang="en-US" sz="32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7978" y="1571780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210 만복이 R" panose="02020603020101020101" pitchFamily="18" charset="-127"/>
                <a:ea typeface="210 만복이 R" panose="02020603020101020101" pitchFamily="18" charset="-127"/>
              </a:rPr>
              <a:t>신빙성</a:t>
            </a:r>
            <a:r>
              <a:rPr lang="ko-KR" altLang="en-US" sz="32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 없음 </a:t>
            </a:r>
            <a:r>
              <a:rPr lang="en-US" altLang="ko-KR" sz="32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!</a:t>
            </a:r>
            <a:endParaRPr lang="ko-KR" altLang="en-US" sz="32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9934405" y="1530721"/>
            <a:ext cx="2546605" cy="3366936"/>
            <a:chOff x="9934405" y="1530721"/>
            <a:chExt cx="2546605" cy="3366936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9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405" y="1530721"/>
              <a:ext cx="2546605" cy="3366936"/>
            </a:xfrm>
            <a:prstGeom prst="rect">
              <a:avLst/>
            </a:prstGeom>
          </p:spPr>
        </p:pic>
        <p:sp>
          <p:nvSpPr>
            <p:cNvPr id="33" name="타원 32"/>
            <p:cNvSpPr/>
            <p:nvPr/>
          </p:nvSpPr>
          <p:spPr>
            <a:xfrm>
              <a:off x="11136501" y="2002362"/>
              <a:ext cx="449074" cy="46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293378" y="526776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solidFill>
                  <a:srgbClr val="0070C0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Etc.</a:t>
            </a:r>
            <a:endParaRPr lang="ko-KR" altLang="en-US" sz="4000" dirty="0">
              <a:solidFill>
                <a:srgbClr val="0070C0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0874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7" grpId="0"/>
      <p:bldP spid="41" grpId="0"/>
      <p:bldP spid="42" grpId="0"/>
      <p:bldP spid="13" grpId="0"/>
      <p:bldP spid="30" grpId="0" animBg="1"/>
      <p:bldP spid="31" grpId="0"/>
      <p:bldP spid="56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/>
        </p:nvSpPr>
        <p:spPr>
          <a:xfrm>
            <a:off x="7860172" y="1591021"/>
            <a:ext cx="4066763" cy="24722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형 설명선 10"/>
          <p:cNvSpPr/>
          <p:nvPr/>
        </p:nvSpPr>
        <p:spPr>
          <a:xfrm>
            <a:off x="2959899" y="1615969"/>
            <a:ext cx="4686433" cy="2363544"/>
          </a:xfrm>
          <a:prstGeom prst="wedgeEllipseCallout">
            <a:avLst>
              <a:gd name="adj1" fmla="val -59363"/>
              <a:gd name="adj2" fmla="val -1268"/>
            </a:avLst>
          </a:prstGeom>
          <a:solidFill>
            <a:schemeClr val="bg1"/>
          </a:solidFill>
          <a:ln w="762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3" y="1288741"/>
            <a:ext cx="2883206" cy="3052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817" y="4015366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태종실록</a:t>
            </a:r>
            <a:endParaRPr lang="ko-KR" altLang="en-US" sz="28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547308" y="1937052"/>
            <a:ext cx="1326004" cy="1668366"/>
            <a:chOff x="3444864" y="1623832"/>
            <a:chExt cx="1326004" cy="1668366"/>
          </a:xfrm>
        </p:grpSpPr>
        <p:pic>
          <p:nvPicPr>
            <p:cNvPr id="8" name="그림 7" descr="&lt;strong&gt;Bamboo&lt;/strong&gt; PN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6" b="98414" l="2200" r="88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8651">
              <a:off x="3698004" y="1623832"/>
              <a:ext cx="782502" cy="12825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44864" y="2815144"/>
              <a:ext cx="13260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큰 대나무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726121" y="1481766"/>
            <a:ext cx="1432743" cy="2123652"/>
            <a:chOff x="4623677" y="1168546"/>
            <a:chExt cx="1432743" cy="2123652"/>
          </a:xfrm>
        </p:grpSpPr>
        <p:pic>
          <p:nvPicPr>
            <p:cNvPr id="5" name="그림 4" descr="하이컨셉 &amp; 하이터치 :: 들소와 무스, 사슴의 천국 - 옐로스톤 ...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573" b="89974" l="4883" r="93945"/>
                      </a14:imgEffect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677" y="1168546"/>
              <a:ext cx="1276523" cy="191478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781712" y="2815144"/>
              <a:ext cx="127470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물소 가죽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308225" y="1957065"/>
            <a:ext cx="633384" cy="1628933"/>
            <a:chOff x="6205781" y="1559479"/>
            <a:chExt cx="642660" cy="1713299"/>
          </a:xfrm>
        </p:grpSpPr>
        <p:pic>
          <p:nvPicPr>
            <p:cNvPr id="7" name="그림 6" descr="Leeks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250" r="97917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48059">
              <a:off x="5879050" y="1886210"/>
              <a:ext cx="1296121" cy="64266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344226" y="2795724"/>
              <a:ext cx="47320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파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465517" y="1990967"/>
            <a:ext cx="1192611" cy="1648353"/>
            <a:chOff x="8430705" y="1643845"/>
            <a:chExt cx="1192611" cy="1648353"/>
          </a:xfrm>
        </p:grpSpPr>
        <p:pic>
          <p:nvPicPr>
            <p:cNvPr id="9" name="그림 8" descr="Home House Silhouette · Free vector graphic on Pixabay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05" y="1643845"/>
              <a:ext cx="1192611" cy="11273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485836" y="2815144"/>
              <a:ext cx="10823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집 </a:t>
              </a:r>
              <a:r>
                <a:rPr lang="en-US" altLang="ko-KR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15</a:t>
              </a:r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호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925048" y="2024460"/>
            <a:ext cx="1481496" cy="1617061"/>
            <a:chOff x="9890236" y="1677338"/>
            <a:chExt cx="1481496" cy="1617061"/>
          </a:xfrm>
        </p:grpSpPr>
        <p:pic>
          <p:nvPicPr>
            <p:cNvPr id="12" name="그림 11" descr="Man Woman Males · Free vector graphic on Pixabay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02916" y="1677338"/>
              <a:ext cx="1428889" cy="117442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9890236" y="2817345"/>
              <a:ext cx="148149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남녀 </a:t>
              </a:r>
              <a:r>
                <a:rPr lang="en-US" altLang="ko-KR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86</a:t>
              </a:r>
              <a:r>
                <a:rPr lang="ko-KR" altLang="en-US" sz="2500" dirty="0" smtClean="0">
                  <a:latin typeface="1훈정글북 R" panose="02020603020101020101" pitchFamily="18" charset="-127"/>
                  <a:ea typeface="1훈정글북 R" panose="02020603020101020101" pitchFamily="18" charset="-127"/>
                </a:rPr>
                <a:t>명</a:t>
              </a:r>
              <a:endParaRPr lang="ko-KR" altLang="en-US" sz="2500" dirty="0">
                <a:latin typeface="1훈정글북 R" panose="02020603020101020101" pitchFamily="18" charset="-127"/>
                <a:ea typeface="1훈정글북 R" panose="02020603020101020101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873410" y="4533178"/>
            <a:ext cx="2224701" cy="865500"/>
            <a:chOff x="2328328" y="1717144"/>
            <a:chExt cx="2224701" cy="865500"/>
          </a:xfrm>
        </p:grpSpPr>
        <p:sp>
          <p:nvSpPr>
            <p:cNvPr id="44" name="자유형 43"/>
            <p:cNvSpPr/>
            <p:nvPr/>
          </p:nvSpPr>
          <p:spPr>
            <a:xfrm>
              <a:off x="2328328" y="1717144"/>
              <a:ext cx="2224701" cy="865500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97956" y="191284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우산도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093532" y="4611985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≠</a:t>
            </a:r>
          </a:p>
        </p:txBody>
      </p:sp>
      <p:grpSp>
        <p:nvGrpSpPr>
          <p:cNvPr id="47" name="그룹 46"/>
          <p:cNvGrpSpPr/>
          <p:nvPr/>
        </p:nvGrpSpPr>
        <p:grpSpPr>
          <a:xfrm>
            <a:off x="6676174" y="4728879"/>
            <a:ext cx="1940316" cy="663572"/>
            <a:chOff x="4697597" y="1945937"/>
            <a:chExt cx="1940316" cy="663572"/>
          </a:xfrm>
        </p:grpSpPr>
        <p:sp>
          <p:nvSpPr>
            <p:cNvPr id="48" name="자유형 47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913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형 설명선 10"/>
          <p:cNvSpPr/>
          <p:nvPr/>
        </p:nvSpPr>
        <p:spPr>
          <a:xfrm>
            <a:off x="3061399" y="159298"/>
            <a:ext cx="7240175" cy="4628461"/>
          </a:xfrm>
          <a:prstGeom prst="wedgeEllipseCallout">
            <a:avLst>
              <a:gd name="adj1" fmla="val -59363"/>
              <a:gd name="adj2" fmla="val 2809"/>
            </a:avLst>
          </a:prstGeom>
          <a:solidFill>
            <a:schemeClr val="bg1"/>
          </a:solidFill>
          <a:ln w="76200"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538795" y="4942167"/>
            <a:ext cx="1203396" cy="1477271"/>
            <a:chOff x="10538795" y="4942167"/>
            <a:chExt cx="1203396" cy="147727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5858">
              <a:off x="10673225" y="4942167"/>
              <a:ext cx="1068966" cy="1105647"/>
            </a:xfrm>
            <a:prstGeom prst="rect">
              <a:avLst/>
            </a:prstGeom>
          </p:spPr>
        </p:pic>
        <p:sp>
          <p:nvSpPr>
            <p:cNvPr id="50" name="모서리가 둥근 직사각형 49"/>
            <p:cNvSpPr/>
            <p:nvPr/>
          </p:nvSpPr>
          <p:spPr>
            <a:xfrm rot="20328784" flipH="1">
              <a:off x="10847997" y="5229082"/>
              <a:ext cx="45719" cy="11903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538795" y="5121411"/>
              <a:ext cx="184378" cy="177143"/>
              <a:chOff x="515520" y="1345056"/>
              <a:chExt cx="1503806" cy="1444791"/>
            </a:xfrm>
            <a:gradFill>
              <a:gsLst>
                <a:gs pos="0">
                  <a:srgbClr val="FF9900"/>
                </a:gs>
                <a:gs pos="59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19800000" scaled="0"/>
            </a:gradFill>
          </p:grpSpPr>
          <p:sp>
            <p:nvSpPr>
              <p:cNvPr id="52" name="정오각형 51"/>
              <p:cNvSpPr/>
              <p:nvPr/>
            </p:nvSpPr>
            <p:spPr>
              <a:xfrm rot="20398178">
                <a:off x="515520" y="1345056"/>
                <a:ext cx="1503806" cy="1444791"/>
              </a:xfrm>
              <a:prstGeom prst="pent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3" name="꺾인 연결선 52"/>
              <p:cNvCxnSpPr/>
              <p:nvPr/>
            </p:nvCxnSpPr>
            <p:spPr>
              <a:xfrm flipV="1">
                <a:off x="762000" y="2004060"/>
                <a:ext cx="1173480" cy="487680"/>
              </a:xfrm>
              <a:prstGeom prst="bentConnector3">
                <a:avLst>
                  <a:gd name="adj1" fmla="val 5259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직사각형 1"/>
          <p:cNvSpPr/>
          <p:nvPr/>
        </p:nvSpPr>
        <p:spPr>
          <a:xfrm>
            <a:off x="0" y="6215063"/>
            <a:ext cx="12192000" cy="642937"/>
          </a:xfrm>
          <a:prstGeom prst="rect">
            <a:avLst/>
          </a:prstGeom>
          <a:solidFill>
            <a:srgbClr val="95C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55125" y="5905718"/>
            <a:ext cx="2886075" cy="560373"/>
            <a:chOff x="4479466" y="2807710"/>
            <a:chExt cx="2886075" cy="560373"/>
          </a:xfrm>
        </p:grpSpPr>
        <p:sp>
          <p:nvSpPr>
            <p:cNvPr id="39" name="자유형 38"/>
            <p:cNvSpPr/>
            <p:nvPr/>
          </p:nvSpPr>
          <p:spPr>
            <a:xfrm>
              <a:off x="4479466" y="3008135"/>
              <a:ext cx="1078297" cy="323702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5884847" y="2807710"/>
              <a:ext cx="1480694" cy="560373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209124" y="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독도영토학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(1169-01)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0" y="801079"/>
            <a:ext cx="2697956" cy="129142"/>
          </a:xfrm>
          <a:prstGeom prst="rect">
            <a:avLst/>
          </a:prstGeom>
          <a:solidFill>
            <a:srgbClr val="95C4D4"/>
          </a:solidFill>
          <a:ln>
            <a:solidFill>
              <a:srgbClr val="95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-88405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solidFill>
                  <a:schemeClr val="bg1">
                    <a:lumMod val="50000"/>
                  </a:schemeClr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2</a:t>
            </a:r>
            <a:endParaRPr lang="ko-KR" altLang="en-US" sz="5400" b="1" dirty="0">
              <a:solidFill>
                <a:schemeClr val="bg1">
                  <a:lumMod val="50000"/>
                </a:schemeClr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553" y="159298"/>
            <a:ext cx="184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일본의 주장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728598" y="801079"/>
            <a:ext cx="371838" cy="129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3131078" y="801079"/>
            <a:ext cx="352424" cy="1291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 rot="1790294" flipH="1">
            <a:off x="3099028" y="512579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19" name="달 18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달 19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20834696" flipH="1">
            <a:off x="2709920" y="273691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2" name="달 21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달 22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flipH="1">
            <a:off x="2429643" y="478810"/>
            <a:ext cx="192823" cy="45719"/>
            <a:chOff x="8603135" y="2526555"/>
            <a:chExt cx="363065" cy="86084"/>
          </a:xfrm>
          <a:solidFill>
            <a:schemeClr val="tx1"/>
          </a:solidFill>
        </p:grpSpPr>
        <p:sp>
          <p:nvSpPr>
            <p:cNvPr id="25" name="달 24"/>
            <p:cNvSpPr/>
            <p:nvPr/>
          </p:nvSpPr>
          <p:spPr>
            <a:xfrm rot="4522142">
              <a:off x="8648881" y="2480809"/>
              <a:ext cx="86084" cy="177576"/>
            </a:xfrm>
            <a:prstGeom prst="moon">
              <a:avLst>
                <a:gd name="adj" fmla="val 32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달 25"/>
            <p:cNvSpPr/>
            <p:nvPr/>
          </p:nvSpPr>
          <p:spPr>
            <a:xfrm rot="6178267">
              <a:off x="8834370" y="2480809"/>
              <a:ext cx="86084" cy="177576"/>
            </a:xfrm>
            <a:prstGeom prst="moon">
              <a:avLst>
                <a:gd name="adj" fmla="val 286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6721" y="400306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팔도총도</a:t>
            </a:r>
            <a:endParaRPr lang="ko-KR" altLang="en-US" sz="28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2" b="92642" l="5949" r="9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" y="1366349"/>
            <a:ext cx="2094578" cy="288272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80" y="888455"/>
            <a:ext cx="4467412" cy="3170145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>
          <a:xfrm>
            <a:off x="8136724" y="2136978"/>
            <a:ext cx="619432" cy="64892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 rot="19083775" flipV="1">
            <a:off x="8196656" y="1687565"/>
            <a:ext cx="1409657" cy="4571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 rot="2172356" flipV="1">
            <a:off x="8261745" y="3108816"/>
            <a:ext cx="1313193" cy="6884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9368281" y="1131245"/>
            <a:ext cx="2584450" cy="2504440"/>
            <a:chOff x="9363075" y="1127760"/>
            <a:chExt cx="2584450" cy="250444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299" y="1200800"/>
              <a:ext cx="2440414" cy="2358063"/>
            </a:xfrm>
            <a:prstGeom prst="rect">
              <a:avLst/>
            </a:prstGeom>
          </p:spPr>
        </p:pic>
        <p:sp>
          <p:nvSpPr>
            <p:cNvPr id="33" name="액자 32"/>
            <p:cNvSpPr/>
            <p:nvPr/>
          </p:nvSpPr>
          <p:spPr>
            <a:xfrm>
              <a:off x="9363075" y="1127760"/>
              <a:ext cx="2584450" cy="2504440"/>
            </a:xfrm>
            <a:prstGeom prst="frame">
              <a:avLst>
                <a:gd name="adj1" fmla="val 32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507381" y="1871883"/>
            <a:ext cx="569387" cy="10541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우산도</a:t>
            </a:r>
            <a:endParaRPr lang="ko-KR" altLang="en-US" sz="2500" dirty="0">
              <a:solidFill>
                <a:schemeClr val="bg1"/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228773" y="1887998"/>
            <a:ext cx="569387" cy="10541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non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울릉도</a:t>
            </a:r>
            <a:endParaRPr lang="ko-KR" altLang="en-US" sz="2500" dirty="0">
              <a:solidFill>
                <a:schemeClr val="bg1"/>
              </a:solidFill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580553" y="4962411"/>
            <a:ext cx="2224701" cy="865500"/>
            <a:chOff x="2328328" y="1717144"/>
            <a:chExt cx="2224701" cy="865500"/>
          </a:xfrm>
        </p:grpSpPr>
        <p:sp>
          <p:nvSpPr>
            <p:cNvPr id="65" name="자유형 64"/>
            <p:cNvSpPr/>
            <p:nvPr/>
          </p:nvSpPr>
          <p:spPr>
            <a:xfrm>
              <a:off x="2328328" y="1717144"/>
              <a:ext cx="2224701" cy="865500"/>
            </a:xfrm>
            <a:custGeom>
              <a:avLst/>
              <a:gdLst>
                <a:gd name="connsiteX0" fmla="*/ 0 w 3448050"/>
                <a:gd name="connsiteY0" fmla="*/ 1238250 h 1304925"/>
                <a:gd name="connsiteX1" fmla="*/ 76200 w 3448050"/>
                <a:gd name="connsiteY1" fmla="*/ 1228725 h 1304925"/>
                <a:gd name="connsiteX2" fmla="*/ 104775 w 3448050"/>
                <a:gd name="connsiteY2" fmla="*/ 1219200 h 1304925"/>
                <a:gd name="connsiteX3" fmla="*/ 142875 w 3448050"/>
                <a:gd name="connsiteY3" fmla="*/ 1133475 h 1304925"/>
                <a:gd name="connsiteX4" fmla="*/ 152400 w 3448050"/>
                <a:gd name="connsiteY4" fmla="*/ 1104900 h 1304925"/>
                <a:gd name="connsiteX5" fmla="*/ 190500 w 3448050"/>
                <a:gd name="connsiteY5" fmla="*/ 1047750 h 1304925"/>
                <a:gd name="connsiteX6" fmla="*/ 209550 w 3448050"/>
                <a:gd name="connsiteY6" fmla="*/ 1019175 h 1304925"/>
                <a:gd name="connsiteX7" fmla="*/ 238125 w 3448050"/>
                <a:gd name="connsiteY7" fmla="*/ 933450 h 1304925"/>
                <a:gd name="connsiteX8" fmla="*/ 247650 w 3448050"/>
                <a:gd name="connsiteY8" fmla="*/ 904875 h 1304925"/>
                <a:gd name="connsiteX9" fmla="*/ 295275 w 3448050"/>
                <a:gd name="connsiteY9" fmla="*/ 847725 h 1304925"/>
                <a:gd name="connsiteX10" fmla="*/ 390525 w 3448050"/>
                <a:gd name="connsiteY10" fmla="*/ 857250 h 1304925"/>
                <a:gd name="connsiteX11" fmla="*/ 400050 w 3448050"/>
                <a:gd name="connsiteY11" fmla="*/ 942975 h 1304925"/>
                <a:gd name="connsiteX12" fmla="*/ 428625 w 3448050"/>
                <a:gd name="connsiteY12" fmla="*/ 962025 h 1304925"/>
                <a:gd name="connsiteX13" fmla="*/ 504825 w 3448050"/>
                <a:gd name="connsiteY13" fmla="*/ 952500 h 1304925"/>
                <a:gd name="connsiteX14" fmla="*/ 514350 w 3448050"/>
                <a:gd name="connsiteY14" fmla="*/ 914400 h 1304925"/>
                <a:gd name="connsiteX15" fmla="*/ 542925 w 3448050"/>
                <a:gd name="connsiteY15" fmla="*/ 857250 h 1304925"/>
                <a:gd name="connsiteX16" fmla="*/ 571500 w 3448050"/>
                <a:gd name="connsiteY16" fmla="*/ 847725 h 1304925"/>
                <a:gd name="connsiteX17" fmla="*/ 609600 w 3448050"/>
                <a:gd name="connsiteY17" fmla="*/ 809625 h 1304925"/>
                <a:gd name="connsiteX18" fmla="*/ 666750 w 3448050"/>
                <a:gd name="connsiteY18" fmla="*/ 771525 h 1304925"/>
                <a:gd name="connsiteX19" fmla="*/ 714375 w 3448050"/>
                <a:gd name="connsiteY19" fmla="*/ 714375 h 1304925"/>
                <a:gd name="connsiteX20" fmla="*/ 762000 w 3448050"/>
                <a:gd name="connsiteY20" fmla="*/ 657225 h 1304925"/>
                <a:gd name="connsiteX21" fmla="*/ 847725 w 3448050"/>
                <a:gd name="connsiteY21" fmla="*/ 600075 h 1304925"/>
                <a:gd name="connsiteX22" fmla="*/ 904875 w 3448050"/>
                <a:gd name="connsiteY22" fmla="*/ 561975 h 1304925"/>
                <a:gd name="connsiteX23" fmla="*/ 933450 w 3448050"/>
                <a:gd name="connsiteY23" fmla="*/ 542925 h 1304925"/>
                <a:gd name="connsiteX24" fmla="*/ 971550 w 3448050"/>
                <a:gd name="connsiteY24" fmla="*/ 485775 h 1304925"/>
                <a:gd name="connsiteX25" fmla="*/ 1009650 w 3448050"/>
                <a:gd name="connsiteY25" fmla="*/ 428625 h 1304925"/>
                <a:gd name="connsiteX26" fmla="*/ 1066800 w 3448050"/>
                <a:gd name="connsiteY26" fmla="*/ 390525 h 1304925"/>
                <a:gd name="connsiteX27" fmla="*/ 1095375 w 3448050"/>
                <a:gd name="connsiteY27" fmla="*/ 361950 h 1304925"/>
                <a:gd name="connsiteX28" fmla="*/ 1171575 w 3448050"/>
                <a:gd name="connsiteY28" fmla="*/ 342900 h 1304925"/>
                <a:gd name="connsiteX29" fmla="*/ 1247775 w 3448050"/>
                <a:gd name="connsiteY29" fmla="*/ 257175 h 1304925"/>
                <a:gd name="connsiteX30" fmla="*/ 1304925 w 3448050"/>
                <a:gd name="connsiteY30" fmla="*/ 219075 h 1304925"/>
                <a:gd name="connsiteX31" fmla="*/ 1343025 w 3448050"/>
                <a:gd name="connsiteY31" fmla="*/ 133350 h 1304925"/>
                <a:gd name="connsiteX32" fmla="*/ 1352550 w 3448050"/>
                <a:gd name="connsiteY32" fmla="*/ 104775 h 1304925"/>
                <a:gd name="connsiteX33" fmla="*/ 1381125 w 3448050"/>
                <a:gd name="connsiteY33" fmla="*/ 85725 h 1304925"/>
                <a:gd name="connsiteX34" fmla="*/ 1400175 w 3448050"/>
                <a:gd name="connsiteY34" fmla="*/ 57150 h 1304925"/>
                <a:gd name="connsiteX35" fmla="*/ 1428750 w 3448050"/>
                <a:gd name="connsiteY35" fmla="*/ 0 h 1304925"/>
                <a:gd name="connsiteX36" fmla="*/ 1447800 w 3448050"/>
                <a:gd name="connsiteY36" fmla="*/ 28575 h 1304925"/>
                <a:gd name="connsiteX37" fmla="*/ 1476375 w 3448050"/>
                <a:gd name="connsiteY37" fmla="*/ 114300 h 1304925"/>
                <a:gd name="connsiteX38" fmla="*/ 1504950 w 3448050"/>
                <a:gd name="connsiteY38" fmla="*/ 123825 h 1304925"/>
                <a:gd name="connsiteX39" fmla="*/ 1533525 w 3448050"/>
                <a:gd name="connsiteY39" fmla="*/ 114300 h 1304925"/>
                <a:gd name="connsiteX40" fmla="*/ 1552575 w 3448050"/>
                <a:gd name="connsiteY40" fmla="*/ 85725 h 1304925"/>
                <a:gd name="connsiteX41" fmla="*/ 1581150 w 3448050"/>
                <a:gd name="connsiteY41" fmla="*/ 66675 h 1304925"/>
                <a:gd name="connsiteX42" fmla="*/ 1628775 w 3448050"/>
                <a:gd name="connsiteY42" fmla="*/ 123825 h 1304925"/>
                <a:gd name="connsiteX43" fmla="*/ 1666875 w 3448050"/>
                <a:gd name="connsiteY43" fmla="*/ 180975 h 1304925"/>
                <a:gd name="connsiteX44" fmla="*/ 1695450 w 3448050"/>
                <a:gd name="connsiteY44" fmla="*/ 209550 h 1304925"/>
                <a:gd name="connsiteX45" fmla="*/ 1733550 w 3448050"/>
                <a:gd name="connsiteY45" fmla="*/ 266700 h 1304925"/>
                <a:gd name="connsiteX46" fmla="*/ 1762125 w 3448050"/>
                <a:gd name="connsiteY46" fmla="*/ 285750 h 1304925"/>
                <a:gd name="connsiteX47" fmla="*/ 1790700 w 3448050"/>
                <a:gd name="connsiteY47" fmla="*/ 314325 h 1304925"/>
                <a:gd name="connsiteX48" fmla="*/ 1895475 w 3448050"/>
                <a:gd name="connsiteY48" fmla="*/ 333375 h 1304925"/>
                <a:gd name="connsiteX49" fmla="*/ 1933575 w 3448050"/>
                <a:gd name="connsiteY49" fmla="*/ 342900 h 1304925"/>
                <a:gd name="connsiteX50" fmla="*/ 1962150 w 3448050"/>
                <a:gd name="connsiteY50" fmla="*/ 371475 h 1304925"/>
                <a:gd name="connsiteX51" fmla="*/ 2028825 w 3448050"/>
                <a:gd name="connsiteY51" fmla="*/ 371475 h 1304925"/>
                <a:gd name="connsiteX52" fmla="*/ 2057400 w 3448050"/>
                <a:gd name="connsiteY52" fmla="*/ 361950 h 1304925"/>
                <a:gd name="connsiteX53" fmla="*/ 2114550 w 3448050"/>
                <a:gd name="connsiteY53" fmla="*/ 390525 h 1304925"/>
                <a:gd name="connsiteX54" fmla="*/ 2181225 w 3448050"/>
                <a:gd name="connsiteY54" fmla="*/ 466725 h 1304925"/>
                <a:gd name="connsiteX55" fmla="*/ 2247900 w 3448050"/>
                <a:gd name="connsiteY55" fmla="*/ 552450 h 1304925"/>
                <a:gd name="connsiteX56" fmla="*/ 2276475 w 3448050"/>
                <a:gd name="connsiteY56" fmla="*/ 571500 h 1304925"/>
                <a:gd name="connsiteX57" fmla="*/ 2295525 w 3448050"/>
                <a:gd name="connsiteY57" fmla="*/ 514350 h 1304925"/>
                <a:gd name="connsiteX58" fmla="*/ 2314575 w 3448050"/>
                <a:gd name="connsiteY58" fmla="*/ 485775 h 1304925"/>
                <a:gd name="connsiteX59" fmla="*/ 2333625 w 3448050"/>
                <a:gd name="connsiteY59" fmla="*/ 428625 h 1304925"/>
                <a:gd name="connsiteX60" fmla="*/ 2371725 w 3448050"/>
                <a:gd name="connsiteY60" fmla="*/ 276225 h 1304925"/>
                <a:gd name="connsiteX61" fmla="*/ 2400300 w 3448050"/>
                <a:gd name="connsiteY61" fmla="*/ 266700 h 1304925"/>
                <a:gd name="connsiteX62" fmla="*/ 2457450 w 3448050"/>
                <a:gd name="connsiteY62" fmla="*/ 295275 h 1304925"/>
                <a:gd name="connsiteX63" fmla="*/ 2524125 w 3448050"/>
                <a:gd name="connsiteY63" fmla="*/ 314325 h 1304925"/>
                <a:gd name="connsiteX64" fmla="*/ 2552700 w 3448050"/>
                <a:gd name="connsiteY64" fmla="*/ 333375 h 1304925"/>
                <a:gd name="connsiteX65" fmla="*/ 2581275 w 3448050"/>
                <a:gd name="connsiteY65" fmla="*/ 342900 h 1304925"/>
                <a:gd name="connsiteX66" fmla="*/ 2638425 w 3448050"/>
                <a:gd name="connsiteY66" fmla="*/ 381000 h 1304925"/>
                <a:gd name="connsiteX67" fmla="*/ 2752725 w 3448050"/>
                <a:gd name="connsiteY67" fmla="*/ 419100 h 1304925"/>
                <a:gd name="connsiteX68" fmla="*/ 2781300 w 3448050"/>
                <a:gd name="connsiteY68" fmla="*/ 428625 h 1304925"/>
                <a:gd name="connsiteX69" fmla="*/ 2809875 w 3448050"/>
                <a:gd name="connsiteY69" fmla="*/ 447675 h 1304925"/>
                <a:gd name="connsiteX70" fmla="*/ 2819400 w 3448050"/>
                <a:gd name="connsiteY70" fmla="*/ 476250 h 1304925"/>
                <a:gd name="connsiteX71" fmla="*/ 2857500 w 3448050"/>
                <a:gd name="connsiteY71" fmla="*/ 533400 h 1304925"/>
                <a:gd name="connsiteX72" fmla="*/ 2867025 w 3448050"/>
                <a:gd name="connsiteY72" fmla="*/ 590550 h 1304925"/>
                <a:gd name="connsiteX73" fmla="*/ 2886075 w 3448050"/>
                <a:gd name="connsiteY73" fmla="*/ 657225 h 1304925"/>
                <a:gd name="connsiteX74" fmla="*/ 2895600 w 3448050"/>
                <a:gd name="connsiteY74" fmla="*/ 695325 h 1304925"/>
                <a:gd name="connsiteX75" fmla="*/ 2914650 w 3448050"/>
                <a:gd name="connsiteY75" fmla="*/ 790575 h 1304925"/>
                <a:gd name="connsiteX76" fmla="*/ 2971800 w 3448050"/>
                <a:gd name="connsiteY76" fmla="*/ 819150 h 1304925"/>
                <a:gd name="connsiteX77" fmla="*/ 3048000 w 3448050"/>
                <a:gd name="connsiteY77" fmla="*/ 809625 h 1304925"/>
                <a:gd name="connsiteX78" fmla="*/ 3067050 w 3448050"/>
                <a:gd name="connsiteY78" fmla="*/ 781050 h 1304925"/>
                <a:gd name="connsiteX79" fmla="*/ 3124200 w 3448050"/>
                <a:gd name="connsiteY79" fmla="*/ 819150 h 1304925"/>
                <a:gd name="connsiteX80" fmla="*/ 3152775 w 3448050"/>
                <a:gd name="connsiteY80" fmla="*/ 876300 h 1304925"/>
                <a:gd name="connsiteX81" fmla="*/ 3181350 w 3448050"/>
                <a:gd name="connsiteY81" fmla="*/ 933450 h 1304925"/>
                <a:gd name="connsiteX82" fmla="*/ 3209925 w 3448050"/>
                <a:gd name="connsiteY82" fmla="*/ 952500 h 1304925"/>
                <a:gd name="connsiteX83" fmla="*/ 3267075 w 3448050"/>
                <a:gd name="connsiteY83" fmla="*/ 1000125 h 1304925"/>
                <a:gd name="connsiteX84" fmla="*/ 3286125 w 3448050"/>
                <a:gd name="connsiteY84" fmla="*/ 1028700 h 1304925"/>
                <a:gd name="connsiteX85" fmla="*/ 3295650 w 3448050"/>
                <a:gd name="connsiteY85" fmla="*/ 1057275 h 1304925"/>
                <a:gd name="connsiteX86" fmla="*/ 3324225 w 3448050"/>
                <a:gd name="connsiteY86" fmla="*/ 1076325 h 1304925"/>
                <a:gd name="connsiteX87" fmla="*/ 3381375 w 3448050"/>
                <a:gd name="connsiteY87" fmla="*/ 1133475 h 1304925"/>
                <a:gd name="connsiteX88" fmla="*/ 3429000 w 3448050"/>
                <a:gd name="connsiteY88" fmla="*/ 1219200 h 1304925"/>
                <a:gd name="connsiteX89" fmla="*/ 3448050 w 3448050"/>
                <a:gd name="connsiteY89" fmla="*/ 1247775 h 1304925"/>
                <a:gd name="connsiteX90" fmla="*/ 3400425 w 3448050"/>
                <a:gd name="connsiteY90" fmla="*/ 1285875 h 1304925"/>
                <a:gd name="connsiteX91" fmla="*/ 3048000 w 3448050"/>
                <a:gd name="connsiteY91" fmla="*/ 1295400 h 1304925"/>
                <a:gd name="connsiteX92" fmla="*/ 2819400 w 3448050"/>
                <a:gd name="connsiteY92" fmla="*/ 1304925 h 1304925"/>
                <a:gd name="connsiteX93" fmla="*/ 2667000 w 3448050"/>
                <a:gd name="connsiteY93" fmla="*/ 1295400 h 1304925"/>
                <a:gd name="connsiteX94" fmla="*/ 2505075 w 3448050"/>
                <a:gd name="connsiteY94" fmla="*/ 1276350 h 1304925"/>
                <a:gd name="connsiteX95" fmla="*/ 2295525 w 3448050"/>
                <a:gd name="connsiteY95" fmla="*/ 1266825 h 1304925"/>
                <a:gd name="connsiteX96" fmla="*/ 2200275 w 3448050"/>
                <a:gd name="connsiteY96" fmla="*/ 1257300 h 1304925"/>
                <a:gd name="connsiteX97" fmla="*/ 2171700 w 3448050"/>
                <a:gd name="connsiteY97" fmla="*/ 1247775 h 1304925"/>
                <a:gd name="connsiteX98" fmla="*/ 1781175 w 3448050"/>
                <a:gd name="connsiteY98" fmla="*/ 1266825 h 1304925"/>
                <a:gd name="connsiteX99" fmla="*/ 1495425 w 3448050"/>
                <a:gd name="connsiteY99" fmla="*/ 1266825 h 1304925"/>
                <a:gd name="connsiteX100" fmla="*/ 1466850 w 3448050"/>
                <a:gd name="connsiteY100" fmla="*/ 1257300 h 1304925"/>
                <a:gd name="connsiteX101" fmla="*/ 552450 w 3448050"/>
                <a:gd name="connsiteY101" fmla="*/ 1257300 h 1304925"/>
                <a:gd name="connsiteX102" fmla="*/ 514350 w 3448050"/>
                <a:gd name="connsiteY102" fmla="*/ 1247775 h 1304925"/>
                <a:gd name="connsiteX103" fmla="*/ 371475 w 3448050"/>
                <a:gd name="connsiteY103" fmla="*/ 1228725 h 1304925"/>
                <a:gd name="connsiteX104" fmla="*/ 57150 w 3448050"/>
                <a:gd name="connsiteY104" fmla="*/ 1209675 h 1304925"/>
                <a:gd name="connsiteX105" fmla="*/ 0 w 3448050"/>
                <a:gd name="connsiteY105" fmla="*/ 123825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448050" h="1304925">
                  <a:moveTo>
                    <a:pt x="0" y="1238250"/>
                  </a:moveTo>
                  <a:cubicBezTo>
                    <a:pt x="25400" y="1235075"/>
                    <a:pt x="51015" y="1233304"/>
                    <a:pt x="76200" y="1228725"/>
                  </a:cubicBezTo>
                  <a:cubicBezTo>
                    <a:pt x="86078" y="1226929"/>
                    <a:pt x="96935" y="1225472"/>
                    <a:pt x="104775" y="1219200"/>
                  </a:cubicBezTo>
                  <a:cubicBezTo>
                    <a:pt x="125358" y="1202733"/>
                    <a:pt x="137054" y="1150938"/>
                    <a:pt x="142875" y="1133475"/>
                  </a:cubicBezTo>
                  <a:cubicBezTo>
                    <a:pt x="146050" y="1123950"/>
                    <a:pt x="146831" y="1113254"/>
                    <a:pt x="152400" y="1104900"/>
                  </a:cubicBezTo>
                  <a:lnTo>
                    <a:pt x="190500" y="1047750"/>
                  </a:lnTo>
                  <a:cubicBezTo>
                    <a:pt x="196850" y="1038225"/>
                    <a:pt x="205930" y="1030035"/>
                    <a:pt x="209550" y="1019175"/>
                  </a:cubicBezTo>
                  <a:lnTo>
                    <a:pt x="238125" y="933450"/>
                  </a:lnTo>
                  <a:cubicBezTo>
                    <a:pt x="241300" y="923925"/>
                    <a:pt x="242081" y="913229"/>
                    <a:pt x="247650" y="904875"/>
                  </a:cubicBezTo>
                  <a:cubicBezTo>
                    <a:pt x="274172" y="865092"/>
                    <a:pt x="258605" y="884395"/>
                    <a:pt x="295275" y="847725"/>
                  </a:cubicBezTo>
                  <a:cubicBezTo>
                    <a:pt x="327025" y="850900"/>
                    <a:pt x="366915" y="835786"/>
                    <a:pt x="390525" y="857250"/>
                  </a:cubicBezTo>
                  <a:cubicBezTo>
                    <a:pt x="411799" y="876590"/>
                    <a:pt x="390225" y="915955"/>
                    <a:pt x="400050" y="942975"/>
                  </a:cubicBezTo>
                  <a:cubicBezTo>
                    <a:pt x="403962" y="953733"/>
                    <a:pt x="419100" y="955675"/>
                    <a:pt x="428625" y="962025"/>
                  </a:cubicBezTo>
                  <a:cubicBezTo>
                    <a:pt x="454368" y="1000640"/>
                    <a:pt x="450164" y="1014970"/>
                    <a:pt x="504825" y="952500"/>
                  </a:cubicBezTo>
                  <a:cubicBezTo>
                    <a:pt x="513445" y="942648"/>
                    <a:pt x="510754" y="926987"/>
                    <a:pt x="514350" y="914400"/>
                  </a:cubicBezTo>
                  <a:cubicBezTo>
                    <a:pt x="519463" y="896506"/>
                    <a:pt x="527464" y="869619"/>
                    <a:pt x="542925" y="857250"/>
                  </a:cubicBezTo>
                  <a:cubicBezTo>
                    <a:pt x="550765" y="850978"/>
                    <a:pt x="561975" y="850900"/>
                    <a:pt x="571500" y="847725"/>
                  </a:cubicBezTo>
                  <a:cubicBezTo>
                    <a:pt x="587664" y="799234"/>
                    <a:pt x="568036" y="832716"/>
                    <a:pt x="609600" y="809625"/>
                  </a:cubicBezTo>
                  <a:cubicBezTo>
                    <a:pt x="629614" y="798506"/>
                    <a:pt x="666750" y="771525"/>
                    <a:pt x="666750" y="771525"/>
                  </a:cubicBezTo>
                  <a:cubicBezTo>
                    <a:pt x="714048" y="700579"/>
                    <a:pt x="653259" y="787714"/>
                    <a:pt x="714375" y="714375"/>
                  </a:cubicBezTo>
                  <a:cubicBezTo>
                    <a:pt x="743340" y="679617"/>
                    <a:pt x="722456" y="687982"/>
                    <a:pt x="762000" y="657225"/>
                  </a:cubicBezTo>
                  <a:lnTo>
                    <a:pt x="847725" y="600075"/>
                  </a:lnTo>
                  <a:lnTo>
                    <a:pt x="904875" y="561975"/>
                  </a:lnTo>
                  <a:lnTo>
                    <a:pt x="933450" y="542925"/>
                  </a:lnTo>
                  <a:cubicBezTo>
                    <a:pt x="951666" y="488276"/>
                    <a:pt x="929930" y="539287"/>
                    <a:pt x="971550" y="485775"/>
                  </a:cubicBezTo>
                  <a:cubicBezTo>
                    <a:pt x="985606" y="467703"/>
                    <a:pt x="990600" y="441325"/>
                    <a:pt x="1009650" y="428625"/>
                  </a:cubicBezTo>
                  <a:cubicBezTo>
                    <a:pt x="1028700" y="415925"/>
                    <a:pt x="1050611" y="406714"/>
                    <a:pt x="1066800" y="390525"/>
                  </a:cubicBezTo>
                  <a:cubicBezTo>
                    <a:pt x="1076325" y="381000"/>
                    <a:pt x="1084167" y="369422"/>
                    <a:pt x="1095375" y="361950"/>
                  </a:cubicBezTo>
                  <a:cubicBezTo>
                    <a:pt x="1107927" y="353582"/>
                    <a:pt x="1164705" y="344274"/>
                    <a:pt x="1171575" y="342900"/>
                  </a:cubicBezTo>
                  <a:cubicBezTo>
                    <a:pt x="1194480" y="308543"/>
                    <a:pt x="1208628" y="283273"/>
                    <a:pt x="1247775" y="257175"/>
                  </a:cubicBezTo>
                  <a:lnTo>
                    <a:pt x="1304925" y="219075"/>
                  </a:lnTo>
                  <a:cubicBezTo>
                    <a:pt x="1335114" y="173792"/>
                    <a:pt x="1320355" y="201360"/>
                    <a:pt x="1343025" y="133350"/>
                  </a:cubicBezTo>
                  <a:cubicBezTo>
                    <a:pt x="1346200" y="123825"/>
                    <a:pt x="1344196" y="110344"/>
                    <a:pt x="1352550" y="104775"/>
                  </a:cubicBezTo>
                  <a:lnTo>
                    <a:pt x="1381125" y="85725"/>
                  </a:lnTo>
                  <a:cubicBezTo>
                    <a:pt x="1387475" y="76200"/>
                    <a:pt x="1395055" y="67389"/>
                    <a:pt x="1400175" y="57150"/>
                  </a:cubicBezTo>
                  <a:cubicBezTo>
                    <a:pt x="1439610" y="-21720"/>
                    <a:pt x="1374155" y="81892"/>
                    <a:pt x="1428750" y="0"/>
                  </a:cubicBezTo>
                  <a:cubicBezTo>
                    <a:pt x="1435100" y="9525"/>
                    <a:pt x="1444180" y="17715"/>
                    <a:pt x="1447800" y="28575"/>
                  </a:cubicBezTo>
                  <a:cubicBezTo>
                    <a:pt x="1458786" y="61532"/>
                    <a:pt x="1446862" y="90690"/>
                    <a:pt x="1476375" y="114300"/>
                  </a:cubicBezTo>
                  <a:cubicBezTo>
                    <a:pt x="1484215" y="120572"/>
                    <a:pt x="1495425" y="120650"/>
                    <a:pt x="1504950" y="123825"/>
                  </a:cubicBezTo>
                  <a:cubicBezTo>
                    <a:pt x="1514475" y="120650"/>
                    <a:pt x="1525685" y="120572"/>
                    <a:pt x="1533525" y="114300"/>
                  </a:cubicBezTo>
                  <a:cubicBezTo>
                    <a:pt x="1542464" y="107149"/>
                    <a:pt x="1544480" y="93820"/>
                    <a:pt x="1552575" y="85725"/>
                  </a:cubicBezTo>
                  <a:cubicBezTo>
                    <a:pt x="1560670" y="77630"/>
                    <a:pt x="1571625" y="73025"/>
                    <a:pt x="1581150" y="66675"/>
                  </a:cubicBezTo>
                  <a:cubicBezTo>
                    <a:pt x="1633151" y="170677"/>
                    <a:pt x="1565947" y="52022"/>
                    <a:pt x="1628775" y="123825"/>
                  </a:cubicBezTo>
                  <a:cubicBezTo>
                    <a:pt x="1643852" y="141055"/>
                    <a:pt x="1650686" y="164786"/>
                    <a:pt x="1666875" y="180975"/>
                  </a:cubicBezTo>
                  <a:cubicBezTo>
                    <a:pt x="1676400" y="190500"/>
                    <a:pt x="1687180" y="198917"/>
                    <a:pt x="1695450" y="209550"/>
                  </a:cubicBezTo>
                  <a:cubicBezTo>
                    <a:pt x="1709506" y="227622"/>
                    <a:pt x="1714500" y="254000"/>
                    <a:pt x="1733550" y="266700"/>
                  </a:cubicBezTo>
                  <a:cubicBezTo>
                    <a:pt x="1743075" y="273050"/>
                    <a:pt x="1753331" y="278421"/>
                    <a:pt x="1762125" y="285750"/>
                  </a:cubicBezTo>
                  <a:cubicBezTo>
                    <a:pt x="1772473" y="294374"/>
                    <a:pt x="1779492" y="306853"/>
                    <a:pt x="1790700" y="314325"/>
                  </a:cubicBezTo>
                  <a:cubicBezTo>
                    <a:pt x="1811136" y="327949"/>
                    <a:pt x="1891975" y="332792"/>
                    <a:pt x="1895475" y="333375"/>
                  </a:cubicBezTo>
                  <a:cubicBezTo>
                    <a:pt x="1908388" y="335527"/>
                    <a:pt x="1920875" y="339725"/>
                    <a:pt x="1933575" y="342900"/>
                  </a:cubicBezTo>
                  <a:cubicBezTo>
                    <a:pt x="1943100" y="352425"/>
                    <a:pt x="1950942" y="364003"/>
                    <a:pt x="1962150" y="371475"/>
                  </a:cubicBezTo>
                  <a:cubicBezTo>
                    <a:pt x="1987420" y="388322"/>
                    <a:pt x="2001486" y="379286"/>
                    <a:pt x="2028825" y="371475"/>
                  </a:cubicBezTo>
                  <a:cubicBezTo>
                    <a:pt x="2038479" y="368717"/>
                    <a:pt x="2047875" y="365125"/>
                    <a:pt x="2057400" y="361950"/>
                  </a:cubicBezTo>
                  <a:cubicBezTo>
                    <a:pt x="2077783" y="368744"/>
                    <a:pt x="2099344" y="373147"/>
                    <a:pt x="2114550" y="390525"/>
                  </a:cubicBezTo>
                  <a:cubicBezTo>
                    <a:pt x="2192338" y="479425"/>
                    <a:pt x="2116931" y="423862"/>
                    <a:pt x="2181225" y="466725"/>
                  </a:cubicBezTo>
                  <a:cubicBezTo>
                    <a:pt x="2207776" y="506551"/>
                    <a:pt x="2214327" y="524472"/>
                    <a:pt x="2247900" y="552450"/>
                  </a:cubicBezTo>
                  <a:cubicBezTo>
                    <a:pt x="2256694" y="559779"/>
                    <a:pt x="2266950" y="565150"/>
                    <a:pt x="2276475" y="571500"/>
                  </a:cubicBezTo>
                  <a:cubicBezTo>
                    <a:pt x="2282825" y="552450"/>
                    <a:pt x="2284386" y="531058"/>
                    <a:pt x="2295525" y="514350"/>
                  </a:cubicBezTo>
                  <a:cubicBezTo>
                    <a:pt x="2301875" y="504825"/>
                    <a:pt x="2309926" y="496236"/>
                    <a:pt x="2314575" y="485775"/>
                  </a:cubicBezTo>
                  <a:cubicBezTo>
                    <a:pt x="2322730" y="467425"/>
                    <a:pt x="2333625" y="428625"/>
                    <a:pt x="2333625" y="428625"/>
                  </a:cubicBezTo>
                  <a:cubicBezTo>
                    <a:pt x="2340810" y="328030"/>
                    <a:pt x="2306882" y="308647"/>
                    <a:pt x="2371725" y="276225"/>
                  </a:cubicBezTo>
                  <a:cubicBezTo>
                    <a:pt x="2380705" y="271735"/>
                    <a:pt x="2390775" y="269875"/>
                    <a:pt x="2400300" y="266700"/>
                  </a:cubicBezTo>
                  <a:cubicBezTo>
                    <a:pt x="2472124" y="290641"/>
                    <a:pt x="2383592" y="258346"/>
                    <a:pt x="2457450" y="295275"/>
                  </a:cubicBezTo>
                  <a:cubicBezTo>
                    <a:pt x="2471115" y="302107"/>
                    <a:pt x="2511918" y="311273"/>
                    <a:pt x="2524125" y="314325"/>
                  </a:cubicBezTo>
                  <a:cubicBezTo>
                    <a:pt x="2533650" y="320675"/>
                    <a:pt x="2542461" y="328255"/>
                    <a:pt x="2552700" y="333375"/>
                  </a:cubicBezTo>
                  <a:cubicBezTo>
                    <a:pt x="2561680" y="337865"/>
                    <a:pt x="2572498" y="338024"/>
                    <a:pt x="2581275" y="342900"/>
                  </a:cubicBezTo>
                  <a:cubicBezTo>
                    <a:pt x="2601289" y="354019"/>
                    <a:pt x="2616705" y="373760"/>
                    <a:pt x="2638425" y="381000"/>
                  </a:cubicBezTo>
                  <a:lnTo>
                    <a:pt x="2752725" y="419100"/>
                  </a:lnTo>
                  <a:cubicBezTo>
                    <a:pt x="2762250" y="422275"/>
                    <a:pt x="2772946" y="423056"/>
                    <a:pt x="2781300" y="428625"/>
                  </a:cubicBezTo>
                  <a:lnTo>
                    <a:pt x="2809875" y="447675"/>
                  </a:lnTo>
                  <a:cubicBezTo>
                    <a:pt x="2813050" y="457200"/>
                    <a:pt x="2813831" y="467896"/>
                    <a:pt x="2819400" y="476250"/>
                  </a:cubicBezTo>
                  <a:cubicBezTo>
                    <a:pt x="2851773" y="524810"/>
                    <a:pt x="2846176" y="482442"/>
                    <a:pt x="2857500" y="533400"/>
                  </a:cubicBezTo>
                  <a:cubicBezTo>
                    <a:pt x="2861690" y="552253"/>
                    <a:pt x="2863237" y="571612"/>
                    <a:pt x="2867025" y="590550"/>
                  </a:cubicBezTo>
                  <a:cubicBezTo>
                    <a:pt x="2876951" y="640178"/>
                    <a:pt x="2873971" y="614860"/>
                    <a:pt x="2886075" y="657225"/>
                  </a:cubicBezTo>
                  <a:cubicBezTo>
                    <a:pt x="2889671" y="669812"/>
                    <a:pt x="2892857" y="682525"/>
                    <a:pt x="2895600" y="695325"/>
                  </a:cubicBezTo>
                  <a:cubicBezTo>
                    <a:pt x="2902384" y="726985"/>
                    <a:pt x="2883933" y="780336"/>
                    <a:pt x="2914650" y="790575"/>
                  </a:cubicBezTo>
                  <a:cubicBezTo>
                    <a:pt x="2954085" y="803720"/>
                    <a:pt x="2934871" y="794531"/>
                    <a:pt x="2971800" y="819150"/>
                  </a:cubicBezTo>
                  <a:cubicBezTo>
                    <a:pt x="2997200" y="815975"/>
                    <a:pt x="3024233" y="819132"/>
                    <a:pt x="3048000" y="809625"/>
                  </a:cubicBezTo>
                  <a:cubicBezTo>
                    <a:pt x="3058629" y="805373"/>
                    <a:pt x="3055691" y="779630"/>
                    <a:pt x="3067050" y="781050"/>
                  </a:cubicBezTo>
                  <a:cubicBezTo>
                    <a:pt x="3089768" y="783890"/>
                    <a:pt x="3124200" y="819150"/>
                    <a:pt x="3124200" y="819150"/>
                  </a:cubicBezTo>
                  <a:cubicBezTo>
                    <a:pt x="3148141" y="890974"/>
                    <a:pt x="3115846" y="802442"/>
                    <a:pt x="3152775" y="876300"/>
                  </a:cubicBezTo>
                  <a:cubicBezTo>
                    <a:pt x="3168269" y="907288"/>
                    <a:pt x="3154053" y="906153"/>
                    <a:pt x="3181350" y="933450"/>
                  </a:cubicBezTo>
                  <a:cubicBezTo>
                    <a:pt x="3189445" y="941545"/>
                    <a:pt x="3201131" y="945171"/>
                    <a:pt x="3209925" y="952500"/>
                  </a:cubicBezTo>
                  <a:cubicBezTo>
                    <a:pt x="3283264" y="1013616"/>
                    <a:pt x="3196129" y="952827"/>
                    <a:pt x="3267075" y="1000125"/>
                  </a:cubicBezTo>
                  <a:cubicBezTo>
                    <a:pt x="3273425" y="1009650"/>
                    <a:pt x="3281005" y="1018461"/>
                    <a:pt x="3286125" y="1028700"/>
                  </a:cubicBezTo>
                  <a:cubicBezTo>
                    <a:pt x="3290615" y="1037680"/>
                    <a:pt x="3289378" y="1049435"/>
                    <a:pt x="3295650" y="1057275"/>
                  </a:cubicBezTo>
                  <a:cubicBezTo>
                    <a:pt x="3302801" y="1066214"/>
                    <a:pt x="3315669" y="1068720"/>
                    <a:pt x="3324225" y="1076325"/>
                  </a:cubicBezTo>
                  <a:cubicBezTo>
                    <a:pt x="3344361" y="1094223"/>
                    <a:pt x="3381375" y="1133475"/>
                    <a:pt x="3381375" y="1133475"/>
                  </a:cubicBezTo>
                  <a:cubicBezTo>
                    <a:pt x="3398140" y="1183770"/>
                    <a:pt x="3385331" y="1153696"/>
                    <a:pt x="3429000" y="1219200"/>
                  </a:cubicBezTo>
                  <a:lnTo>
                    <a:pt x="3448050" y="1247775"/>
                  </a:lnTo>
                  <a:cubicBezTo>
                    <a:pt x="3436887" y="1281264"/>
                    <a:pt x="3445004" y="1283700"/>
                    <a:pt x="3400425" y="1285875"/>
                  </a:cubicBezTo>
                  <a:cubicBezTo>
                    <a:pt x="3283047" y="1291601"/>
                    <a:pt x="3165455" y="1291549"/>
                    <a:pt x="3048000" y="1295400"/>
                  </a:cubicBezTo>
                  <a:lnTo>
                    <a:pt x="2819400" y="1304925"/>
                  </a:lnTo>
                  <a:cubicBezTo>
                    <a:pt x="2768600" y="1301750"/>
                    <a:pt x="2717723" y="1299627"/>
                    <a:pt x="2667000" y="1295400"/>
                  </a:cubicBezTo>
                  <a:cubicBezTo>
                    <a:pt x="2575451" y="1287771"/>
                    <a:pt x="2601438" y="1282567"/>
                    <a:pt x="2505075" y="1276350"/>
                  </a:cubicBezTo>
                  <a:cubicBezTo>
                    <a:pt x="2435298" y="1271848"/>
                    <a:pt x="2365375" y="1270000"/>
                    <a:pt x="2295525" y="1266825"/>
                  </a:cubicBezTo>
                  <a:cubicBezTo>
                    <a:pt x="2263775" y="1263650"/>
                    <a:pt x="2231812" y="1262152"/>
                    <a:pt x="2200275" y="1257300"/>
                  </a:cubicBezTo>
                  <a:cubicBezTo>
                    <a:pt x="2190352" y="1255773"/>
                    <a:pt x="2181738" y="1247547"/>
                    <a:pt x="2171700" y="1247775"/>
                  </a:cubicBezTo>
                  <a:cubicBezTo>
                    <a:pt x="2041404" y="1250736"/>
                    <a:pt x="1781175" y="1266825"/>
                    <a:pt x="1781175" y="1266825"/>
                  </a:cubicBezTo>
                  <a:cubicBezTo>
                    <a:pt x="1653429" y="1285074"/>
                    <a:pt x="1700179" y="1282575"/>
                    <a:pt x="1495425" y="1266825"/>
                  </a:cubicBezTo>
                  <a:cubicBezTo>
                    <a:pt x="1485414" y="1266055"/>
                    <a:pt x="1476375" y="1260475"/>
                    <a:pt x="1466850" y="1257300"/>
                  </a:cubicBezTo>
                  <a:cubicBezTo>
                    <a:pt x="1044136" y="1265589"/>
                    <a:pt x="961266" y="1273986"/>
                    <a:pt x="552450" y="1257300"/>
                  </a:cubicBezTo>
                  <a:cubicBezTo>
                    <a:pt x="539370" y="1256766"/>
                    <a:pt x="527230" y="1250117"/>
                    <a:pt x="514350" y="1247775"/>
                  </a:cubicBezTo>
                  <a:cubicBezTo>
                    <a:pt x="490003" y="1243348"/>
                    <a:pt x="392799" y="1231094"/>
                    <a:pt x="371475" y="1228725"/>
                  </a:cubicBezTo>
                  <a:cubicBezTo>
                    <a:pt x="231091" y="1213127"/>
                    <a:pt x="244886" y="1217837"/>
                    <a:pt x="57150" y="1209675"/>
                  </a:cubicBezTo>
                  <a:lnTo>
                    <a:pt x="0" y="12382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97956" y="191284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우산도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800675" y="5041218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1훈점보맘보 B" panose="02020603020101020101" pitchFamily="18" charset="-127"/>
                <a:ea typeface="1훈점보맘보 B" panose="02020603020101020101" pitchFamily="18" charset="-127"/>
              </a:rPr>
              <a:t>≠</a:t>
            </a:r>
          </a:p>
        </p:txBody>
      </p:sp>
      <p:grpSp>
        <p:nvGrpSpPr>
          <p:cNvPr id="68" name="그룹 67"/>
          <p:cNvGrpSpPr/>
          <p:nvPr/>
        </p:nvGrpSpPr>
        <p:grpSpPr>
          <a:xfrm>
            <a:off x="3383317" y="5158112"/>
            <a:ext cx="1940316" cy="663572"/>
            <a:chOff x="4697597" y="1945937"/>
            <a:chExt cx="1940316" cy="663572"/>
          </a:xfrm>
        </p:grpSpPr>
        <p:sp>
          <p:nvSpPr>
            <p:cNvPr id="69" name="자유형 68"/>
            <p:cNvSpPr/>
            <p:nvPr/>
          </p:nvSpPr>
          <p:spPr>
            <a:xfrm>
              <a:off x="4697597" y="1985521"/>
              <a:ext cx="1940316" cy="623988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13757" y="194593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독</a:t>
              </a:r>
              <a:r>
                <a:rPr lang="ko-KR" altLang="en-US" sz="3600" dirty="0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도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4036" y="5023703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or</a:t>
            </a:r>
            <a:endParaRPr lang="ko-KR" altLang="en-US" sz="4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6343603" y="5139164"/>
            <a:ext cx="1524156" cy="685701"/>
            <a:chOff x="4919822" y="1879400"/>
            <a:chExt cx="1524156" cy="685701"/>
          </a:xfrm>
        </p:grpSpPr>
        <p:sp>
          <p:nvSpPr>
            <p:cNvPr id="73" name="자유형 72"/>
            <p:cNvSpPr/>
            <p:nvPr/>
          </p:nvSpPr>
          <p:spPr>
            <a:xfrm>
              <a:off x="4919822" y="2178191"/>
              <a:ext cx="1524156" cy="386910"/>
            </a:xfrm>
            <a:custGeom>
              <a:avLst/>
              <a:gdLst>
                <a:gd name="connsiteX0" fmla="*/ 5595 w 2510999"/>
                <a:gd name="connsiteY0" fmla="*/ 685800 h 753796"/>
                <a:gd name="connsiteX1" fmla="*/ 15120 w 2510999"/>
                <a:gd name="connsiteY1" fmla="*/ 542925 h 753796"/>
                <a:gd name="connsiteX2" fmla="*/ 62745 w 2510999"/>
                <a:gd name="connsiteY2" fmla="*/ 533400 h 753796"/>
                <a:gd name="connsiteX3" fmla="*/ 72270 w 2510999"/>
                <a:gd name="connsiteY3" fmla="*/ 495300 h 753796"/>
                <a:gd name="connsiteX4" fmla="*/ 167520 w 2510999"/>
                <a:gd name="connsiteY4" fmla="*/ 457200 h 753796"/>
                <a:gd name="connsiteX5" fmla="*/ 224670 w 2510999"/>
                <a:gd name="connsiteY5" fmla="*/ 457200 h 753796"/>
                <a:gd name="connsiteX6" fmla="*/ 310395 w 2510999"/>
                <a:gd name="connsiteY6" fmla="*/ 409575 h 753796"/>
                <a:gd name="connsiteX7" fmla="*/ 367545 w 2510999"/>
                <a:gd name="connsiteY7" fmla="*/ 390525 h 753796"/>
                <a:gd name="connsiteX8" fmla="*/ 396120 w 2510999"/>
                <a:gd name="connsiteY8" fmla="*/ 381000 h 753796"/>
                <a:gd name="connsiteX9" fmla="*/ 424695 w 2510999"/>
                <a:gd name="connsiteY9" fmla="*/ 371475 h 753796"/>
                <a:gd name="connsiteX10" fmla="*/ 481845 w 2510999"/>
                <a:gd name="connsiteY10" fmla="*/ 333375 h 753796"/>
                <a:gd name="connsiteX11" fmla="*/ 529470 w 2510999"/>
                <a:gd name="connsiteY11" fmla="*/ 276225 h 753796"/>
                <a:gd name="connsiteX12" fmla="*/ 558045 w 2510999"/>
                <a:gd name="connsiteY12" fmla="*/ 266700 h 753796"/>
                <a:gd name="connsiteX13" fmla="*/ 577095 w 2510999"/>
                <a:gd name="connsiteY13" fmla="*/ 295275 h 753796"/>
                <a:gd name="connsiteX14" fmla="*/ 691395 w 2510999"/>
                <a:gd name="connsiteY14" fmla="*/ 257175 h 753796"/>
                <a:gd name="connsiteX15" fmla="*/ 719970 w 2510999"/>
                <a:gd name="connsiteY15" fmla="*/ 238125 h 753796"/>
                <a:gd name="connsiteX16" fmla="*/ 796170 w 2510999"/>
                <a:gd name="connsiteY16" fmla="*/ 190500 h 753796"/>
                <a:gd name="connsiteX17" fmla="*/ 824745 w 2510999"/>
                <a:gd name="connsiteY17" fmla="*/ 171450 h 753796"/>
                <a:gd name="connsiteX18" fmla="*/ 881895 w 2510999"/>
                <a:gd name="connsiteY18" fmla="*/ 152400 h 753796"/>
                <a:gd name="connsiteX19" fmla="*/ 910470 w 2510999"/>
                <a:gd name="connsiteY19" fmla="*/ 142875 h 753796"/>
                <a:gd name="connsiteX20" fmla="*/ 939045 w 2510999"/>
                <a:gd name="connsiteY20" fmla="*/ 133350 h 753796"/>
                <a:gd name="connsiteX21" fmla="*/ 967620 w 2510999"/>
                <a:gd name="connsiteY21" fmla="*/ 123825 h 753796"/>
                <a:gd name="connsiteX22" fmla="*/ 996195 w 2510999"/>
                <a:gd name="connsiteY22" fmla="*/ 104775 h 753796"/>
                <a:gd name="connsiteX23" fmla="*/ 1091445 w 2510999"/>
                <a:gd name="connsiteY23" fmla="*/ 76200 h 753796"/>
                <a:gd name="connsiteX24" fmla="*/ 1148595 w 2510999"/>
                <a:gd name="connsiteY24" fmla="*/ 47625 h 753796"/>
                <a:gd name="connsiteX25" fmla="*/ 1177170 w 2510999"/>
                <a:gd name="connsiteY25" fmla="*/ 66675 h 753796"/>
                <a:gd name="connsiteX26" fmla="*/ 1234320 w 2510999"/>
                <a:gd name="connsiteY26" fmla="*/ 85725 h 753796"/>
                <a:gd name="connsiteX27" fmla="*/ 1262895 w 2510999"/>
                <a:gd name="connsiteY27" fmla="*/ 95250 h 753796"/>
                <a:gd name="connsiteX28" fmla="*/ 1291470 w 2510999"/>
                <a:gd name="connsiteY28" fmla="*/ 104775 h 753796"/>
                <a:gd name="connsiteX29" fmla="*/ 1329570 w 2510999"/>
                <a:gd name="connsiteY29" fmla="*/ 114300 h 753796"/>
                <a:gd name="connsiteX30" fmla="*/ 1462920 w 2510999"/>
                <a:gd name="connsiteY30" fmla="*/ 95250 h 753796"/>
                <a:gd name="connsiteX31" fmla="*/ 1520070 w 2510999"/>
                <a:gd name="connsiteY31" fmla="*/ 57150 h 753796"/>
                <a:gd name="connsiteX32" fmla="*/ 1577220 w 2510999"/>
                <a:gd name="connsiteY32" fmla="*/ 9525 h 753796"/>
                <a:gd name="connsiteX33" fmla="*/ 1605795 w 2510999"/>
                <a:gd name="connsiteY33" fmla="*/ 0 h 753796"/>
                <a:gd name="connsiteX34" fmla="*/ 1662945 w 2510999"/>
                <a:gd name="connsiteY34" fmla="*/ 28575 h 753796"/>
                <a:gd name="connsiteX35" fmla="*/ 1691520 w 2510999"/>
                <a:gd name="connsiteY35" fmla="*/ 85725 h 753796"/>
                <a:gd name="connsiteX36" fmla="*/ 1767720 w 2510999"/>
                <a:gd name="connsiteY36" fmla="*/ 104775 h 753796"/>
                <a:gd name="connsiteX37" fmla="*/ 1796295 w 2510999"/>
                <a:gd name="connsiteY37" fmla="*/ 133350 h 753796"/>
                <a:gd name="connsiteX38" fmla="*/ 1843920 w 2510999"/>
                <a:gd name="connsiteY38" fmla="*/ 190500 h 753796"/>
                <a:gd name="connsiteX39" fmla="*/ 1891545 w 2510999"/>
                <a:gd name="connsiteY39" fmla="*/ 200025 h 753796"/>
                <a:gd name="connsiteX40" fmla="*/ 1920120 w 2510999"/>
                <a:gd name="connsiteY40" fmla="*/ 209550 h 753796"/>
                <a:gd name="connsiteX41" fmla="*/ 1977270 w 2510999"/>
                <a:gd name="connsiteY41" fmla="*/ 257175 h 753796"/>
                <a:gd name="connsiteX42" fmla="*/ 2005845 w 2510999"/>
                <a:gd name="connsiteY42" fmla="*/ 276225 h 753796"/>
                <a:gd name="connsiteX43" fmla="*/ 2053470 w 2510999"/>
                <a:gd name="connsiteY43" fmla="*/ 323850 h 753796"/>
                <a:gd name="connsiteX44" fmla="*/ 2091570 w 2510999"/>
                <a:gd name="connsiteY44" fmla="*/ 381000 h 753796"/>
                <a:gd name="connsiteX45" fmla="*/ 2148720 w 2510999"/>
                <a:gd name="connsiteY45" fmla="*/ 438150 h 753796"/>
                <a:gd name="connsiteX46" fmla="*/ 2186820 w 2510999"/>
                <a:gd name="connsiteY46" fmla="*/ 495300 h 753796"/>
                <a:gd name="connsiteX47" fmla="*/ 2205870 w 2510999"/>
                <a:gd name="connsiteY47" fmla="*/ 523875 h 753796"/>
                <a:gd name="connsiteX48" fmla="*/ 2234445 w 2510999"/>
                <a:gd name="connsiteY48" fmla="*/ 552450 h 753796"/>
                <a:gd name="connsiteX49" fmla="*/ 2253495 w 2510999"/>
                <a:gd name="connsiteY49" fmla="*/ 581025 h 753796"/>
                <a:gd name="connsiteX50" fmla="*/ 2282070 w 2510999"/>
                <a:gd name="connsiteY50" fmla="*/ 600075 h 753796"/>
                <a:gd name="connsiteX51" fmla="*/ 2367795 w 2510999"/>
                <a:gd name="connsiteY51" fmla="*/ 666750 h 753796"/>
                <a:gd name="connsiteX52" fmla="*/ 2405895 w 2510999"/>
                <a:gd name="connsiteY52" fmla="*/ 657225 h 753796"/>
                <a:gd name="connsiteX53" fmla="*/ 2434470 w 2510999"/>
                <a:gd name="connsiteY53" fmla="*/ 628650 h 753796"/>
                <a:gd name="connsiteX54" fmla="*/ 2463045 w 2510999"/>
                <a:gd name="connsiteY54" fmla="*/ 685800 h 753796"/>
                <a:gd name="connsiteX55" fmla="*/ 2491620 w 2510999"/>
                <a:gd name="connsiteY55" fmla="*/ 704850 h 753796"/>
                <a:gd name="connsiteX56" fmla="*/ 2510670 w 2510999"/>
                <a:gd name="connsiteY56" fmla="*/ 733425 h 753796"/>
                <a:gd name="connsiteX57" fmla="*/ 2453520 w 2510999"/>
                <a:gd name="connsiteY57" fmla="*/ 733425 h 753796"/>
                <a:gd name="connsiteX58" fmla="*/ 2272545 w 2510999"/>
                <a:gd name="connsiteY58" fmla="*/ 742950 h 753796"/>
                <a:gd name="connsiteX59" fmla="*/ 2110620 w 2510999"/>
                <a:gd name="connsiteY59" fmla="*/ 752475 h 753796"/>
                <a:gd name="connsiteX60" fmla="*/ 1920120 w 2510999"/>
                <a:gd name="connsiteY60" fmla="*/ 742950 h 753796"/>
                <a:gd name="connsiteX61" fmla="*/ 1891545 w 2510999"/>
                <a:gd name="connsiteY61" fmla="*/ 733425 h 753796"/>
                <a:gd name="connsiteX62" fmla="*/ 1501020 w 2510999"/>
                <a:gd name="connsiteY62" fmla="*/ 733425 h 753796"/>
                <a:gd name="connsiteX63" fmla="*/ 1224795 w 2510999"/>
                <a:gd name="connsiteY63" fmla="*/ 742950 h 753796"/>
                <a:gd name="connsiteX64" fmla="*/ 1024770 w 2510999"/>
                <a:gd name="connsiteY64" fmla="*/ 742950 h 753796"/>
                <a:gd name="connsiteX65" fmla="*/ 996195 w 2510999"/>
                <a:gd name="connsiteY65" fmla="*/ 733425 h 753796"/>
                <a:gd name="connsiteX66" fmla="*/ 929520 w 2510999"/>
                <a:gd name="connsiteY66" fmla="*/ 723900 h 753796"/>
                <a:gd name="connsiteX67" fmla="*/ 215145 w 2510999"/>
                <a:gd name="connsiteY67" fmla="*/ 723900 h 753796"/>
                <a:gd name="connsiteX68" fmla="*/ 186570 w 2510999"/>
                <a:gd name="connsiteY68" fmla="*/ 714375 h 753796"/>
                <a:gd name="connsiteX69" fmla="*/ 72270 w 2510999"/>
                <a:gd name="connsiteY69" fmla="*/ 695325 h 753796"/>
                <a:gd name="connsiteX70" fmla="*/ 5595 w 2510999"/>
                <a:gd name="connsiteY70" fmla="*/ 685800 h 75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10999" h="753796">
                  <a:moveTo>
                    <a:pt x="5595" y="685800"/>
                  </a:moveTo>
                  <a:cubicBezTo>
                    <a:pt x="-3930" y="660400"/>
                    <a:pt x="-1639" y="587617"/>
                    <a:pt x="15120" y="542925"/>
                  </a:cubicBezTo>
                  <a:cubicBezTo>
                    <a:pt x="20804" y="527766"/>
                    <a:pt x="50308" y="543764"/>
                    <a:pt x="62745" y="533400"/>
                  </a:cubicBezTo>
                  <a:cubicBezTo>
                    <a:pt x="72802" y="525019"/>
                    <a:pt x="67113" y="507332"/>
                    <a:pt x="72270" y="495300"/>
                  </a:cubicBezTo>
                  <a:cubicBezTo>
                    <a:pt x="92972" y="446995"/>
                    <a:pt x="108016" y="464638"/>
                    <a:pt x="167520" y="457200"/>
                  </a:cubicBezTo>
                  <a:cubicBezTo>
                    <a:pt x="243720" y="431800"/>
                    <a:pt x="148470" y="457200"/>
                    <a:pt x="224670" y="457200"/>
                  </a:cubicBezTo>
                  <a:cubicBezTo>
                    <a:pt x="253395" y="457200"/>
                    <a:pt x="294078" y="415014"/>
                    <a:pt x="310395" y="409575"/>
                  </a:cubicBezTo>
                  <a:lnTo>
                    <a:pt x="367545" y="390525"/>
                  </a:lnTo>
                  <a:lnTo>
                    <a:pt x="396120" y="381000"/>
                  </a:lnTo>
                  <a:cubicBezTo>
                    <a:pt x="405645" y="377825"/>
                    <a:pt x="416341" y="377044"/>
                    <a:pt x="424695" y="371475"/>
                  </a:cubicBezTo>
                  <a:lnTo>
                    <a:pt x="481845" y="333375"/>
                  </a:lnTo>
                  <a:cubicBezTo>
                    <a:pt x="495902" y="312290"/>
                    <a:pt x="507468" y="290893"/>
                    <a:pt x="529470" y="276225"/>
                  </a:cubicBezTo>
                  <a:cubicBezTo>
                    <a:pt x="537824" y="270656"/>
                    <a:pt x="548520" y="269875"/>
                    <a:pt x="558045" y="266700"/>
                  </a:cubicBezTo>
                  <a:cubicBezTo>
                    <a:pt x="564395" y="276225"/>
                    <a:pt x="565803" y="293393"/>
                    <a:pt x="577095" y="295275"/>
                  </a:cubicBezTo>
                  <a:cubicBezTo>
                    <a:pt x="703261" y="316303"/>
                    <a:pt x="647641" y="300929"/>
                    <a:pt x="691395" y="257175"/>
                  </a:cubicBezTo>
                  <a:cubicBezTo>
                    <a:pt x="699490" y="249080"/>
                    <a:pt x="710445" y="244475"/>
                    <a:pt x="719970" y="238125"/>
                  </a:cubicBezTo>
                  <a:cubicBezTo>
                    <a:pt x="765667" y="169579"/>
                    <a:pt x="700956" y="253976"/>
                    <a:pt x="796170" y="190500"/>
                  </a:cubicBezTo>
                  <a:cubicBezTo>
                    <a:pt x="805695" y="184150"/>
                    <a:pt x="814284" y="176099"/>
                    <a:pt x="824745" y="171450"/>
                  </a:cubicBezTo>
                  <a:cubicBezTo>
                    <a:pt x="843095" y="163295"/>
                    <a:pt x="862845" y="158750"/>
                    <a:pt x="881895" y="152400"/>
                  </a:cubicBezTo>
                  <a:lnTo>
                    <a:pt x="910470" y="142875"/>
                  </a:lnTo>
                  <a:lnTo>
                    <a:pt x="939045" y="133350"/>
                  </a:lnTo>
                  <a:cubicBezTo>
                    <a:pt x="948570" y="130175"/>
                    <a:pt x="959266" y="129394"/>
                    <a:pt x="967620" y="123825"/>
                  </a:cubicBezTo>
                  <a:cubicBezTo>
                    <a:pt x="977145" y="117475"/>
                    <a:pt x="985673" y="109284"/>
                    <a:pt x="996195" y="104775"/>
                  </a:cubicBezTo>
                  <a:cubicBezTo>
                    <a:pt x="1033467" y="88801"/>
                    <a:pt x="1053029" y="101811"/>
                    <a:pt x="1091445" y="76200"/>
                  </a:cubicBezTo>
                  <a:cubicBezTo>
                    <a:pt x="1128374" y="51581"/>
                    <a:pt x="1109160" y="60770"/>
                    <a:pt x="1148595" y="47625"/>
                  </a:cubicBezTo>
                  <a:cubicBezTo>
                    <a:pt x="1158120" y="53975"/>
                    <a:pt x="1166709" y="62026"/>
                    <a:pt x="1177170" y="66675"/>
                  </a:cubicBezTo>
                  <a:cubicBezTo>
                    <a:pt x="1195520" y="74830"/>
                    <a:pt x="1215270" y="79375"/>
                    <a:pt x="1234320" y="85725"/>
                  </a:cubicBezTo>
                  <a:lnTo>
                    <a:pt x="1262895" y="95250"/>
                  </a:lnTo>
                  <a:cubicBezTo>
                    <a:pt x="1272420" y="98425"/>
                    <a:pt x="1281730" y="102340"/>
                    <a:pt x="1291470" y="104775"/>
                  </a:cubicBezTo>
                  <a:lnTo>
                    <a:pt x="1329570" y="114300"/>
                  </a:lnTo>
                  <a:cubicBezTo>
                    <a:pt x="1341033" y="113258"/>
                    <a:pt x="1430653" y="113176"/>
                    <a:pt x="1462920" y="95250"/>
                  </a:cubicBezTo>
                  <a:cubicBezTo>
                    <a:pt x="1482934" y="84131"/>
                    <a:pt x="1503881" y="73339"/>
                    <a:pt x="1520070" y="57150"/>
                  </a:cubicBezTo>
                  <a:cubicBezTo>
                    <a:pt x="1541136" y="36084"/>
                    <a:pt x="1550698" y="22786"/>
                    <a:pt x="1577220" y="9525"/>
                  </a:cubicBezTo>
                  <a:cubicBezTo>
                    <a:pt x="1586200" y="5035"/>
                    <a:pt x="1596270" y="3175"/>
                    <a:pt x="1605795" y="0"/>
                  </a:cubicBezTo>
                  <a:cubicBezTo>
                    <a:pt x="1624619" y="6275"/>
                    <a:pt x="1649516" y="11789"/>
                    <a:pt x="1662945" y="28575"/>
                  </a:cubicBezTo>
                  <a:cubicBezTo>
                    <a:pt x="1693621" y="66920"/>
                    <a:pt x="1646912" y="50039"/>
                    <a:pt x="1691520" y="85725"/>
                  </a:cubicBezTo>
                  <a:cubicBezTo>
                    <a:pt x="1701283" y="93535"/>
                    <a:pt x="1765348" y="104301"/>
                    <a:pt x="1767720" y="104775"/>
                  </a:cubicBezTo>
                  <a:cubicBezTo>
                    <a:pt x="1777245" y="114300"/>
                    <a:pt x="1787671" y="123002"/>
                    <a:pt x="1796295" y="133350"/>
                  </a:cubicBezTo>
                  <a:cubicBezTo>
                    <a:pt x="1811924" y="152105"/>
                    <a:pt x="1820068" y="178574"/>
                    <a:pt x="1843920" y="190500"/>
                  </a:cubicBezTo>
                  <a:cubicBezTo>
                    <a:pt x="1858400" y="197740"/>
                    <a:pt x="1875839" y="196098"/>
                    <a:pt x="1891545" y="200025"/>
                  </a:cubicBezTo>
                  <a:cubicBezTo>
                    <a:pt x="1901285" y="202460"/>
                    <a:pt x="1911140" y="205060"/>
                    <a:pt x="1920120" y="209550"/>
                  </a:cubicBezTo>
                  <a:cubicBezTo>
                    <a:pt x="1955593" y="227287"/>
                    <a:pt x="1945672" y="230843"/>
                    <a:pt x="1977270" y="257175"/>
                  </a:cubicBezTo>
                  <a:cubicBezTo>
                    <a:pt x="1986064" y="264504"/>
                    <a:pt x="1996320" y="269875"/>
                    <a:pt x="2005845" y="276225"/>
                  </a:cubicBezTo>
                  <a:cubicBezTo>
                    <a:pt x="2082045" y="390525"/>
                    <a:pt x="1964570" y="222250"/>
                    <a:pt x="2053470" y="323850"/>
                  </a:cubicBezTo>
                  <a:cubicBezTo>
                    <a:pt x="2068547" y="341080"/>
                    <a:pt x="2075381" y="364811"/>
                    <a:pt x="2091570" y="381000"/>
                  </a:cubicBezTo>
                  <a:cubicBezTo>
                    <a:pt x="2110620" y="400050"/>
                    <a:pt x="2133776" y="415734"/>
                    <a:pt x="2148720" y="438150"/>
                  </a:cubicBezTo>
                  <a:lnTo>
                    <a:pt x="2186820" y="495300"/>
                  </a:lnTo>
                  <a:cubicBezTo>
                    <a:pt x="2193170" y="504825"/>
                    <a:pt x="2197775" y="515780"/>
                    <a:pt x="2205870" y="523875"/>
                  </a:cubicBezTo>
                  <a:cubicBezTo>
                    <a:pt x="2215395" y="533400"/>
                    <a:pt x="2225821" y="542102"/>
                    <a:pt x="2234445" y="552450"/>
                  </a:cubicBezTo>
                  <a:cubicBezTo>
                    <a:pt x="2241774" y="561244"/>
                    <a:pt x="2245400" y="572930"/>
                    <a:pt x="2253495" y="581025"/>
                  </a:cubicBezTo>
                  <a:cubicBezTo>
                    <a:pt x="2261590" y="589120"/>
                    <a:pt x="2273514" y="592470"/>
                    <a:pt x="2282070" y="600075"/>
                  </a:cubicBezTo>
                  <a:cubicBezTo>
                    <a:pt x="2359169" y="668608"/>
                    <a:pt x="2308873" y="647109"/>
                    <a:pt x="2367795" y="666750"/>
                  </a:cubicBezTo>
                  <a:cubicBezTo>
                    <a:pt x="2380495" y="663575"/>
                    <a:pt x="2394529" y="663720"/>
                    <a:pt x="2405895" y="657225"/>
                  </a:cubicBezTo>
                  <a:cubicBezTo>
                    <a:pt x="2417591" y="650542"/>
                    <a:pt x="2421000" y="628650"/>
                    <a:pt x="2434470" y="628650"/>
                  </a:cubicBezTo>
                  <a:cubicBezTo>
                    <a:pt x="2450529" y="628650"/>
                    <a:pt x="2457408" y="678754"/>
                    <a:pt x="2463045" y="685800"/>
                  </a:cubicBezTo>
                  <a:cubicBezTo>
                    <a:pt x="2470196" y="694739"/>
                    <a:pt x="2482095" y="698500"/>
                    <a:pt x="2491620" y="704850"/>
                  </a:cubicBezTo>
                  <a:cubicBezTo>
                    <a:pt x="2497970" y="714375"/>
                    <a:pt x="2513446" y="722319"/>
                    <a:pt x="2510670" y="733425"/>
                  </a:cubicBezTo>
                  <a:cubicBezTo>
                    <a:pt x="2504808" y="756871"/>
                    <a:pt x="2459382" y="735379"/>
                    <a:pt x="2453520" y="733425"/>
                  </a:cubicBezTo>
                  <a:lnTo>
                    <a:pt x="2272545" y="742950"/>
                  </a:lnTo>
                  <a:cubicBezTo>
                    <a:pt x="2218560" y="745949"/>
                    <a:pt x="2164688" y="752475"/>
                    <a:pt x="2110620" y="752475"/>
                  </a:cubicBezTo>
                  <a:cubicBezTo>
                    <a:pt x="2047041" y="752475"/>
                    <a:pt x="1983620" y="746125"/>
                    <a:pt x="1920120" y="742950"/>
                  </a:cubicBezTo>
                  <a:cubicBezTo>
                    <a:pt x="1910595" y="739775"/>
                    <a:pt x="1901423" y="735221"/>
                    <a:pt x="1891545" y="733425"/>
                  </a:cubicBezTo>
                  <a:cubicBezTo>
                    <a:pt x="1759920" y="709493"/>
                    <a:pt x="1641959" y="728879"/>
                    <a:pt x="1501020" y="733425"/>
                  </a:cubicBezTo>
                  <a:lnTo>
                    <a:pt x="1224795" y="742950"/>
                  </a:lnTo>
                  <a:cubicBezTo>
                    <a:pt x="1127925" y="756789"/>
                    <a:pt x="1152882" y="758022"/>
                    <a:pt x="1024770" y="742950"/>
                  </a:cubicBezTo>
                  <a:cubicBezTo>
                    <a:pt x="1014799" y="741777"/>
                    <a:pt x="1006040" y="735394"/>
                    <a:pt x="996195" y="733425"/>
                  </a:cubicBezTo>
                  <a:cubicBezTo>
                    <a:pt x="974180" y="729022"/>
                    <a:pt x="951745" y="727075"/>
                    <a:pt x="929520" y="723900"/>
                  </a:cubicBezTo>
                  <a:cubicBezTo>
                    <a:pt x="608357" y="740803"/>
                    <a:pt x="698864" y="740297"/>
                    <a:pt x="215145" y="723900"/>
                  </a:cubicBezTo>
                  <a:cubicBezTo>
                    <a:pt x="205111" y="723560"/>
                    <a:pt x="196415" y="716344"/>
                    <a:pt x="186570" y="714375"/>
                  </a:cubicBezTo>
                  <a:cubicBezTo>
                    <a:pt x="148695" y="706800"/>
                    <a:pt x="108913" y="707539"/>
                    <a:pt x="72270" y="695325"/>
                  </a:cubicBezTo>
                  <a:cubicBezTo>
                    <a:pt x="12108" y="675271"/>
                    <a:pt x="15120" y="711200"/>
                    <a:pt x="5595" y="6858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27902" y="187940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댓섬</a:t>
              </a:r>
              <a:endParaRPr lang="ko-KR" altLang="en-US" sz="3600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9625" y="943845"/>
            <a:ext cx="22717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(1) </a:t>
            </a:r>
            <a:r>
              <a:rPr lang="ko-KR" altLang="en-US" sz="2500" dirty="0" smtClean="0">
                <a:latin typeface="210 만복이 R" panose="02020603020101020101" pitchFamily="18" charset="-127"/>
                <a:ea typeface="210 만복이 R" panose="02020603020101020101" pitchFamily="18" charset="-127"/>
              </a:rPr>
              <a:t>고문서의 기록</a:t>
            </a:r>
            <a:endParaRPr lang="ko-KR" altLang="en-US" sz="2500" dirty="0">
              <a:latin typeface="210 만복이 R" panose="02020603020101020101" pitchFamily="18" charset="-127"/>
              <a:ea typeface="210 만복이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1104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29" grpId="0" animBg="1"/>
      <p:bldP spid="31" grpId="0" animBg="1"/>
      <p:bldP spid="58" grpId="0" animBg="1"/>
      <p:bldP spid="32" grpId="0" animBg="1"/>
      <p:bldP spid="61" grpId="0" animBg="1"/>
      <p:bldP spid="67" grpId="0"/>
      <p:bldP spid="3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1581</TotalTime>
  <Words>543</Words>
  <Application>Microsoft Office PowerPoint</Application>
  <PresentationFormat>와이드스크린</PresentationFormat>
  <Paragraphs>217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1훈점보맘보 B</vt:lpstr>
      <vt:lpstr>1훈정글북 R</vt:lpstr>
      <vt:lpstr>210 만복이 R</vt:lpstr>
      <vt:lpstr>굴림</vt:lpstr>
      <vt:lpstr>맑은 고딕</vt:lpstr>
      <vt:lpstr>Agency FB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민승훈</dc:creator>
  <cp:lastModifiedBy>민승훈</cp:lastModifiedBy>
  <cp:revision>112</cp:revision>
  <dcterms:created xsi:type="dcterms:W3CDTF">2020-04-12T07:03:12Z</dcterms:created>
  <dcterms:modified xsi:type="dcterms:W3CDTF">2020-04-27T03:07:19Z</dcterms:modified>
</cp:coreProperties>
</file>