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9E4E6-1E03-41EF-9256-D6BDD35319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A3F41C8-2C20-4DD4-85D6-263107BB3423}">
      <dgm:prSet phldrT="[텍스트]"/>
      <dgm:spPr/>
      <dgm:t>
        <a:bodyPr/>
        <a:lstStyle/>
        <a:p>
          <a:pPr latinLnBrk="1"/>
          <a:r>
            <a:rPr lang="en-US" altLang="ko-KR" dirty="0" smtClean="0"/>
            <a:t>1950</a:t>
          </a:r>
          <a:endParaRPr lang="ko-KR" altLang="en-US" dirty="0"/>
        </a:p>
      </dgm:t>
    </dgm:pt>
    <dgm:pt modelId="{ABDC14B6-385C-491C-BFA0-4860303578CA}" type="parTrans" cxnId="{EA367173-7CED-4836-8737-5C4ACC32366A}">
      <dgm:prSet/>
      <dgm:spPr/>
      <dgm:t>
        <a:bodyPr/>
        <a:lstStyle/>
        <a:p>
          <a:pPr latinLnBrk="1"/>
          <a:endParaRPr lang="ko-KR" altLang="en-US"/>
        </a:p>
      </dgm:t>
    </dgm:pt>
    <dgm:pt modelId="{7A7293C8-88B2-4AA5-A494-9BAD8AC6E8AA}" type="sibTrans" cxnId="{EA367173-7CED-4836-8737-5C4ACC32366A}">
      <dgm:prSet/>
      <dgm:spPr/>
      <dgm:t>
        <a:bodyPr/>
        <a:lstStyle/>
        <a:p>
          <a:pPr latinLnBrk="1"/>
          <a:endParaRPr lang="ko-KR" altLang="en-US"/>
        </a:p>
      </dgm:t>
    </dgm:pt>
    <dgm:pt modelId="{1347C93B-4DF0-4D7B-A43B-0B9576C64DA5}">
      <dgm:prSet phldrT="[텍스트]"/>
      <dgm:spPr/>
      <dgm:t>
        <a:bodyPr/>
        <a:lstStyle/>
        <a:p>
          <a:pPr latinLnBrk="1"/>
          <a:r>
            <a:rPr lang="ko-KR" altLang="en-US" dirty="0" smtClean="0"/>
            <a:t>경찰 예비대</a:t>
          </a:r>
          <a:endParaRPr lang="ko-KR" altLang="en-US" dirty="0"/>
        </a:p>
      </dgm:t>
    </dgm:pt>
    <dgm:pt modelId="{F6525A1D-AE97-4C9C-8E83-5639CF712439}" type="parTrans" cxnId="{5A3C056A-6819-4666-9F3C-03275E7A4140}">
      <dgm:prSet/>
      <dgm:spPr/>
      <dgm:t>
        <a:bodyPr/>
        <a:lstStyle/>
        <a:p>
          <a:pPr latinLnBrk="1"/>
          <a:endParaRPr lang="ko-KR" altLang="en-US"/>
        </a:p>
      </dgm:t>
    </dgm:pt>
    <dgm:pt modelId="{10E63DAF-115D-4C62-86AB-ECA175D1B078}" type="sibTrans" cxnId="{5A3C056A-6819-4666-9F3C-03275E7A4140}">
      <dgm:prSet/>
      <dgm:spPr/>
      <dgm:t>
        <a:bodyPr/>
        <a:lstStyle/>
        <a:p>
          <a:pPr latinLnBrk="1"/>
          <a:endParaRPr lang="ko-KR" altLang="en-US"/>
        </a:p>
      </dgm:t>
    </dgm:pt>
    <dgm:pt modelId="{3463511B-4256-4A79-9F84-E9532B9769F8}">
      <dgm:prSet phldrT="[텍스트]"/>
      <dgm:spPr/>
      <dgm:t>
        <a:bodyPr/>
        <a:lstStyle/>
        <a:p>
          <a:pPr latinLnBrk="1"/>
          <a:r>
            <a:rPr lang="ko-KR" altLang="en-US" dirty="0" smtClean="0"/>
            <a:t>한국전쟁의 여파를 </a:t>
          </a:r>
          <a:r>
            <a:rPr lang="ko-KR" altLang="en-US" dirty="0" err="1" smtClean="0"/>
            <a:t>막기위한</a:t>
          </a:r>
          <a:r>
            <a:rPr lang="ko-KR" altLang="en-US" dirty="0" smtClean="0"/>
            <a:t> 경찰조직</a:t>
          </a:r>
          <a:endParaRPr lang="ko-KR" altLang="en-US" dirty="0"/>
        </a:p>
      </dgm:t>
    </dgm:pt>
    <dgm:pt modelId="{155B6570-E8B6-44FF-B2C9-82703B4CF735}" type="parTrans" cxnId="{90306D0E-E079-45FC-9959-0437EA0C8559}">
      <dgm:prSet/>
      <dgm:spPr/>
      <dgm:t>
        <a:bodyPr/>
        <a:lstStyle/>
        <a:p>
          <a:pPr latinLnBrk="1"/>
          <a:endParaRPr lang="ko-KR" altLang="en-US"/>
        </a:p>
      </dgm:t>
    </dgm:pt>
    <dgm:pt modelId="{9DD81508-A48F-4E08-A1C8-96966CEDED12}" type="sibTrans" cxnId="{90306D0E-E079-45FC-9959-0437EA0C8559}">
      <dgm:prSet/>
      <dgm:spPr/>
      <dgm:t>
        <a:bodyPr/>
        <a:lstStyle/>
        <a:p>
          <a:pPr latinLnBrk="1"/>
          <a:endParaRPr lang="ko-KR" altLang="en-US"/>
        </a:p>
      </dgm:t>
    </dgm:pt>
    <dgm:pt modelId="{4E0FB291-11B7-4235-B42B-225DF566D7D5}">
      <dgm:prSet phldrT="[텍스트]"/>
      <dgm:spPr/>
      <dgm:t>
        <a:bodyPr/>
        <a:lstStyle/>
        <a:p>
          <a:pPr latinLnBrk="1"/>
          <a:r>
            <a:rPr lang="en-US" altLang="ko-KR" dirty="0" smtClean="0"/>
            <a:t>1952</a:t>
          </a:r>
          <a:endParaRPr lang="ko-KR" altLang="en-US" dirty="0"/>
        </a:p>
      </dgm:t>
    </dgm:pt>
    <dgm:pt modelId="{4D2B2EEC-B598-4751-90A8-5B90EBDD17DE}" type="parTrans" cxnId="{18EC016E-5642-4FE8-8778-3B2B93DE0490}">
      <dgm:prSet/>
      <dgm:spPr/>
      <dgm:t>
        <a:bodyPr/>
        <a:lstStyle/>
        <a:p>
          <a:pPr latinLnBrk="1"/>
          <a:endParaRPr lang="ko-KR" altLang="en-US"/>
        </a:p>
      </dgm:t>
    </dgm:pt>
    <dgm:pt modelId="{25C18EFC-340D-4BC5-85A6-2CE2BA9A1FAA}" type="sibTrans" cxnId="{18EC016E-5642-4FE8-8778-3B2B93DE0490}">
      <dgm:prSet/>
      <dgm:spPr/>
      <dgm:t>
        <a:bodyPr/>
        <a:lstStyle/>
        <a:p>
          <a:pPr latinLnBrk="1"/>
          <a:endParaRPr lang="ko-KR" altLang="en-US"/>
        </a:p>
      </dgm:t>
    </dgm:pt>
    <dgm:pt modelId="{337D33AE-C296-4094-B4E6-A3BFDD701E1A}">
      <dgm:prSet phldrT="[텍스트]"/>
      <dgm:spPr/>
      <dgm:t>
        <a:bodyPr/>
        <a:lstStyle/>
        <a:p>
          <a:pPr latinLnBrk="1"/>
          <a:r>
            <a:rPr lang="ko-KR" altLang="en-US" dirty="0" smtClean="0"/>
            <a:t>보안대</a:t>
          </a:r>
          <a:endParaRPr lang="ko-KR" altLang="en-US" dirty="0"/>
        </a:p>
      </dgm:t>
    </dgm:pt>
    <dgm:pt modelId="{49639731-CF29-4812-9F6A-53C09D7D2735}" type="parTrans" cxnId="{93AFAC18-F17B-4D38-B28A-245F8ECA0081}">
      <dgm:prSet/>
      <dgm:spPr/>
      <dgm:t>
        <a:bodyPr/>
        <a:lstStyle/>
        <a:p>
          <a:pPr latinLnBrk="1"/>
          <a:endParaRPr lang="ko-KR" altLang="en-US"/>
        </a:p>
      </dgm:t>
    </dgm:pt>
    <dgm:pt modelId="{B3ACE505-E38F-4986-BA1F-09E8B6063C8B}" type="sibTrans" cxnId="{93AFAC18-F17B-4D38-B28A-245F8ECA0081}">
      <dgm:prSet/>
      <dgm:spPr/>
      <dgm:t>
        <a:bodyPr/>
        <a:lstStyle/>
        <a:p>
          <a:pPr latinLnBrk="1"/>
          <a:endParaRPr lang="ko-KR" altLang="en-US"/>
        </a:p>
      </dgm:t>
    </dgm:pt>
    <dgm:pt modelId="{2FD0E960-FCFD-470D-A8A0-D09F1583CC1E}">
      <dgm:prSet phldrT="[텍스트]"/>
      <dgm:spPr/>
      <dgm:t>
        <a:bodyPr/>
        <a:lstStyle/>
        <a:p>
          <a:pPr latinLnBrk="1"/>
          <a:r>
            <a:rPr lang="ko-KR" altLang="en-US" dirty="0" smtClean="0"/>
            <a:t>경찰예비대에서 이름을 바꿈</a:t>
          </a:r>
          <a:r>
            <a:rPr lang="en-US" altLang="ko-KR" dirty="0" smtClean="0"/>
            <a:t>(</a:t>
          </a:r>
          <a:r>
            <a:rPr lang="ko-KR" altLang="en-US" dirty="0" smtClean="0"/>
            <a:t>패전 후 군인을 영입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A205E7C2-4F9B-472B-936C-0F2B453FE29B}" type="parTrans" cxnId="{484A1D69-EE32-42AA-8B39-C5A546A5D44A}">
      <dgm:prSet/>
      <dgm:spPr/>
      <dgm:t>
        <a:bodyPr/>
        <a:lstStyle/>
        <a:p>
          <a:pPr latinLnBrk="1"/>
          <a:endParaRPr lang="ko-KR" altLang="en-US"/>
        </a:p>
      </dgm:t>
    </dgm:pt>
    <dgm:pt modelId="{81977850-E59F-48EB-9C58-406C574EA6C8}" type="sibTrans" cxnId="{484A1D69-EE32-42AA-8B39-C5A546A5D44A}">
      <dgm:prSet/>
      <dgm:spPr/>
      <dgm:t>
        <a:bodyPr/>
        <a:lstStyle/>
        <a:p>
          <a:pPr latinLnBrk="1"/>
          <a:endParaRPr lang="ko-KR" altLang="en-US"/>
        </a:p>
      </dgm:t>
    </dgm:pt>
    <dgm:pt modelId="{3EB8B1CC-3894-48FA-9E4C-1FC9CBB3F261}">
      <dgm:prSet phldrT="[텍스트]"/>
      <dgm:spPr/>
      <dgm:t>
        <a:bodyPr/>
        <a:lstStyle/>
        <a:p>
          <a:pPr latinLnBrk="1"/>
          <a:r>
            <a:rPr lang="en-US" altLang="ko-KR" dirty="0" smtClean="0"/>
            <a:t>1954</a:t>
          </a:r>
          <a:endParaRPr lang="ko-KR" altLang="en-US" dirty="0"/>
        </a:p>
      </dgm:t>
    </dgm:pt>
    <dgm:pt modelId="{EE52D6BC-F502-4050-94E1-4B9678934147}" type="parTrans" cxnId="{54401BC4-0C3D-4ED2-8E5B-E2604C3C90B8}">
      <dgm:prSet/>
      <dgm:spPr/>
      <dgm:t>
        <a:bodyPr/>
        <a:lstStyle/>
        <a:p>
          <a:pPr latinLnBrk="1"/>
          <a:endParaRPr lang="ko-KR" altLang="en-US"/>
        </a:p>
      </dgm:t>
    </dgm:pt>
    <dgm:pt modelId="{331FBC31-296E-42AD-9363-E20077D2AE3E}" type="sibTrans" cxnId="{54401BC4-0C3D-4ED2-8E5B-E2604C3C90B8}">
      <dgm:prSet/>
      <dgm:spPr/>
      <dgm:t>
        <a:bodyPr/>
        <a:lstStyle/>
        <a:p>
          <a:pPr latinLnBrk="1"/>
          <a:endParaRPr lang="ko-KR" altLang="en-US"/>
        </a:p>
      </dgm:t>
    </dgm:pt>
    <dgm:pt modelId="{90F60841-FBD4-4435-8B16-A201A2BE619E}">
      <dgm:prSet phldrT="[텍스트]"/>
      <dgm:spPr/>
      <dgm:t>
        <a:bodyPr/>
        <a:lstStyle/>
        <a:p>
          <a:pPr latinLnBrk="1"/>
          <a:r>
            <a:rPr lang="ko-KR" altLang="en-US" dirty="0" smtClean="0"/>
            <a:t>자위대</a:t>
          </a:r>
          <a:endParaRPr lang="ko-KR" altLang="en-US" dirty="0"/>
        </a:p>
      </dgm:t>
    </dgm:pt>
    <dgm:pt modelId="{56640C85-4122-4027-8D2C-75076FA7DDC3}" type="parTrans" cxnId="{7C3C702A-A0C4-4CD8-8FCA-8FF7C0859371}">
      <dgm:prSet/>
      <dgm:spPr/>
      <dgm:t>
        <a:bodyPr/>
        <a:lstStyle/>
        <a:p>
          <a:pPr latinLnBrk="1"/>
          <a:endParaRPr lang="ko-KR" altLang="en-US"/>
        </a:p>
      </dgm:t>
    </dgm:pt>
    <dgm:pt modelId="{95F5172E-BF58-42C2-B9FB-C89F3F0B8FC7}" type="sibTrans" cxnId="{7C3C702A-A0C4-4CD8-8FCA-8FF7C0859371}">
      <dgm:prSet/>
      <dgm:spPr/>
      <dgm:t>
        <a:bodyPr/>
        <a:lstStyle/>
        <a:p>
          <a:pPr latinLnBrk="1"/>
          <a:endParaRPr lang="ko-KR" altLang="en-US"/>
        </a:p>
      </dgm:t>
    </dgm:pt>
    <dgm:pt modelId="{19032172-1624-4C8F-8125-81E06E23AFB0}">
      <dgm:prSet phldrT="[텍스트]"/>
      <dgm:spPr/>
      <dgm:t>
        <a:bodyPr/>
        <a:lstStyle/>
        <a:p>
          <a:pPr latinLnBrk="1"/>
          <a:r>
            <a:rPr lang="ko-KR" altLang="en-US" dirty="0" smtClean="0"/>
            <a:t>방어용 무력 행사</a:t>
          </a:r>
          <a:r>
            <a:rPr lang="en-US" altLang="ko-KR" dirty="0" smtClean="0"/>
            <a:t>'</a:t>
          </a:r>
          <a:r>
            <a:rPr lang="ko-KR" altLang="en-US" dirty="0" smtClean="0"/>
            <a:t>라는 명목으로 군대개설</a:t>
          </a:r>
          <a:endParaRPr lang="ko-KR" altLang="en-US" dirty="0"/>
        </a:p>
      </dgm:t>
    </dgm:pt>
    <dgm:pt modelId="{661AA557-3D71-4137-B5E8-A26FCA6602B2}" type="parTrans" cxnId="{485073A2-93F1-468F-BB33-16F7B6705E1F}">
      <dgm:prSet/>
      <dgm:spPr/>
      <dgm:t>
        <a:bodyPr/>
        <a:lstStyle/>
        <a:p>
          <a:pPr latinLnBrk="1"/>
          <a:endParaRPr lang="ko-KR" altLang="en-US"/>
        </a:p>
      </dgm:t>
    </dgm:pt>
    <dgm:pt modelId="{D43F316C-BB5F-4D97-B079-D745811343E5}" type="sibTrans" cxnId="{485073A2-93F1-468F-BB33-16F7B6705E1F}">
      <dgm:prSet/>
      <dgm:spPr/>
      <dgm:t>
        <a:bodyPr/>
        <a:lstStyle/>
        <a:p>
          <a:pPr latinLnBrk="1"/>
          <a:endParaRPr lang="ko-KR" altLang="en-US"/>
        </a:p>
      </dgm:t>
    </dgm:pt>
    <dgm:pt modelId="{E386FDFC-E7C4-483C-AB92-19C7F5A21010}" type="pres">
      <dgm:prSet presAssocID="{2339E4E6-1E03-41EF-9256-D6BDD3531981}" presName="linearFlow" presStyleCnt="0">
        <dgm:presLayoutVars>
          <dgm:dir/>
          <dgm:animLvl val="lvl"/>
          <dgm:resizeHandles val="exact"/>
        </dgm:presLayoutVars>
      </dgm:prSet>
      <dgm:spPr/>
    </dgm:pt>
    <dgm:pt modelId="{0DB34209-A5BE-4431-8DC4-C74232CAC9BD}" type="pres">
      <dgm:prSet presAssocID="{CA3F41C8-2C20-4DD4-85D6-263107BB3423}" presName="composite" presStyleCnt="0"/>
      <dgm:spPr/>
    </dgm:pt>
    <dgm:pt modelId="{ADEB3381-9634-4D3E-A438-AE1EB18A173E}" type="pres">
      <dgm:prSet presAssocID="{CA3F41C8-2C20-4DD4-85D6-263107BB342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1A00B15-822B-49FA-8EE7-58224077E7B3}" type="pres">
      <dgm:prSet presAssocID="{CA3F41C8-2C20-4DD4-85D6-263107BB34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6CD0CB-A3CD-4A79-8953-A4DC45278025}" type="pres">
      <dgm:prSet presAssocID="{7A7293C8-88B2-4AA5-A494-9BAD8AC6E8AA}" presName="sp" presStyleCnt="0"/>
      <dgm:spPr/>
    </dgm:pt>
    <dgm:pt modelId="{A4F0E9C4-3EEF-4CF7-B8BC-2DA279DDED40}" type="pres">
      <dgm:prSet presAssocID="{4E0FB291-11B7-4235-B42B-225DF566D7D5}" presName="composite" presStyleCnt="0"/>
      <dgm:spPr/>
    </dgm:pt>
    <dgm:pt modelId="{FBB168F6-EF54-481F-9E4A-EB0B261D4474}" type="pres">
      <dgm:prSet presAssocID="{4E0FB291-11B7-4235-B42B-225DF566D7D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0B41110-0158-47C8-AFB3-A4ECA43D6712}" type="pres">
      <dgm:prSet presAssocID="{4E0FB291-11B7-4235-B42B-225DF566D7D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5D891E-8E2B-49E7-8314-6F7E16FF568A}" type="pres">
      <dgm:prSet presAssocID="{25C18EFC-340D-4BC5-85A6-2CE2BA9A1FAA}" presName="sp" presStyleCnt="0"/>
      <dgm:spPr/>
    </dgm:pt>
    <dgm:pt modelId="{DDA96AF7-E7E6-4DD9-8529-EC4285E431A6}" type="pres">
      <dgm:prSet presAssocID="{3EB8B1CC-3894-48FA-9E4C-1FC9CBB3F261}" presName="composite" presStyleCnt="0"/>
      <dgm:spPr/>
    </dgm:pt>
    <dgm:pt modelId="{3AF95BB2-E2EA-4D77-8246-10BBC81E2623}" type="pres">
      <dgm:prSet presAssocID="{3EB8B1CC-3894-48FA-9E4C-1FC9CBB3F26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3792130-CA78-466D-AD12-33245C09515E}" type="pres">
      <dgm:prSet presAssocID="{3EB8B1CC-3894-48FA-9E4C-1FC9CBB3F26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C39AEA8-B95F-4C50-8424-038193EF18EC}" type="presOf" srcId="{19032172-1624-4C8F-8125-81E06E23AFB0}" destId="{F3792130-CA78-466D-AD12-33245C09515E}" srcOrd="0" destOrd="1" presId="urn:microsoft.com/office/officeart/2005/8/layout/chevron2"/>
    <dgm:cxn modelId="{399BAAB0-E2FE-42C8-A1F3-D7C3A42E4C90}" type="presOf" srcId="{3463511B-4256-4A79-9F84-E9532B9769F8}" destId="{31A00B15-822B-49FA-8EE7-58224077E7B3}" srcOrd="0" destOrd="1" presId="urn:microsoft.com/office/officeart/2005/8/layout/chevron2"/>
    <dgm:cxn modelId="{94A2E75A-01F4-4A94-81FD-F231A416A704}" type="presOf" srcId="{1347C93B-4DF0-4D7B-A43B-0B9576C64DA5}" destId="{31A00B15-822B-49FA-8EE7-58224077E7B3}" srcOrd="0" destOrd="0" presId="urn:microsoft.com/office/officeart/2005/8/layout/chevron2"/>
    <dgm:cxn modelId="{A2DD4628-7614-4BE2-8B21-4E100C0F0AF8}" type="presOf" srcId="{2339E4E6-1E03-41EF-9256-D6BDD3531981}" destId="{E386FDFC-E7C4-483C-AB92-19C7F5A21010}" srcOrd="0" destOrd="0" presId="urn:microsoft.com/office/officeart/2005/8/layout/chevron2"/>
    <dgm:cxn modelId="{7D2D6A9C-E024-4406-A6EF-86AA537F452A}" type="presOf" srcId="{3EB8B1CC-3894-48FA-9E4C-1FC9CBB3F261}" destId="{3AF95BB2-E2EA-4D77-8246-10BBC81E2623}" srcOrd="0" destOrd="0" presId="urn:microsoft.com/office/officeart/2005/8/layout/chevron2"/>
    <dgm:cxn modelId="{90306D0E-E079-45FC-9959-0437EA0C8559}" srcId="{CA3F41C8-2C20-4DD4-85D6-263107BB3423}" destId="{3463511B-4256-4A79-9F84-E9532B9769F8}" srcOrd="1" destOrd="0" parTransId="{155B6570-E8B6-44FF-B2C9-82703B4CF735}" sibTransId="{9DD81508-A48F-4E08-A1C8-96966CEDED12}"/>
    <dgm:cxn modelId="{485073A2-93F1-468F-BB33-16F7B6705E1F}" srcId="{3EB8B1CC-3894-48FA-9E4C-1FC9CBB3F261}" destId="{19032172-1624-4C8F-8125-81E06E23AFB0}" srcOrd="1" destOrd="0" parTransId="{661AA557-3D71-4137-B5E8-A26FCA6602B2}" sibTransId="{D43F316C-BB5F-4D97-B079-D745811343E5}"/>
    <dgm:cxn modelId="{D724B33A-EB25-4B64-8E3F-3E890792D42A}" type="presOf" srcId="{2FD0E960-FCFD-470D-A8A0-D09F1583CC1E}" destId="{F0B41110-0158-47C8-AFB3-A4ECA43D6712}" srcOrd="0" destOrd="1" presId="urn:microsoft.com/office/officeart/2005/8/layout/chevron2"/>
    <dgm:cxn modelId="{18EC016E-5642-4FE8-8778-3B2B93DE0490}" srcId="{2339E4E6-1E03-41EF-9256-D6BDD3531981}" destId="{4E0FB291-11B7-4235-B42B-225DF566D7D5}" srcOrd="1" destOrd="0" parTransId="{4D2B2EEC-B598-4751-90A8-5B90EBDD17DE}" sibTransId="{25C18EFC-340D-4BC5-85A6-2CE2BA9A1FAA}"/>
    <dgm:cxn modelId="{54401BC4-0C3D-4ED2-8E5B-E2604C3C90B8}" srcId="{2339E4E6-1E03-41EF-9256-D6BDD3531981}" destId="{3EB8B1CC-3894-48FA-9E4C-1FC9CBB3F261}" srcOrd="2" destOrd="0" parTransId="{EE52D6BC-F502-4050-94E1-4B9678934147}" sibTransId="{331FBC31-296E-42AD-9363-E20077D2AE3E}"/>
    <dgm:cxn modelId="{93AFAC18-F17B-4D38-B28A-245F8ECA0081}" srcId="{4E0FB291-11B7-4235-B42B-225DF566D7D5}" destId="{337D33AE-C296-4094-B4E6-A3BFDD701E1A}" srcOrd="0" destOrd="0" parTransId="{49639731-CF29-4812-9F6A-53C09D7D2735}" sibTransId="{B3ACE505-E38F-4986-BA1F-09E8B6063C8B}"/>
    <dgm:cxn modelId="{484A1D69-EE32-42AA-8B39-C5A546A5D44A}" srcId="{4E0FB291-11B7-4235-B42B-225DF566D7D5}" destId="{2FD0E960-FCFD-470D-A8A0-D09F1583CC1E}" srcOrd="1" destOrd="0" parTransId="{A205E7C2-4F9B-472B-936C-0F2B453FE29B}" sibTransId="{81977850-E59F-48EB-9C58-406C574EA6C8}"/>
    <dgm:cxn modelId="{965C07C0-D3B5-4B51-AAF9-453A8AFDD3DC}" type="presOf" srcId="{CA3F41C8-2C20-4DD4-85D6-263107BB3423}" destId="{ADEB3381-9634-4D3E-A438-AE1EB18A173E}" srcOrd="0" destOrd="0" presId="urn:microsoft.com/office/officeart/2005/8/layout/chevron2"/>
    <dgm:cxn modelId="{A545E48B-28E4-4FB0-96CC-C95BFFA304F0}" type="presOf" srcId="{4E0FB291-11B7-4235-B42B-225DF566D7D5}" destId="{FBB168F6-EF54-481F-9E4A-EB0B261D4474}" srcOrd="0" destOrd="0" presId="urn:microsoft.com/office/officeart/2005/8/layout/chevron2"/>
    <dgm:cxn modelId="{26EC75FC-6B8F-4019-B1A6-D49A555ACC53}" type="presOf" srcId="{337D33AE-C296-4094-B4E6-A3BFDD701E1A}" destId="{F0B41110-0158-47C8-AFB3-A4ECA43D6712}" srcOrd="0" destOrd="0" presId="urn:microsoft.com/office/officeart/2005/8/layout/chevron2"/>
    <dgm:cxn modelId="{7C3C702A-A0C4-4CD8-8FCA-8FF7C0859371}" srcId="{3EB8B1CC-3894-48FA-9E4C-1FC9CBB3F261}" destId="{90F60841-FBD4-4435-8B16-A201A2BE619E}" srcOrd="0" destOrd="0" parTransId="{56640C85-4122-4027-8D2C-75076FA7DDC3}" sibTransId="{95F5172E-BF58-42C2-B9FB-C89F3F0B8FC7}"/>
    <dgm:cxn modelId="{EA367173-7CED-4836-8737-5C4ACC32366A}" srcId="{2339E4E6-1E03-41EF-9256-D6BDD3531981}" destId="{CA3F41C8-2C20-4DD4-85D6-263107BB3423}" srcOrd="0" destOrd="0" parTransId="{ABDC14B6-385C-491C-BFA0-4860303578CA}" sibTransId="{7A7293C8-88B2-4AA5-A494-9BAD8AC6E8AA}"/>
    <dgm:cxn modelId="{5A3C056A-6819-4666-9F3C-03275E7A4140}" srcId="{CA3F41C8-2C20-4DD4-85D6-263107BB3423}" destId="{1347C93B-4DF0-4D7B-A43B-0B9576C64DA5}" srcOrd="0" destOrd="0" parTransId="{F6525A1D-AE97-4C9C-8E83-5639CF712439}" sibTransId="{10E63DAF-115D-4C62-86AB-ECA175D1B078}"/>
    <dgm:cxn modelId="{A0930604-8536-49A8-8FD7-58624A61A89B}" type="presOf" srcId="{90F60841-FBD4-4435-8B16-A201A2BE619E}" destId="{F3792130-CA78-466D-AD12-33245C09515E}" srcOrd="0" destOrd="0" presId="urn:microsoft.com/office/officeart/2005/8/layout/chevron2"/>
    <dgm:cxn modelId="{CA622833-35D7-439A-8993-40F1694943E8}" type="presParOf" srcId="{E386FDFC-E7C4-483C-AB92-19C7F5A21010}" destId="{0DB34209-A5BE-4431-8DC4-C74232CAC9BD}" srcOrd="0" destOrd="0" presId="urn:microsoft.com/office/officeart/2005/8/layout/chevron2"/>
    <dgm:cxn modelId="{7AE6231C-C263-4485-9EB1-191A4DA6C407}" type="presParOf" srcId="{0DB34209-A5BE-4431-8DC4-C74232CAC9BD}" destId="{ADEB3381-9634-4D3E-A438-AE1EB18A173E}" srcOrd="0" destOrd="0" presId="urn:microsoft.com/office/officeart/2005/8/layout/chevron2"/>
    <dgm:cxn modelId="{38AE80B8-F1C1-430B-A0FF-96E102A1F724}" type="presParOf" srcId="{0DB34209-A5BE-4431-8DC4-C74232CAC9BD}" destId="{31A00B15-822B-49FA-8EE7-58224077E7B3}" srcOrd="1" destOrd="0" presId="urn:microsoft.com/office/officeart/2005/8/layout/chevron2"/>
    <dgm:cxn modelId="{DF830D00-D873-413D-AA08-C25093ACF3C1}" type="presParOf" srcId="{E386FDFC-E7C4-483C-AB92-19C7F5A21010}" destId="{4E6CD0CB-A3CD-4A79-8953-A4DC45278025}" srcOrd="1" destOrd="0" presId="urn:microsoft.com/office/officeart/2005/8/layout/chevron2"/>
    <dgm:cxn modelId="{73C45DE2-EEC7-4E48-A8AA-726EE51B8106}" type="presParOf" srcId="{E386FDFC-E7C4-483C-AB92-19C7F5A21010}" destId="{A4F0E9C4-3EEF-4CF7-B8BC-2DA279DDED40}" srcOrd="2" destOrd="0" presId="urn:microsoft.com/office/officeart/2005/8/layout/chevron2"/>
    <dgm:cxn modelId="{5E01C2A4-2783-446E-9294-EE0E4D10AC99}" type="presParOf" srcId="{A4F0E9C4-3EEF-4CF7-B8BC-2DA279DDED40}" destId="{FBB168F6-EF54-481F-9E4A-EB0B261D4474}" srcOrd="0" destOrd="0" presId="urn:microsoft.com/office/officeart/2005/8/layout/chevron2"/>
    <dgm:cxn modelId="{568BC850-3902-4F65-A312-81A04BE7CDAC}" type="presParOf" srcId="{A4F0E9C4-3EEF-4CF7-B8BC-2DA279DDED40}" destId="{F0B41110-0158-47C8-AFB3-A4ECA43D6712}" srcOrd="1" destOrd="0" presId="urn:microsoft.com/office/officeart/2005/8/layout/chevron2"/>
    <dgm:cxn modelId="{1F036EA6-A321-46A5-874E-A2E3014D0F38}" type="presParOf" srcId="{E386FDFC-E7C4-483C-AB92-19C7F5A21010}" destId="{EB5D891E-8E2B-49E7-8314-6F7E16FF568A}" srcOrd="3" destOrd="0" presId="urn:microsoft.com/office/officeart/2005/8/layout/chevron2"/>
    <dgm:cxn modelId="{A49519BD-18EF-432A-8B8C-8054D4FEDD0C}" type="presParOf" srcId="{E386FDFC-E7C4-483C-AB92-19C7F5A21010}" destId="{DDA96AF7-E7E6-4DD9-8529-EC4285E431A6}" srcOrd="4" destOrd="0" presId="urn:microsoft.com/office/officeart/2005/8/layout/chevron2"/>
    <dgm:cxn modelId="{3C0154B6-DE81-4370-A5CF-2B9152007326}" type="presParOf" srcId="{DDA96AF7-E7E6-4DD9-8529-EC4285E431A6}" destId="{3AF95BB2-E2EA-4D77-8246-10BBC81E2623}" srcOrd="0" destOrd="0" presId="urn:microsoft.com/office/officeart/2005/8/layout/chevron2"/>
    <dgm:cxn modelId="{90333109-6593-4DB7-B6FA-0B4852D6D85B}" type="presParOf" srcId="{DDA96AF7-E7E6-4DD9-8529-EC4285E431A6}" destId="{F3792130-CA78-466D-AD12-33245C0951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B3381-9634-4D3E-A438-AE1EB18A173E}">
      <dsp:nvSpPr>
        <dsp:cNvPr id="0" name=""/>
        <dsp:cNvSpPr/>
      </dsp:nvSpPr>
      <dsp:spPr>
        <a:xfrm rot="5400000">
          <a:off x="-235643" y="235987"/>
          <a:ext cx="1570955" cy="10996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300" kern="1200" dirty="0" smtClean="0"/>
            <a:t>1950</a:t>
          </a:r>
          <a:endParaRPr lang="ko-KR" altLang="en-US" sz="3300" kern="1200" dirty="0"/>
        </a:p>
      </dsp:txBody>
      <dsp:txXfrm rot="-5400000">
        <a:off x="1" y="550177"/>
        <a:ext cx="1099668" cy="471287"/>
      </dsp:txXfrm>
    </dsp:sp>
    <dsp:sp modelId="{31A00B15-822B-49FA-8EE7-58224077E7B3}">
      <dsp:nvSpPr>
        <dsp:cNvPr id="0" name=""/>
        <dsp:cNvSpPr/>
      </dsp:nvSpPr>
      <dsp:spPr>
        <a:xfrm rot="5400000">
          <a:off x="4154073" y="-3054060"/>
          <a:ext cx="1021120" cy="7129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경찰 예비대</a:t>
          </a:r>
          <a:endParaRPr lang="ko-KR" altLang="en-US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한국전쟁의 여파를 </a:t>
          </a:r>
          <a:r>
            <a:rPr lang="ko-KR" altLang="en-US" sz="2000" kern="1200" dirty="0" err="1" smtClean="0"/>
            <a:t>막기위한</a:t>
          </a:r>
          <a:r>
            <a:rPr lang="ko-KR" altLang="en-US" sz="2000" kern="1200" dirty="0" smtClean="0"/>
            <a:t> 경찰조직</a:t>
          </a:r>
          <a:endParaRPr lang="ko-KR" altLang="en-US" sz="2000" kern="1200" dirty="0"/>
        </a:p>
      </dsp:txBody>
      <dsp:txXfrm rot="-5400000">
        <a:off x="1099668" y="50192"/>
        <a:ext cx="7080084" cy="921426"/>
      </dsp:txXfrm>
    </dsp:sp>
    <dsp:sp modelId="{FBB168F6-EF54-481F-9E4A-EB0B261D4474}">
      <dsp:nvSpPr>
        <dsp:cNvPr id="0" name=""/>
        <dsp:cNvSpPr/>
      </dsp:nvSpPr>
      <dsp:spPr>
        <a:xfrm rot="5400000">
          <a:off x="-235643" y="1612340"/>
          <a:ext cx="1570955" cy="10996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300" kern="1200" dirty="0" smtClean="0"/>
            <a:t>1952</a:t>
          </a:r>
          <a:endParaRPr lang="ko-KR" altLang="en-US" sz="3300" kern="1200" dirty="0"/>
        </a:p>
      </dsp:txBody>
      <dsp:txXfrm rot="-5400000">
        <a:off x="1" y="1926530"/>
        <a:ext cx="1099668" cy="471287"/>
      </dsp:txXfrm>
    </dsp:sp>
    <dsp:sp modelId="{F0B41110-0158-47C8-AFB3-A4ECA43D6712}">
      <dsp:nvSpPr>
        <dsp:cNvPr id="0" name=""/>
        <dsp:cNvSpPr/>
      </dsp:nvSpPr>
      <dsp:spPr>
        <a:xfrm rot="5400000">
          <a:off x="4154073" y="-1677707"/>
          <a:ext cx="1021120" cy="7129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보안대</a:t>
          </a:r>
          <a:endParaRPr lang="ko-KR" altLang="en-US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경찰예비대에서 이름을 바꿈</a:t>
          </a:r>
          <a:r>
            <a:rPr lang="en-US" altLang="ko-KR" sz="2000" kern="1200" dirty="0" smtClean="0"/>
            <a:t>(</a:t>
          </a:r>
          <a:r>
            <a:rPr lang="ko-KR" altLang="en-US" sz="2000" kern="1200" dirty="0" smtClean="0"/>
            <a:t>패전 후 군인을 영입</a:t>
          </a:r>
          <a:r>
            <a:rPr lang="en-US" altLang="ko-KR" sz="2000" kern="1200" dirty="0" smtClean="0"/>
            <a:t>)</a:t>
          </a:r>
          <a:endParaRPr lang="ko-KR" altLang="en-US" sz="2000" kern="1200" dirty="0"/>
        </a:p>
      </dsp:txBody>
      <dsp:txXfrm rot="-5400000">
        <a:off x="1099668" y="1426545"/>
        <a:ext cx="7080084" cy="921426"/>
      </dsp:txXfrm>
    </dsp:sp>
    <dsp:sp modelId="{3AF95BB2-E2EA-4D77-8246-10BBC81E2623}">
      <dsp:nvSpPr>
        <dsp:cNvPr id="0" name=""/>
        <dsp:cNvSpPr/>
      </dsp:nvSpPr>
      <dsp:spPr>
        <a:xfrm rot="5400000">
          <a:off x="-235643" y="2988693"/>
          <a:ext cx="1570955" cy="10996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300" kern="1200" dirty="0" smtClean="0"/>
            <a:t>1954</a:t>
          </a:r>
          <a:endParaRPr lang="ko-KR" altLang="en-US" sz="3300" kern="1200" dirty="0"/>
        </a:p>
      </dsp:txBody>
      <dsp:txXfrm rot="-5400000">
        <a:off x="1" y="3302883"/>
        <a:ext cx="1099668" cy="471287"/>
      </dsp:txXfrm>
    </dsp:sp>
    <dsp:sp modelId="{F3792130-CA78-466D-AD12-33245C09515E}">
      <dsp:nvSpPr>
        <dsp:cNvPr id="0" name=""/>
        <dsp:cNvSpPr/>
      </dsp:nvSpPr>
      <dsp:spPr>
        <a:xfrm rot="5400000">
          <a:off x="4154073" y="-301355"/>
          <a:ext cx="1021120" cy="7129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자위대</a:t>
          </a:r>
          <a:endParaRPr lang="ko-KR" altLang="en-US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방어용 무력 행사</a:t>
          </a:r>
          <a:r>
            <a:rPr lang="en-US" altLang="ko-KR" sz="2000" kern="1200" dirty="0" smtClean="0"/>
            <a:t>'</a:t>
          </a:r>
          <a:r>
            <a:rPr lang="ko-KR" altLang="en-US" sz="2000" kern="1200" dirty="0" smtClean="0"/>
            <a:t>라는 명목으로 군대개설</a:t>
          </a:r>
          <a:endParaRPr lang="ko-KR" altLang="en-US" sz="2000" kern="1200" dirty="0"/>
        </a:p>
      </dsp:txBody>
      <dsp:txXfrm rot="-5400000">
        <a:off x="1099668" y="2802897"/>
        <a:ext cx="7080084" cy="921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49CAE-0FE7-4875-A81F-29C2D26E6AB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E868B-14E6-45FD-8867-2750A5ED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35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868B-14E6-45FD-8867-2750A5EDD75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28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직사각형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직사각형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직사각형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직사각형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F1ABE6F-AC27-4863-905F-43D1AF797BC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A84F9C9-0C65-42A9-8C7D-D1E8505A8FF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BE6F-AC27-4863-905F-43D1AF797BC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F9C9-0C65-42A9-8C7D-D1E8505A8FF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BE6F-AC27-4863-905F-43D1AF797BC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F9C9-0C65-42A9-8C7D-D1E8505A8FF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BE6F-AC27-4863-905F-43D1AF797BC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F9C9-0C65-42A9-8C7D-D1E8505A8FF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BE6F-AC27-4863-905F-43D1AF797BC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F9C9-0C65-42A9-8C7D-D1E8505A8FF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BE6F-AC27-4863-905F-43D1AF797BC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F9C9-0C65-42A9-8C7D-D1E8505A8FF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1ABE6F-AC27-4863-905F-43D1AF797BC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84F9C9-0C65-42A9-8C7D-D1E8505A8FF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F1ABE6F-AC27-4863-905F-43D1AF797BC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A84F9C9-0C65-42A9-8C7D-D1E8505A8FF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BE6F-AC27-4863-905F-43D1AF797BC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F9C9-0C65-42A9-8C7D-D1E8505A8FF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BE6F-AC27-4863-905F-43D1AF797BC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F9C9-0C65-42A9-8C7D-D1E8505A8FF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BE6F-AC27-4863-905F-43D1AF797BC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F9C9-0C65-42A9-8C7D-D1E8505A8FF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직사각형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직사각형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직사각형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직사각형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직사각형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직사각형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직사각형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F1ABE6F-AC27-4863-905F-43D1AF797BC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A84F9C9-0C65-42A9-8C7D-D1E8505A8FF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tv.naver.com/v/428405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/>
          <a:lstStyle/>
          <a:p>
            <a:r>
              <a:rPr lang="ko-KR" altLang="en-US" dirty="0" smtClean="0"/>
              <a:t>일본사회와 관광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> </a:t>
            </a:r>
            <a:r>
              <a:rPr lang="en-US" altLang="ko-KR" dirty="0" smtClean="0"/>
              <a:t>         </a:t>
            </a:r>
            <a:r>
              <a:rPr lang="ko-KR" altLang="en-US" dirty="0" smtClean="0"/>
              <a:t>일본정치와 군사제도</a:t>
            </a:r>
            <a:endParaRPr lang="ko-KR" altLang="en-US" sz="2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4953000" cy="1752600"/>
          </a:xfrm>
        </p:spPr>
        <p:txBody>
          <a:bodyPr/>
          <a:lstStyle/>
          <a:p>
            <a:r>
              <a:rPr lang="en-US" altLang="ko-KR" dirty="0" smtClean="0"/>
              <a:t>                     </a:t>
            </a:r>
            <a:r>
              <a:rPr lang="en-US" altLang="ko-KR" dirty="0" smtClean="0">
                <a:solidFill>
                  <a:schemeClr val="tx1"/>
                </a:solidFill>
              </a:rPr>
              <a:t>21602648 </a:t>
            </a:r>
            <a:r>
              <a:rPr lang="ko-KR" altLang="en-US" dirty="0" smtClean="0">
                <a:solidFill>
                  <a:schemeClr val="tx1"/>
                </a:solidFill>
              </a:rPr>
              <a:t>김영욱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9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재판소의 역할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입법의 위헌 심사</a:t>
            </a:r>
            <a:endParaRPr lang="en-US" altLang="ko-KR" dirty="0" smtClean="0"/>
          </a:p>
          <a:p>
            <a:endParaRPr lang="en-US" altLang="ko-KR" dirty="0"/>
          </a:p>
          <a:p>
            <a:pPr marL="109728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-</a:t>
            </a:r>
            <a:r>
              <a:rPr lang="ko-KR" altLang="en-US" dirty="0" smtClean="0"/>
              <a:t>국회 견제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행정의 위헌심사</a:t>
            </a:r>
            <a:endParaRPr lang="en-US" altLang="ko-KR" dirty="0" smtClean="0"/>
          </a:p>
          <a:p>
            <a:endParaRPr lang="en-US" altLang="ko-KR" dirty="0"/>
          </a:p>
          <a:p>
            <a:pPr marL="109728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-</a:t>
            </a:r>
            <a:r>
              <a:rPr lang="ko-KR" altLang="en-US" dirty="0" smtClean="0"/>
              <a:t>행정부 견제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31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579296" cy="10668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일본의 군대 </a:t>
            </a:r>
            <a:r>
              <a:rPr lang="en-US" altLang="ko-KR" dirty="0" smtClean="0"/>
              <a:t>-</a:t>
            </a:r>
            <a:r>
              <a:rPr lang="ko-KR" altLang="en-US" dirty="0" smtClean="0"/>
              <a:t>자위대</a:t>
            </a:r>
            <a:r>
              <a:rPr lang="en-US" altLang="ja-JP" dirty="0"/>
              <a:t>(</a:t>
            </a:r>
            <a:r>
              <a:rPr lang="ja-JP" altLang="en-US" dirty="0"/>
              <a:t>自衛</a:t>
            </a:r>
            <a:r>
              <a:rPr lang="ja-JP" altLang="en-US" dirty="0" smtClean="0"/>
              <a:t>隊じ</a:t>
            </a:r>
            <a:r>
              <a:rPr lang="ja-JP" altLang="en-US" dirty="0"/>
              <a:t>え</a:t>
            </a:r>
            <a:r>
              <a:rPr lang="ja-JP" altLang="en-US" dirty="0" smtClean="0"/>
              <a:t>いたい</a:t>
            </a:r>
            <a:r>
              <a:rPr lang="en-US" altLang="ja-JP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자위대란</a:t>
            </a:r>
            <a:r>
              <a:rPr lang="en-US" altLang="ko-KR" dirty="0" smtClean="0"/>
              <a:t>?</a:t>
            </a:r>
          </a:p>
          <a:p>
            <a:endParaRPr lang="en-US" altLang="ko-KR" dirty="0"/>
          </a:p>
          <a:p>
            <a:pPr marL="109728" indent="0">
              <a:buNone/>
            </a:pPr>
            <a:r>
              <a:rPr lang="ko-KR" altLang="en-US" dirty="0"/>
              <a:t>자기나라의 </a:t>
            </a:r>
            <a:r>
              <a:rPr lang="ko-KR" altLang="en-US" dirty="0" err="1"/>
              <a:t>평화와독립을</a:t>
            </a:r>
            <a:r>
              <a:rPr lang="ko-KR" altLang="en-US" dirty="0"/>
              <a:t> 지키고</a:t>
            </a:r>
            <a:r>
              <a:rPr lang="en-US" altLang="ko-KR" dirty="0"/>
              <a:t>, </a:t>
            </a:r>
            <a:r>
              <a:rPr lang="ko-KR" altLang="en-US" dirty="0"/>
              <a:t>나라의 안전을 유지하기 위하여 조직한 단체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83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516143" cy="4324350"/>
          </a:xfrm>
        </p:spPr>
      </p:pic>
      <p:sp>
        <p:nvSpPr>
          <p:cNvPr id="5" name="TextBox 4"/>
          <p:cNvSpPr txBox="1"/>
          <p:nvPr/>
        </p:nvSpPr>
        <p:spPr>
          <a:xfrm>
            <a:off x="395536" y="5517232"/>
            <a:ext cx="84969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일본헌법 제</a:t>
            </a:r>
            <a:r>
              <a:rPr lang="en-US" altLang="ko-KR" sz="2400" dirty="0"/>
              <a:t>9</a:t>
            </a:r>
            <a:r>
              <a:rPr lang="ko-KR" altLang="en-US" sz="2400" dirty="0"/>
              <a:t>조 제</a:t>
            </a:r>
            <a:r>
              <a:rPr lang="en-US" altLang="ko-KR" sz="2400" dirty="0"/>
              <a:t>1</a:t>
            </a:r>
            <a:r>
              <a:rPr lang="ko-KR" altLang="en-US" sz="2400" dirty="0"/>
              <a:t>항에서 전쟁포기를 선언하고 제</a:t>
            </a:r>
            <a:r>
              <a:rPr lang="en-US" altLang="ko-KR" sz="2400" dirty="0"/>
              <a:t>2</a:t>
            </a:r>
            <a:r>
              <a:rPr lang="ko-KR" altLang="en-US" sz="2400" dirty="0"/>
              <a:t>항에서 </a:t>
            </a:r>
            <a:endParaRPr lang="en-US" altLang="ko-KR" sz="2400" dirty="0" smtClean="0"/>
          </a:p>
          <a:p>
            <a:r>
              <a:rPr lang="en-US" altLang="ko-KR" sz="2400" dirty="0"/>
              <a:t> </a:t>
            </a:r>
            <a:r>
              <a:rPr lang="en-US" altLang="ko-KR" sz="2400" dirty="0" smtClean="0"/>
              <a:t>                                        </a:t>
            </a:r>
            <a:r>
              <a:rPr lang="ko-KR" altLang="en-US" sz="2400" dirty="0" smtClean="0"/>
              <a:t>군대나 </a:t>
            </a:r>
            <a:r>
              <a:rPr lang="ko-KR" altLang="en-US" sz="2400" dirty="0"/>
              <a:t>일체 전력보유 금지를 선언</a:t>
            </a:r>
          </a:p>
          <a:p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401202" y="465313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일본 항복 </a:t>
            </a:r>
            <a:r>
              <a:rPr lang="en-US" altLang="ko-KR" sz="2800" b="1" dirty="0" smtClean="0"/>
              <a:t>1945.9.2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781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한국전쟁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377455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자위대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최고 </a:t>
            </a:r>
            <a:r>
              <a:rPr lang="ko-KR" altLang="en-US" dirty="0"/>
              <a:t>지휘</a:t>
            </a:r>
            <a:r>
              <a:rPr lang="en-US" altLang="ko-KR" dirty="0"/>
              <a:t>·</a:t>
            </a:r>
            <a:r>
              <a:rPr lang="ko-KR" altLang="en-US" dirty="0"/>
              <a:t>감독권은 내각에 있음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pPr marL="109728" indent="0">
              <a:buNone/>
            </a:pPr>
            <a:endParaRPr lang="en-US" altLang="ko-KR" dirty="0" smtClean="0"/>
          </a:p>
          <a:p>
            <a:r>
              <a:rPr lang="ko-KR" altLang="en-US" dirty="0" smtClean="0"/>
              <a:t>내각총리대신이 최고지휘관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방위대신은 </a:t>
            </a:r>
            <a:r>
              <a:rPr lang="ko-KR" altLang="en-US" dirty="0"/>
              <a:t>내각총리대신의 지휘</a:t>
            </a:r>
            <a:r>
              <a:rPr lang="en-US" altLang="ko-KR" dirty="0"/>
              <a:t>·</a:t>
            </a:r>
            <a:r>
              <a:rPr lang="ko-KR" altLang="en-US" dirty="0"/>
              <a:t>감독을 받아 자위대를 지휘한다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82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altLang="ko-KR" dirty="0"/>
          </a:p>
          <a:p>
            <a:r>
              <a:rPr lang="ko-KR" altLang="en-US" dirty="0" smtClean="0"/>
              <a:t>자위대원은 </a:t>
            </a:r>
            <a:r>
              <a:rPr lang="ko-KR" altLang="en-US" dirty="0"/>
              <a:t>군사재판이 아닌 일반재판을 받음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18</a:t>
            </a:r>
            <a:r>
              <a:rPr lang="ko-KR" altLang="en-US" dirty="0"/>
              <a:t>세에서 </a:t>
            </a:r>
            <a:r>
              <a:rPr lang="en-US" altLang="ko-KR" dirty="0"/>
              <a:t>27</a:t>
            </a:r>
            <a:r>
              <a:rPr lang="ko-KR" altLang="en-US" dirty="0"/>
              <a:t>세 사이의 남녀가 지원하여 복무하는 모병제로</a:t>
            </a:r>
            <a:r>
              <a:rPr lang="en-US" altLang="ko-KR" dirty="0"/>
              <a:t>, </a:t>
            </a:r>
            <a:r>
              <a:rPr lang="ko-KR" altLang="en-US" dirty="0"/>
              <a:t>최대 </a:t>
            </a:r>
            <a:r>
              <a:rPr lang="en-US" altLang="ko-KR" dirty="0"/>
              <a:t>49</a:t>
            </a:r>
            <a:r>
              <a:rPr lang="ko-KR" altLang="en-US" dirty="0"/>
              <a:t>세까지 복무가 가능하다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11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자위대의 변화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최근에는 국제적 평화유지 임무를 </a:t>
            </a:r>
            <a:r>
              <a:rPr lang="ko-KR" altLang="en-US" dirty="0" smtClean="0"/>
              <a:t>수행한다는</a:t>
            </a:r>
            <a:endParaRPr lang="en-US" altLang="ko-KR" dirty="0" smtClean="0"/>
          </a:p>
          <a:p>
            <a:pPr marL="109728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</a:t>
            </a:r>
            <a:r>
              <a:rPr lang="ko-KR" altLang="en-US" dirty="0" smtClean="0"/>
              <a:t> </a:t>
            </a:r>
            <a:r>
              <a:rPr lang="ko-KR" altLang="en-US" dirty="0"/>
              <a:t>명분으로</a:t>
            </a:r>
            <a:r>
              <a:rPr lang="en-US" altLang="ko-KR" dirty="0"/>
              <a:t>, </a:t>
            </a:r>
            <a:r>
              <a:rPr lang="ko-KR" altLang="en-US" dirty="0"/>
              <a:t>각국의 전쟁에 파견되기 시작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5832648" cy="5213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0316" y="5096443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19</a:t>
            </a:r>
            <a:r>
              <a:rPr lang="ko-KR" altLang="en-US" sz="3600" dirty="0" smtClean="0"/>
              <a:t>년</a:t>
            </a:r>
            <a:r>
              <a:rPr lang="en-US" altLang="ko-KR" sz="3600" dirty="0" smtClean="0"/>
              <a:t>12</a:t>
            </a:r>
            <a:r>
              <a:rPr lang="ko-KR" altLang="en-US" sz="3600" dirty="0" smtClean="0"/>
              <a:t>월 중동 파견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56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249424"/>
            <a:ext cx="8507288" cy="4325112"/>
          </a:xfrm>
        </p:spPr>
        <p:txBody>
          <a:bodyPr/>
          <a:lstStyle/>
          <a:p>
            <a:pPr marL="109728" indent="0">
              <a:buNone/>
            </a:pPr>
            <a:endParaRPr lang="en-US" altLang="ko-KR" dirty="0"/>
          </a:p>
          <a:p>
            <a:r>
              <a:rPr lang="ko-KR" altLang="en-US" dirty="0" smtClean="0"/>
              <a:t>일본에서는 </a:t>
            </a:r>
            <a:r>
              <a:rPr lang="ko-KR" altLang="en-US" dirty="0"/>
              <a:t>새로운 헌법 </a:t>
            </a:r>
            <a:r>
              <a:rPr lang="ko-KR" altLang="en-US" dirty="0" smtClean="0"/>
              <a:t>해석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공세적 </a:t>
            </a:r>
            <a:r>
              <a:rPr lang="ko-KR" altLang="en-US" dirty="0"/>
              <a:t>무기체계의 도입으로 자위대의 지위와 </a:t>
            </a:r>
            <a:r>
              <a:rPr lang="ko-KR" altLang="en-US" dirty="0" smtClean="0"/>
              <a:t>임무</a:t>
            </a:r>
            <a:r>
              <a:rPr lang="en-US" altLang="ko-KR" dirty="0" smtClean="0"/>
              <a:t> </a:t>
            </a:r>
            <a:r>
              <a:rPr lang="ko-KR" altLang="en-US" dirty="0"/>
              <a:t>능력을 정식 군대 수준으로 </a:t>
            </a:r>
            <a:r>
              <a:rPr lang="ko-KR" altLang="en-US" dirty="0" smtClean="0"/>
              <a:t>격상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7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848872" cy="5180254"/>
          </a:xfrm>
        </p:spPr>
      </p:pic>
    </p:spTree>
    <p:extLst>
      <p:ext uri="{BB962C8B-B14F-4D97-AF65-F5344CB8AC3E}">
        <p14:creationId xmlns:p14="http://schemas.microsoft.com/office/powerpoint/2010/main" val="37613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자위대 방향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https://tv.naver.com/v/4284053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09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altLang="ko-KR" dirty="0"/>
          </a:p>
          <a:p>
            <a:pPr marL="109728" indent="0">
              <a:buNone/>
            </a:pPr>
            <a:endParaRPr lang="en-US" altLang="ko-KR" dirty="0"/>
          </a:p>
          <a:p>
            <a:pPr marL="109728" indent="0">
              <a:buNone/>
            </a:pPr>
            <a:endParaRPr lang="en-US" altLang="ko-KR" dirty="0"/>
          </a:p>
          <a:p>
            <a:r>
              <a:rPr lang="ko-KR" altLang="en-US" dirty="0" smtClean="0"/>
              <a:t> 일본의 정치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 일본의 군사제도 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70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8800" dirty="0" smtClean="0"/>
              <a:t>감사합니다</a:t>
            </a:r>
            <a:r>
              <a:rPr lang="en-US" altLang="ko-KR" sz="8800" dirty="0" smtClean="0"/>
              <a:t>. 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1920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입헌 군주제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2249424"/>
            <a:ext cx="4896544" cy="4325112"/>
          </a:xfrm>
        </p:spPr>
        <p:txBody>
          <a:bodyPr/>
          <a:lstStyle/>
          <a:p>
            <a:pPr marL="109728" indent="0">
              <a:buNone/>
            </a:pPr>
            <a:r>
              <a:rPr lang="ko-KR" altLang="ko-KR" dirty="0" smtClean="0"/>
              <a:t>“</a:t>
            </a:r>
            <a:r>
              <a:rPr lang="ko-KR" altLang="ko-KR" dirty="0"/>
              <a:t>천황은 </a:t>
            </a:r>
            <a:r>
              <a:rPr lang="ko-KR" altLang="ko-KR" dirty="0" err="1"/>
              <a:t>일본국의</a:t>
            </a:r>
            <a:r>
              <a:rPr lang="ko-KR" altLang="ko-KR" dirty="0"/>
              <a:t> 상징이며 일본 국민의 통합의 </a:t>
            </a:r>
            <a:r>
              <a:rPr lang="ko-KR" altLang="en-US" dirty="0" smtClean="0"/>
              <a:t>상</a:t>
            </a:r>
            <a:r>
              <a:rPr lang="ko-KR" altLang="ko-KR" dirty="0" smtClean="0"/>
              <a:t>징”</a:t>
            </a:r>
            <a:endParaRPr lang="en-US" altLang="ko-KR" dirty="0" smtClean="0"/>
          </a:p>
          <a:p>
            <a:pPr marL="109728" indent="0">
              <a:buNone/>
            </a:pPr>
            <a:r>
              <a:rPr lang="ko-KR" altLang="ko-KR" dirty="0" smtClean="0"/>
              <a:t>(</a:t>
            </a:r>
            <a:r>
              <a:rPr lang="ko-KR" altLang="ko-KR" dirty="0"/>
              <a:t>헌법 제1조</a:t>
            </a:r>
            <a:r>
              <a:rPr lang="ko-KR" altLang="ko-KR" dirty="0" smtClean="0"/>
              <a:t>) </a:t>
            </a:r>
            <a:endParaRPr lang="en-US" altLang="ko-KR" dirty="0" smtClean="0"/>
          </a:p>
          <a:p>
            <a:pPr marL="109728" indent="0">
              <a:buNone/>
            </a:pPr>
            <a:endParaRPr lang="en-US" altLang="ko-KR" dirty="0" smtClean="0"/>
          </a:p>
          <a:p>
            <a:pPr marL="109728" indent="0">
              <a:buNone/>
            </a:pPr>
            <a:r>
              <a:rPr lang="ko-KR" altLang="ko-KR" dirty="0" smtClean="0"/>
              <a:t>국정에 </a:t>
            </a:r>
            <a:r>
              <a:rPr lang="ko-KR" altLang="ko-KR" dirty="0"/>
              <a:t>관여하는 권능은 없다</a:t>
            </a:r>
            <a:r>
              <a:rPr lang="ko-KR" altLang="ko-KR" dirty="0" smtClean="0"/>
              <a:t>(헌법 </a:t>
            </a:r>
            <a:r>
              <a:rPr lang="ko-KR" altLang="ko-KR" dirty="0"/>
              <a:t>제4조 제1항).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64704"/>
            <a:ext cx="3228924" cy="4509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558924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현재 천황인 </a:t>
            </a:r>
            <a:r>
              <a:rPr lang="ko-KR" altLang="en-US" dirty="0" err="1" smtClean="0"/>
              <a:t>나루히토</a:t>
            </a:r>
            <a:r>
              <a:rPr lang="ko-KR" altLang="en-US" dirty="0" smtClean="0"/>
              <a:t> 천황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26754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삼권 분립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704856" cy="5377433"/>
          </a:xfrm>
        </p:spPr>
      </p:pic>
    </p:spTree>
    <p:extLst>
      <p:ext uri="{BB962C8B-B14F-4D97-AF65-F5344CB8AC3E}">
        <p14:creationId xmlns:p14="http://schemas.microsoft.com/office/powerpoint/2010/main" val="34413037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국회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altLang="ko-KR" dirty="0" smtClean="0"/>
          </a:p>
          <a:p>
            <a:pPr marL="109728" indent="0">
              <a:buNone/>
            </a:pPr>
            <a:r>
              <a:rPr lang="ko-KR" altLang="en-US" dirty="0" smtClean="0"/>
              <a:t>국회는 </a:t>
            </a:r>
            <a:r>
              <a:rPr lang="ko-KR" altLang="en-US" dirty="0"/>
              <a:t>첫째로 총리 </a:t>
            </a:r>
            <a:r>
              <a:rPr lang="ko-KR" altLang="en-US" dirty="0" smtClean="0"/>
              <a:t>지명권</a:t>
            </a:r>
            <a:r>
              <a:rPr lang="en-US" altLang="ko-KR" dirty="0" smtClean="0"/>
              <a:t> </a:t>
            </a:r>
            <a:r>
              <a:rPr lang="ko-KR" altLang="en-US" dirty="0" smtClean="0"/>
              <a:t>중의원</a:t>
            </a:r>
            <a:r>
              <a:rPr lang="en-US" altLang="ko-KR" dirty="0"/>
              <a:t>(</a:t>
            </a:r>
            <a:r>
              <a:rPr lang="ko-KR" altLang="en-US" dirty="0"/>
              <a:t>衆議院</a:t>
            </a:r>
            <a:r>
              <a:rPr lang="en-US" altLang="ko-KR" dirty="0"/>
              <a:t>:</a:t>
            </a:r>
            <a:r>
              <a:rPr lang="ko-KR" altLang="en-US" dirty="0"/>
              <a:t>하원</a:t>
            </a:r>
            <a:r>
              <a:rPr lang="en-US" altLang="ko-KR" dirty="0"/>
              <a:t>)</a:t>
            </a:r>
            <a:r>
              <a:rPr lang="ko-KR" altLang="en-US" dirty="0"/>
              <a:t>의 내각 신임 또는 불신임의 의결권 등을 가진다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109728" indent="0">
              <a:buNone/>
            </a:pPr>
            <a:endParaRPr lang="en-US" altLang="ko-KR" dirty="0" smtClean="0"/>
          </a:p>
          <a:p>
            <a:pPr marL="109728" indent="0">
              <a:buNone/>
            </a:pPr>
            <a:r>
              <a:rPr lang="ko-KR" altLang="en-US" dirty="0" smtClean="0"/>
              <a:t>둘째로 </a:t>
            </a:r>
            <a:r>
              <a:rPr lang="ko-KR" altLang="en-US" dirty="0"/>
              <a:t>국가의 유일한 입법기관으로서 모든 법률안을 심의</a:t>
            </a:r>
            <a:r>
              <a:rPr lang="en-US" altLang="ko-KR" dirty="0"/>
              <a:t>·</a:t>
            </a:r>
            <a:r>
              <a:rPr lang="ko-KR" altLang="en-US" dirty="0"/>
              <a:t>의결하는 권한을 가진다</a:t>
            </a:r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84" y="1340768"/>
            <a:ext cx="6336704" cy="436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588946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일본 국회의사당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6741767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양원제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420888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참의원</a:t>
            </a:r>
            <a:r>
              <a:rPr lang="en-US" altLang="ko-KR" sz="4000" dirty="0" smtClean="0"/>
              <a:t>(</a:t>
            </a:r>
            <a:r>
              <a:rPr lang="ko-KR" altLang="en-US" sz="4000" dirty="0" smtClean="0"/>
              <a:t>상원</a:t>
            </a:r>
            <a:r>
              <a:rPr lang="en-US" altLang="ko-KR" sz="4000" dirty="0" smtClean="0"/>
              <a:t>)</a:t>
            </a:r>
            <a:r>
              <a:rPr lang="ko-KR" altLang="en-US" sz="4000" dirty="0" smtClean="0"/>
              <a:t>과 </a:t>
            </a:r>
            <a:endParaRPr lang="en-US" altLang="ko-KR" sz="4000" dirty="0" smtClean="0"/>
          </a:p>
          <a:p>
            <a:r>
              <a:rPr lang="ko-KR" altLang="en-US" sz="4000" dirty="0" smtClean="0"/>
              <a:t>      중의원</a:t>
            </a:r>
            <a:r>
              <a:rPr lang="en-US" altLang="ko-KR" sz="4000" dirty="0" smtClean="0"/>
              <a:t>(</a:t>
            </a:r>
            <a:r>
              <a:rPr lang="ko-KR" altLang="en-US" sz="4000" dirty="0" smtClean="0"/>
              <a:t>하원</a:t>
            </a:r>
            <a:r>
              <a:rPr lang="en-US" altLang="ko-KR" sz="4000" dirty="0"/>
              <a:t>)</a:t>
            </a:r>
            <a:r>
              <a:rPr lang="ko-KR" altLang="en-US" sz="4000" dirty="0" smtClean="0"/>
              <a:t>으로 구성되어져 있다</a:t>
            </a:r>
            <a:r>
              <a:rPr lang="en-US" altLang="ko-KR" sz="4000" dirty="0" smtClean="0"/>
              <a:t>. </a:t>
            </a:r>
            <a:endParaRPr lang="ko-KR" altLang="en-US" sz="40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0" y="1484784"/>
            <a:ext cx="8010923" cy="4680520"/>
          </a:xfrm>
        </p:spPr>
      </p:pic>
    </p:spTree>
    <p:extLst>
      <p:ext uri="{BB962C8B-B14F-4D97-AF65-F5344CB8AC3E}">
        <p14:creationId xmlns:p14="http://schemas.microsoft.com/office/powerpoint/2010/main" val="183016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행정부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○ 행정권을 장악</a:t>
            </a:r>
            <a:r>
              <a:rPr lang="en-US" altLang="ko-KR" dirty="0"/>
              <a:t>, </a:t>
            </a:r>
            <a:r>
              <a:rPr lang="ko-KR" altLang="en-US" dirty="0"/>
              <a:t>법률을 집행하고 국무를 처리</a:t>
            </a:r>
            <a:r>
              <a:rPr lang="en-US" altLang="ko-KR" dirty="0"/>
              <a:t>(</a:t>
            </a:r>
            <a:r>
              <a:rPr lang="ko-KR" altLang="en-US" dirty="0"/>
              <a:t>헌법 제</a:t>
            </a:r>
            <a:r>
              <a:rPr lang="en-US" altLang="ko-KR" dirty="0"/>
              <a:t>73</a:t>
            </a:r>
            <a:r>
              <a:rPr lang="ko-KR" altLang="en-US" dirty="0"/>
              <a:t>조 </a:t>
            </a:r>
            <a:r>
              <a:rPr lang="en-US" altLang="ko-KR" dirty="0"/>
              <a:t>1</a:t>
            </a:r>
            <a:r>
              <a:rPr lang="ko-KR" altLang="en-US" dirty="0"/>
              <a:t>항</a:t>
            </a:r>
            <a:r>
              <a:rPr lang="en-US" altLang="ko-KR" dirty="0"/>
              <a:t>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○ </a:t>
            </a:r>
            <a:r>
              <a:rPr lang="ko-KR" altLang="en-US" dirty="0"/>
              <a:t>외교관계의 처리 및 조약의 체결</a:t>
            </a:r>
            <a:r>
              <a:rPr lang="en-US" altLang="ko-KR" dirty="0"/>
              <a:t>(</a:t>
            </a:r>
            <a:r>
              <a:rPr lang="ko-KR" altLang="en-US" dirty="0"/>
              <a:t>헌법 제</a:t>
            </a:r>
            <a:r>
              <a:rPr lang="en-US" altLang="ko-KR" dirty="0"/>
              <a:t>73</a:t>
            </a:r>
            <a:r>
              <a:rPr lang="ko-KR" altLang="en-US" dirty="0"/>
              <a:t>조 </a:t>
            </a:r>
            <a:r>
              <a:rPr lang="en-US" altLang="ko-KR" dirty="0"/>
              <a:t>2, 3</a:t>
            </a:r>
            <a:r>
              <a:rPr lang="ko-KR" altLang="en-US" dirty="0"/>
              <a:t>항</a:t>
            </a:r>
            <a:r>
              <a:rPr lang="en-US" altLang="ko-KR" dirty="0"/>
              <a:t>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○ </a:t>
            </a:r>
            <a:r>
              <a:rPr lang="ko-KR" altLang="en-US" dirty="0"/>
              <a:t>예산 편성</a:t>
            </a:r>
            <a:r>
              <a:rPr lang="en-US" altLang="ko-KR" dirty="0"/>
              <a:t>(</a:t>
            </a:r>
            <a:r>
              <a:rPr lang="ko-KR" altLang="en-US" dirty="0"/>
              <a:t>헌법 제</a:t>
            </a:r>
            <a:r>
              <a:rPr lang="en-US" altLang="ko-KR" dirty="0"/>
              <a:t>73</a:t>
            </a:r>
            <a:r>
              <a:rPr lang="ko-KR" altLang="en-US" dirty="0"/>
              <a:t>조 </a:t>
            </a:r>
            <a:r>
              <a:rPr lang="en-US" altLang="ko-KR" dirty="0"/>
              <a:t>5</a:t>
            </a:r>
            <a:r>
              <a:rPr lang="ko-KR" altLang="en-US" dirty="0"/>
              <a:t>항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 smtClean="0"/>
              <a:t>최고재판소의 </a:t>
            </a:r>
            <a:r>
              <a:rPr lang="ko-KR" altLang="en-US" dirty="0"/>
              <a:t>장인 재판관 지명</a:t>
            </a:r>
            <a:r>
              <a:rPr lang="en-US" altLang="ko-KR" dirty="0"/>
              <a:t>(</a:t>
            </a:r>
            <a:r>
              <a:rPr lang="ko-KR" altLang="en-US" dirty="0"/>
              <a:t>헌법 제</a:t>
            </a:r>
            <a:r>
              <a:rPr lang="en-US" altLang="ko-KR" dirty="0"/>
              <a:t>6</a:t>
            </a:r>
            <a:r>
              <a:rPr lang="ko-KR" altLang="en-US" dirty="0"/>
              <a:t>조 </a:t>
            </a:r>
            <a:r>
              <a:rPr lang="en-US" altLang="ko-KR" dirty="0"/>
              <a:t>2</a:t>
            </a:r>
            <a:r>
              <a:rPr lang="ko-KR" altLang="en-US" dirty="0"/>
              <a:t>항</a:t>
            </a:r>
            <a:r>
              <a:rPr lang="en-US" altLang="ko-KR" dirty="0"/>
              <a:t>), </a:t>
            </a:r>
            <a:r>
              <a:rPr lang="ko-KR" altLang="en-US" dirty="0"/>
              <a:t>기타 재판관의 임명</a:t>
            </a:r>
            <a:r>
              <a:rPr lang="en-US" altLang="ko-KR" dirty="0"/>
              <a:t>(</a:t>
            </a:r>
            <a:r>
              <a:rPr lang="ko-KR" altLang="en-US" dirty="0"/>
              <a:t>헌법 제</a:t>
            </a:r>
            <a:r>
              <a:rPr lang="en-US" altLang="ko-KR" dirty="0"/>
              <a:t>79</a:t>
            </a:r>
            <a:r>
              <a:rPr lang="ko-KR" altLang="en-US" dirty="0"/>
              <a:t>조</a:t>
            </a:r>
            <a:r>
              <a:rPr lang="en-US" altLang="ko-KR" dirty="0"/>
              <a:t>, </a:t>
            </a:r>
            <a:r>
              <a:rPr lang="ko-KR" altLang="en-US" dirty="0"/>
              <a:t>제</a:t>
            </a:r>
            <a:r>
              <a:rPr lang="en-US" altLang="ko-KR" dirty="0"/>
              <a:t>80</a:t>
            </a:r>
            <a:r>
              <a:rPr lang="ko-KR" altLang="en-US" dirty="0"/>
              <a:t>조 </a:t>
            </a:r>
            <a:r>
              <a:rPr lang="en-US" altLang="ko-KR" dirty="0"/>
              <a:t>1</a:t>
            </a:r>
            <a:r>
              <a:rPr lang="ko-KR" altLang="en-US" dirty="0"/>
              <a:t>항</a:t>
            </a:r>
            <a:r>
              <a:rPr lang="en-US" altLang="ko-KR" dirty="0"/>
              <a:t>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ko-KR" altLang="en-US" dirty="0"/>
              <a:t>임시국회 소집</a:t>
            </a:r>
            <a:r>
              <a:rPr lang="en-US" altLang="ko-KR" dirty="0"/>
              <a:t>(</a:t>
            </a:r>
            <a:r>
              <a:rPr lang="ko-KR" altLang="en-US" dirty="0"/>
              <a:t>헌법 제</a:t>
            </a:r>
            <a:r>
              <a:rPr lang="en-US" altLang="ko-KR" dirty="0"/>
              <a:t>53</a:t>
            </a:r>
            <a:r>
              <a:rPr lang="ko-KR" altLang="en-US" dirty="0"/>
              <a:t>조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02911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의원 내각제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6984776" cy="3672408"/>
          </a:xfrm>
        </p:spPr>
      </p:pic>
      <p:sp>
        <p:nvSpPr>
          <p:cNvPr id="6" name="TextBox 5"/>
          <p:cNvSpPr txBox="1"/>
          <p:nvPr/>
        </p:nvSpPr>
        <p:spPr>
          <a:xfrm>
            <a:off x="827584" y="594928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              </a:t>
            </a:r>
            <a:r>
              <a:rPr lang="ko-KR" altLang="en-US" sz="3200" dirty="0" smtClean="0"/>
              <a:t>국민</a:t>
            </a:r>
            <a:r>
              <a:rPr lang="en-US" altLang="ko-KR" sz="3200" dirty="0" smtClean="0"/>
              <a:t>-</a:t>
            </a:r>
            <a:r>
              <a:rPr lang="ko-KR" altLang="en-US" sz="3200" dirty="0" smtClean="0"/>
              <a:t>국회의원</a:t>
            </a:r>
            <a:r>
              <a:rPr lang="en-US" altLang="ko-KR" sz="3200" dirty="0" smtClean="0"/>
              <a:t>-</a:t>
            </a:r>
            <a:r>
              <a:rPr lang="ko-KR" altLang="en-US" sz="3200" dirty="0" smtClean="0"/>
              <a:t>수상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총리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825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사법</a:t>
            </a:r>
            <a:r>
              <a:rPr lang="en-US" altLang="ko-KR" dirty="0" smtClean="0"/>
              <a:t>(</a:t>
            </a:r>
            <a:r>
              <a:rPr lang="ko-KR" altLang="en-US" dirty="0" smtClean="0"/>
              <a:t>재판소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altLang="ko-KR" dirty="0"/>
          </a:p>
          <a:p>
            <a:endParaRPr lang="en-US" altLang="ko-KR" dirty="0" smtClean="0"/>
          </a:p>
          <a:p>
            <a:r>
              <a:rPr lang="ko-KR" altLang="ko-KR" dirty="0" smtClean="0"/>
              <a:t>“</a:t>
            </a:r>
            <a:r>
              <a:rPr lang="ko-KR" altLang="ko-KR" dirty="0"/>
              <a:t>모든 사법권은 최고재판소와 법률이 정하는 바에 따라 </a:t>
            </a:r>
            <a:r>
              <a:rPr lang="ko-KR" altLang="ko-KR" dirty="0" smtClean="0"/>
              <a:t>설치되는 하급 </a:t>
            </a:r>
            <a:r>
              <a:rPr lang="ko-KR" altLang="ko-KR" dirty="0"/>
              <a:t>재판소에 속한다</a:t>
            </a:r>
            <a:r>
              <a:rPr lang="ko-KR" altLang="ko-KR" dirty="0" smtClean="0"/>
              <a:t>.”</a:t>
            </a:r>
            <a:endParaRPr lang="en-US" altLang="ko-KR" dirty="0" smtClean="0"/>
          </a:p>
          <a:p>
            <a:endParaRPr lang="en-US" altLang="ko-KR" dirty="0"/>
          </a:p>
          <a:p>
            <a:pPr marL="109728" indent="0">
              <a:buNone/>
            </a:pPr>
            <a:r>
              <a:rPr lang="en-US" altLang="ko-KR" dirty="0" smtClean="0"/>
              <a:t> </a:t>
            </a:r>
            <a:r>
              <a:rPr lang="ko-KR" altLang="ko-KR" sz="3600" dirty="0" smtClean="0"/>
              <a:t>재판소</a:t>
            </a:r>
            <a:r>
              <a:rPr lang="en-US" altLang="ko-KR" sz="3600" dirty="0" smtClean="0"/>
              <a:t> =</a:t>
            </a:r>
            <a:r>
              <a:rPr lang="ko-KR" altLang="ko-KR" sz="3600" dirty="0" smtClean="0"/>
              <a:t> </a:t>
            </a:r>
            <a:r>
              <a:rPr lang="ko-KR" altLang="ko-KR" sz="3600" dirty="0"/>
              <a:t>사법권을 행사하는 국가기관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105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도시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도시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359</TotalTime>
  <Words>383</Words>
  <Application>Microsoft Office PowerPoint</Application>
  <PresentationFormat>화면 슬라이드 쇼(4:3)</PresentationFormat>
  <Paragraphs>93</Paragraphs>
  <Slides>20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도시</vt:lpstr>
      <vt:lpstr>일본사회와 관광            일본정치와 군사제도</vt:lpstr>
      <vt:lpstr>목차 </vt:lpstr>
      <vt:lpstr>입헌 군주제</vt:lpstr>
      <vt:lpstr>삼권 분립</vt:lpstr>
      <vt:lpstr>국회</vt:lpstr>
      <vt:lpstr>양원제</vt:lpstr>
      <vt:lpstr>행정부</vt:lpstr>
      <vt:lpstr>의원 내각제</vt:lpstr>
      <vt:lpstr>사법(재판소)</vt:lpstr>
      <vt:lpstr>재판소의 역할</vt:lpstr>
      <vt:lpstr>일본의 군대 -자위대(自衛隊じえいたい)</vt:lpstr>
      <vt:lpstr>PowerPoint 프레젠테이션</vt:lpstr>
      <vt:lpstr>한국전쟁</vt:lpstr>
      <vt:lpstr>자위대</vt:lpstr>
      <vt:lpstr>PowerPoint 프레젠테이션</vt:lpstr>
      <vt:lpstr>자위대의 변화</vt:lpstr>
      <vt:lpstr>PowerPoint 프레젠테이션</vt:lpstr>
      <vt:lpstr>PowerPoint 프레젠테이션</vt:lpstr>
      <vt:lpstr>자위대 방향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일본사회와 관광            일본의 관광자원</dc:title>
  <dc:creator>User</dc:creator>
  <cp:lastModifiedBy>User</cp:lastModifiedBy>
  <cp:revision>16</cp:revision>
  <dcterms:created xsi:type="dcterms:W3CDTF">2020-04-26T10:00:52Z</dcterms:created>
  <dcterms:modified xsi:type="dcterms:W3CDTF">2020-05-03T07:39:33Z</dcterms:modified>
</cp:coreProperties>
</file>