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57"/>
  </p:normalViewPr>
  <p:slideViewPr>
    <p:cSldViewPr>
      <p:cViewPr varScale="1">
        <p:scale>
          <a:sx n="60" d="100"/>
          <a:sy n="60" d="100"/>
        </p:scale>
        <p:origin x="200" y="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Relationship Id="rId9" Type="http://schemas.openxmlformats.org/officeDocument/2006/relationships/hyperlink" Target="https://www.youtube.com/watch?v=U5lMJjL9yXE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10" Type="http://schemas.openxmlformats.org/officeDocument/2006/relationships/image" Target="../media/image114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10" Type="http://schemas.openxmlformats.org/officeDocument/2006/relationships/image" Target="../media/image123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10" Type="http://schemas.openxmlformats.org/officeDocument/2006/relationships/image" Target="../media/image132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10" Type="http://schemas.openxmlformats.org/officeDocument/2006/relationships/image" Target="../media/image141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153.png"/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12" Type="http://schemas.openxmlformats.org/officeDocument/2006/relationships/image" Target="../media/image152.png"/><Relationship Id="rId17" Type="http://schemas.openxmlformats.org/officeDocument/2006/relationships/image" Target="../media/image157.png"/><Relationship Id="rId2" Type="http://schemas.openxmlformats.org/officeDocument/2006/relationships/image" Target="../media/image142.png"/><Relationship Id="rId16" Type="http://schemas.openxmlformats.org/officeDocument/2006/relationships/image" Target="../media/image1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6.png"/><Relationship Id="rId11" Type="http://schemas.openxmlformats.org/officeDocument/2006/relationships/image" Target="../media/image151.png"/><Relationship Id="rId5" Type="http://schemas.openxmlformats.org/officeDocument/2006/relationships/image" Target="../media/image145.png"/><Relationship Id="rId15" Type="http://schemas.openxmlformats.org/officeDocument/2006/relationships/image" Target="../media/image155.png"/><Relationship Id="rId10" Type="http://schemas.openxmlformats.org/officeDocument/2006/relationships/image" Target="../media/image150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Relationship Id="rId14" Type="http://schemas.openxmlformats.org/officeDocument/2006/relationships/image" Target="../media/image1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3" Type="http://schemas.openxmlformats.org/officeDocument/2006/relationships/image" Target="../media/image159.png"/><Relationship Id="rId7" Type="http://schemas.openxmlformats.org/officeDocument/2006/relationships/image" Target="../media/image163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4" Type="http://schemas.openxmlformats.org/officeDocument/2006/relationships/image" Target="../media/image160.png"/><Relationship Id="rId9" Type="http://schemas.openxmlformats.org/officeDocument/2006/relationships/image" Target="../media/image16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3" Type="http://schemas.openxmlformats.org/officeDocument/2006/relationships/image" Target="../media/image167.png"/><Relationship Id="rId7" Type="http://schemas.openxmlformats.org/officeDocument/2006/relationships/image" Target="../media/image171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0.png"/><Relationship Id="rId5" Type="http://schemas.openxmlformats.org/officeDocument/2006/relationships/image" Target="../media/image169.png"/><Relationship Id="rId4" Type="http://schemas.openxmlformats.org/officeDocument/2006/relationships/image" Target="../media/image168.png"/><Relationship Id="rId9" Type="http://schemas.openxmlformats.org/officeDocument/2006/relationships/hyperlink" Target="https://www.youtube.com/watch?v=6ACYcKmnNYM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3" Type="http://schemas.openxmlformats.org/officeDocument/2006/relationships/image" Target="../media/image174.png"/><Relationship Id="rId7" Type="http://schemas.openxmlformats.org/officeDocument/2006/relationships/image" Target="../media/image178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10" Type="http://schemas.openxmlformats.org/officeDocument/2006/relationships/image" Target="../media/image181.png"/><Relationship Id="rId4" Type="http://schemas.openxmlformats.org/officeDocument/2006/relationships/image" Target="../media/image175.png"/><Relationship Id="rId9" Type="http://schemas.openxmlformats.org/officeDocument/2006/relationships/image" Target="../media/image18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3" Type="http://schemas.openxmlformats.org/officeDocument/2006/relationships/image" Target="../media/image183.png"/><Relationship Id="rId7" Type="http://schemas.openxmlformats.org/officeDocument/2006/relationships/image" Target="../media/image187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6.png"/><Relationship Id="rId5" Type="http://schemas.openxmlformats.org/officeDocument/2006/relationships/image" Target="../media/image185.png"/><Relationship Id="rId10" Type="http://schemas.openxmlformats.org/officeDocument/2006/relationships/image" Target="../media/image190.png"/><Relationship Id="rId4" Type="http://schemas.openxmlformats.org/officeDocument/2006/relationships/image" Target="../media/image184.png"/><Relationship Id="rId9" Type="http://schemas.openxmlformats.org/officeDocument/2006/relationships/image" Target="../media/image18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3" Type="http://schemas.openxmlformats.org/officeDocument/2006/relationships/image" Target="../media/image192.png"/><Relationship Id="rId7" Type="http://schemas.openxmlformats.org/officeDocument/2006/relationships/image" Target="../media/image196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5.png"/><Relationship Id="rId5" Type="http://schemas.openxmlformats.org/officeDocument/2006/relationships/image" Target="../media/image194.png"/><Relationship Id="rId4" Type="http://schemas.openxmlformats.org/officeDocument/2006/relationships/image" Target="../media/image193.png"/><Relationship Id="rId9" Type="http://schemas.openxmlformats.org/officeDocument/2006/relationships/hyperlink" Target="https://www.youtube.com/watch?v=a7dxZPGfvQw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3" Type="http://schemas.openxmlformats.org/officeDocument/2006/relationships/image" Target="../media/image199.png"/><Relationship Id="rId7" Type="http://schemas.openxmlformats.org/officeDocument/2006/relationships/image" Target="../media/image203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2.png"/><Relationship Id="rId5" Type="http://schemas.openxmlformats.org/officeDocument/2006/relationships/image" Target="../media/image201.png"/><Relationship Id="rId4" Type="http://schemas.openxmlformats.org/officeDocument/2006/relationships/image" Target="../media/image200.png"/><Relationship Id="rId9" Type="http://schemas.openxmlformats.org/officeDocument/2006/relationships/image" Target="../media/image20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3" Type="http://schemas.openxmlformats.org/officeDocument/2006/relationships/image" Target="../media/image207.png"/><Relationship Id="rId7" Type="http://schemas.openxmlformats.org/officeDocument/2006/relationships/image" Target="../media/image211.png"/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0.png"/><Relationship Id="rId5" Type="http://schemas.openxmlformats.org/officeDocument/2006/relationships/image" Target="../media/image209.png"/><Relationship Id="rId4" Type="http://schemas.openxmlformats.org/officeDocument/2006/relationships/image" Target="../media/image20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6.jpg"/><Relationship Id="rId4" Type="http://schemas.openxmlformats.org/officeDocument/2006/relationships/image" Target="../media/image21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png"/><Relationship Id="rId3" Type="http://schemas.openxmlformats.org/officeDocument/2006/relationships/image" Target="../media/image218.png"/><Relationship Id="rId7" Type="http://schemas.openxmlformats.org/officeDocument/2006/relationships/image" Target="../media/image222.png"/><Relationship Id="rId12" Type="http://schemas.openxmlformats.org/officeDocument/2006/relationships/image" Target="../media/image227.png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1.png"/><Relationship Id="rId11" Type="http://schemas.openxmlformats.org/officeDocument/2006/relationships/image" Target="../media/image226.png"/><Relationship Id="rId5" Type="http://schemas.openxmlformats.org/officeDocument/2006/relationships/image" Target="../media/image220.png"/><Relationship Id="rId10" Type="http://schemas.openxmlformats.org/officeDocument/2006/relationships/image" Target="../media/image225.png"/><Relationship Id="rId4" Type="http://schemas.openxmlformats.org/officeDocument/2006/relationships/image" Target="../media/image219.png"/><Relationship Id="rId9" Type="http://schemas.openxmlformats.org/officeDocument/2006/relationships/image" Target="../media/image2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47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" Type="http://schemas.openxmlformats.org/officeDocument/2006/relationships/image" Target="../media/image83.png"/><Relationship Id="rId16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408215" y="2326345"/>
            <a:ext cx="19273657" cy="7028334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918192" y="7673695"/>
            <a:ext cx="17817505" cy="1622611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0885867" y="5254628"/>
            <a:ext cx="11230934" cy="164571"/>
            <a:chOff x="10885867" y="5254628"/>
            <a:chExt cx="11230934" cy="164571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10885867" y="5254628"/>
              <a:ext cx="11230934" cy="164571"/>
            </a:xfrm>
            <a:prstGeom prst="rect">
              <a:avLst/>
            </a:prstGeom>
          </p:spPr>
        </p:pic>
      </p:grpSp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637082" y="469326"/>
            <a:ext cx="8189125" cy="751727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46794" y="448406"/>
            <a:ext cx="7607656" cy="745770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526519" y="8214623"/>
            <a:ext cx="1735450" cy="921709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819865" y="334199"/>
            <a:ext cx="1188328" cy="139672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36042" y="8230960"/>
            <a:ext cx="1735450" cy="856360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0885867" y="5254628"/>
            <a:ext cx="11230934" cy="164571"/>
            <a:chOff x="10885867" y="5254628"/>
            <a:chExt cx="11230934" cy="164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10885867" y="5254628"/>
              <a:ext cx="11230934" cy="164571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819865" y="334199"/>
            <a:ext cx="1188328" cy="1396727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2166913" y="440128"/>
            <a:ext cx="13637412" cy="2369739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6057143" y="3214286"/>
            <a:ext cx="6171429" cy="3857143"/>
            <a:chOff x="6057143" y="3214286"/>
            <a:chExt cx="6171429" cy="3857143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57143" y="3214286"/>
              <a:ext cx="6171429" cy="385714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3122745" y="2251079"/>
            <a:ext cx="9876802" cy="6173001"/>
            <a:chOff x="3122745" y="2251079"/>
            <a:chExt cx="9876802" cy="6173001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22745" y="2251079"/>
              <a:ext cx="9876802" cy="6173001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06DB7C1-F022-284A-AF33-1AD05BA80D5B}"/>
              </a:ext>
            </a:extLst>
          </p:cNvPr>
          <p:cNvSpPr txBox="1"/>
          <p:nvPr/>
        </p:nvSpPr>
        <p:spPr>
          <a:xfrm>
            <a:off x="5741876" y="8878145"/>
            <a:ext cx="8960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ko-Kore-KR" dirty="0">
                <a:hlinkClick r:id="rId9"/>
              </a:rPr>
              <a:t>https://www.youtube.com/watch?v=U5lMJjL9yXE</a:t>
            </a:r>
            <a:endParaRPr kumimoji="1" lang="ko-Kore-KR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371429" y="9460571"/>
            <a:ext cx="15457143" cy="164571"/>
            <a:chOff x="-371429" y="9460571"/>
            <a:chExt cx="15457143" cy="1645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0800000">
              <a:off x="-371429" y="9460571"/>
              <a:ext cx="15457143" cy="16457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526519" y="8301816"/>
            <a:ext cx="1735450" cy="761886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819865" y="334199"/>
            <a:ext cx="1188328" cy="1396727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8139" y="9585470"/>
            <a:ext cx="5560974" cy="602500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2180277" y="1010898"/>
            <a:ext cx="14209524" cy="2369739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2933441" y="1604972"/>
            <a:ext cx="17222179" cy="6596914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0285087" y="1603333"/>
            <a:ext cx="6171429" cy="3967347"/>
            <a:chOff x="10285087" y="1603333"/>
            <a:chExt cx="6171429" cy="3967347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285087" y="1603333"/>
              <a:ext cx="6171429" cy="3967347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90524" y="4956327"/>
            <a:ext cx="11160554" cy="401754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371429" y="9460571"/>
            <a:ext cx="15457143" cy="164571"/>
            <a:chOff x="-371429" y="9460571"/>
            <a:chExt cx="15457143" cy="1645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0800000">
              <a:off x="-371429" y="9460571"/>
              <a:ext cx="15457143" cy="16457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526519" y="8230960"/>
            <a:ext cx="1735450" cy="856360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819865" y="334199"/>
            <a:ext cx="1188328" cy="1396727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8139" y="9585470"/>
            <a:ext cx="5560974" cy="602500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2180277" y="1010898"/>
            <a:ext cx="14209524" cy="2369739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2933441" y="438856"/>
            <a:ext cx="17222179" cy="11261382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68115" y="5871736"/>
            <a:ext cx="11160554" cy="4017542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1420204" y="1603333"/>
            <a:ext cx="3901194" cy="5242549"/>
            <a:chOff x="11420204" y="1603333"/>
            <a:chExt cx="3901194" cy="5242549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420204" y="1603333"/>
              <a:ext cx="3901194" cy="52425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371429" y="9460571"/>
            <a:ext cx="15457143" cy="164571"/>
            <a:chOff x="-371429" y="9460571"/>
            <a:chExt cx="15457143" cy="1645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0800000">
              <a:off x="-371429" y="9460571"/>
              <a:ext cx="15457143" cy="16457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526519" y="8230960"/>
            <a:ext cx="1735450" cy="856360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819865" y="334199"/>
            <a:ext cx="1188328" cy="1396727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8139" y="9585470"/>
            <a:ext cx="5560974" cy="602500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2180277" y="1010898"/>
            <a:ext cx="14209524" cy="2369739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2933441" y="-1066664"/>
            <a:ext cx="17222179" cy="16187481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68115" y="5871736"/>
            <a:ext cx="11160554" cy="4017542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0262678" y="1381745"/>
            <a:ext cx="6171429" cy="4999638"/>
            <a:chOff x="10262678" y="1381745"/>
            <a:chExt cx="6171429" cy="499963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262678" y="1381745"/>
              <a:ext cx="6171429" cy="49996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5904" y="1287286"/>
            <a:ext cx="6131982" cy="5201734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943079" y="5112718"/>
            <a:ext cx="20647915" cy="2140572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619270" y="6085210"/>
            <a:ext cx="19352677" cy="3576697"/>
          </a:xfrm>
          <a:prstGeom prst="rect">
            <a:avLst/>
          </a:prstGeom>
        </p:spPr>
      </p:pic>
      <p:pic>
        <p:nvPicPr>
          <p:cNvPr id="5" name="Object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94" y="8301816"/>
            <a:ext cx="1735450" cy="761886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4354" y="334199"/>
            <a:ext cx="1188328" cy="1396727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-488380" y="6567674"/>
            <a:ext cx="2813796" cy="124275"/>
            <a:chOff x="-488380" y="6567674"/>
            <a:chExt cx="2813796" cy="12427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5400000">
              <a:off x="-488380" y="6567674"/>
              <a:ext cx="2813796" cy="12427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102516" y="4549867"/>
            <a:ext cx="9821410" cy="164571"/>
            <a:chOff x="-3102516" y="4549867"/>
            <a:chExt cx="9821410" cy="164571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16200000">
              <a:off x="-3102516" y="4549867"/>
              <a:ext cx="9821410" cy="164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666667" y="9460571"/>
            <a:ext cx="19314286" cy="164571"/>
            <a:chOff x="-666667" y="9460571"/>
            <a:chExt cx="19314286" cy="16457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-666667" y="9460571"/>
              <a:ext cx="19314286" cy="164571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478991" y="9585470"/>
            <a:ext cx="5560974" cy="602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26519" y="8301816"/>
            <a:ext cx="1735450" cy="761886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0885867" y="5254628"/>
            <a:ext cx="11230934" cy="164571"/>
            <a:chOff x="10885867" y="5254628"/>
            <a:chExt cx="11230934" cy="164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10885867" y="5254628"/>
              <a:ext cx="11230934" cy="164571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819865" y="334199"/>
            <a:ext cx="1188328" cy="1396727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999154" y="1010898"/>
            <a:ext cx="13637412" cy="2369739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534482" y="2426745"/>
            <a:ext cx="11904386" cy="1277936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460662" y="5679771"/>
            <a:ext cx="13625053" cy="164571"/>
            <a:chOff x="1460662" y="5679771"/>
            <a:chExt cx="13625053" cy="16457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60662" y="5679771"/>
              <a:ext cx="13625053" cy="16457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3524783" y="5609675"/>
            <a:ext cx="312840" cy="312840"/>
            <a:chOff x="3524783" y="5609675"/>
            <a:chExt cx="312840" cy="312840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24783" y="5609675"/>
              <a:ext cx="312840" cy="312840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52377" y="5899968"/>
            <a:ext cx="6257652" cy="1968517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419638" y="4431849"/>
            <a:ext cx="8201681" cy="1530643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8281515" y="5609675"/>
            <a:ext cx="312840" cy="312840"/>
            <a:chOff x="8281515" y="5609675"/>
            <a:chExt cx="312840" cy="312840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81515" y="5609675"/>
              <a:ext cx="312840" cy="312840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09109" y="5670759"/>
            <a:ext cx="6257652" cy="2885354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3038247" y="5609675"/>
            <a:ext cx="312840" cy="312840"/>
            <a:chOff x="13038247" y="5609675"/>
            <a:chExt cx="312840" cy="312840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038247" y="5609675"/>
              <a:ext cx="312840" cy="312840"/>
            </a:xfrm>
            <a:prstGeom prst="rect">
              <a:avLst/>
            </a:prstGeom>
          </p:spPr>
        </p:pic>
      </p:grpSp>
      <p:pic>
        <p:nvPicPr>
          <p:cNvPr id="27" name="Object 26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988798" y="5756031"/>
            <a:ext cx="6565823" cy="2544269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430857" y="5630333"/>
            <a:ext cx="271524" cy="271524"/>
            <a:chOff x="1430857" y="5630333"/>
            <a:chExt cx="271524" cy="271524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30857" y="5630333"/>
              <a:ext cx="271524" cy="271524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5066667" y="5630333"/>
            <a:ext cx="271524" cy="271524"/>
            <a:chOff x="15066667" y="5630333"/>
            <a:chExt cx="271524" cy="271524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066667" y="5630333"/>
              <a:ext cx="271524" cy="271524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5973427" y="5632152"/>
            <a:ext cx="271524" cy="271524"/>
            <a:chOff x="5973427" y="5632152"/>
            <a:chExt cx="271524" cy="271524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973427" y="5632152"/>
              <a:ext cx="271524" cy="271524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0646873" y="5632152"/>
            <a:ext cx="271524" cy="271524"/>
            <a:chOff x="10646873" y="5632152"/>
            <a:chExt cx="271524" cy="271524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646873" y="5632152"/>
              <a:ext cx="271524" cy="271524"/>
            </a:xfrm>
            <a:prstGeom prst="rect">
              <a:avLst/>
            </a:prstGeom>
          </p:spPr>
        </p:pic>
      </p:grpSp>
      <p:pic>
        <p:nvPicPr>
          <p:cNvPr id="40" name="Object 3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337094" y="4377535"/>
            <a:ext cx="8201681" cy="1530643"/>
          </a:xfrm>
          <a:prstGeom prst="rect">
            <a:avLst/>
          </a:prstGeom>
        </p:spPr>
      </p:pic>
      <p:pic>
        <p:nvPicPr>
          <p:cNvPr id="41" name="Object 4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093826" y="4457592"/>
            <a:ext cx="8201681" cy="153064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371429" y="9460571"/>
            <a:ext cx="15457143" cy="164571"/>
            <a:chOff x="-371429" y="9460571"/>
            <a:chExt cx="15457143" cy="1645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0800000">
              <a:off x="-371429" y="9460571"/>
              <a:ext cx="15457143" cy="16457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536042" y="8230960"/>
            <a:ext cx="1735450" cy="856360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819865" y="334199"/>
            <a:ext cx="1188328" cy="1396727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8139" y="9585470"/>
            <a:ext cx="5560974" cy="602500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2180277" y="1010898"/>
            <a:ext cx="14209524" cy="2369739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2933441" y="-1066664"/>
            <a:ext cx="17222179" cy="16187481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0444530" y="1603333"/>
            <a:ext cx="5878286" cy="6171429"/>
            <a:chOff x="10444530" y="1603333"/>
            <a:chExt cx="5878286" cy="6171429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444530" y="1603333"/>
              <a:ext cx="5878286" cy="617142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371429" y="9460571"/>
            <a:ext cx="15457143" cy="164571"/>
            <a:chOff x="-371429" y="9460571"/>
            <a:chExt cx="15457143" cy="1645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0800000">
              <a:off x="-371429" y="9460571"/>
              <a:ext cx="15457143" cy="16457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536042" y="8230960"/>
            <a:ext cx="1735450" cy="856360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819865" y="334199"/>
            <a:ext cx="1188328" cy="1396727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8139" y="9585470"/>
            <a:ext cx="5560974" cy="602500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2180277" y="1010898"/>
            <a:ext cx="14209524" cy="2369739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2636528" y="2662384"/>
            <a:ext cx="10772969" cy="5561545"/>
            <a:chOff x="2636528" y="2662384"/>
            <a:chExt cx="10772969" cy="5561545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36528" y="2662384"/>
              <a:ext cx="10772969" cy="5561545"/>
            </a:xfrm>
            <a:prstGeom prst="rect">
              <a:avLst/>
            </a:prstGeom>
          </p:spPr>
        </p:pic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C5249239-B9D2-D447-8A52-EA87AC4DFA7A}"/>
              </a:ext>
            </a:extLst>
          </p:cNvPr>
          <p:cNvSpPr/>
          <p:nvPr/>
        </p:nvSpPr>
        <p:spPr>
          <a:xfrm>
            <a:off x="5546379" y="8528412"/>
            <a:ext cx="5106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ko-Kore-KR" dirty="0">
                <a:hlinkClick r:id="rId9"/>
              </a:rPr>
              <a:t>https://www.youtube.com/watch?v=6ACYcKmnNYM</a:t>
            </a:r>
            <a:endParaRPr lang="ko-Kore-KR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371429" y="9460571"/>
            <a:ext cx="15457143" cy="164571"/>
            <a:chOff x="-371429" y="9460571"/>
            <a:chExt cx="15457143" cy="1645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0800000">
              <a:off x="-371429" y="9460571"/>
              <a:ext cx="15457143" cy="16457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526519" y="8230960"/>
            <a:ext cx="1735450" cy="856360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819865" y="334199"/>
            <a:ext cx="1188328" cy="1396727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8139" y="9585470"/>
            <a:ext cx="5560974" cy="602500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2180277" y="1010898"/>
            <a:ext cx="14209524" cy="2369739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357309" y="375945"/>
            <a:ext cx="18917653" cy="10417044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68115" y="5871736"/>
            <a:ext cx="11160554" cy="4017542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9677588" y="683381"/>
            <a:ext cx="7156973" cy="8328952"/>
            <a:chOff x="9677588" y="683381"/>
            <a:chExt cx="7156973" cy="8328952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77588" y="683381"/>
              <a:ext cx="7156973" cy="83289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371429" y="9460571"/>
            <a:ext cx="15457143" cy="164571"/>
            <a:chOff x="-371429" y="9460571"/>
            <a:chExt cx="15457143" cy="1645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0800000">
              <a:off x="-371429" y="9460571"/>
              <a:ext cx="15457143" cy="16457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526519" y="8230960"/>
            <a:ext cx="1735450" cy="856360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819865" y="334199"/>
            <a:ext cx="1188328" cy="1396727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8139" y="9585470"/>
            <a:ext cx="5560974" cy="602500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2180277" y="1010898"/>
            <a:ext cx="14209524" cy="2369739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2933441" y="-1066664"/>
            <a:ext cx="17222179" cy="16187481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82011" y="5180256"/>
            <a:ext cx="11160554" cy="4017542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8787911" y="1603333"/>
            <a:ext cx="7548753" cy="4283917"/>
            <a:chOff x="8787911" y="1603333"/>
            <a:chExt cx="7548753" cy="4283917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787911" y="1603333"/>
              <a:ext cx="7548753" cy="428391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514438" y="9460571"/>
            <a:ext cx="13133181" cy="164571"/>
            <a:chOff x="5514438" y="9460571"/>
            <a:chExt cx="13133181" cy="1645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>
              <a:off x="5514438" y="9460571"/>
              <a:ext cx="13133181" cy="16457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98" y="8230960"/>
            <a:ext cx="1735450" cy="856360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66550" y="905733"/>
            <a:ext cx="6209992" cy="2440970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95821" y="3155303"/>
            <a:ext cx="1845262" cy="1577430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92724" y="4222291"/>
            <a:ext cx="6257652" cy="1051680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47890" y="4545361"/>
            <a:ext cx="6836987" cy="1797170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059580" y="3155303"/>
            <a:ext cx="1845262" cy="1577430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956482" y="4222291"/>
            <a:ext cx="6257652" cy="1051680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992230" y="4385417"/>
            <a:ext cx="6114660" cy="2436947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195821" y="5984076"/>
            <a:ext cx="1845262" cy="1577430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092724" y="7064696"/>
            <a:ext cx="6257652" cy="997149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128472" y="7374882"/>
            <a:ext cx="6114660" cy="1794176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3059580" y="5984076"/>
            <a:ext cx="1845262" cy="1577430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956482" y="7051064"/>
            <a:ext cx="6257652" cy="1051680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48397" y="334199"/>
            <a:ext cx="1188328" cy="139672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-483385" y="6567674"/>
            <a:ext cx="2813796" cy="124275"/>
            <a:chOff x="-483385" y="6567674"/>
            <a:chExt cx="2813796" cy="124275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 rot="16200000">
              <a:off x="-483385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2478991" y="9585470"/>
            <a:ext cx="5560974" cy="602500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394102" y="0"/>
            <a:ext cx="6348195" cy="9523810"/>
            <a:chOff x="1394102" y="0"/>
            <a:chExt cx="6348195" cy="9523810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94102" y="0"/>
              <a:ext cx="6348195" cy="952381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371429" y="9460571"/>
            <a:ext cx="15457143" cy="164571"/>
            <a:chOff x="-371429" y="9460571"/>
            <a:chExt cx="15457143" cy="1645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0800000">
              <a:off x="-371429" y="9460571"/>
              <a:ext cx="15457143" cy="16457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526519" y="8230960"/>
            <a:ext cx="1735450" cy="856360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819865" y="334199"/>
            <a:ext cx="1188328" cy="1396727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8139" y="9585470"/>
            <a:ext cx="5560974" cy="602500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5884177" y="810280"/>
            <a:ext cx="29025124" cy="2369739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4507808" y="2412975"/>
            <a:ext cx="8241153" cy="5459764"/>
            <a:chOff x="4507808" y="2412975"/>
            <a:chExt cx="8241153" cy="5459764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07808" y="2412975"/>
              <a:ext cx="8241153" cy="5459764"/>
            </a:xfrm>
            <a:prstGeom prst="rect">
              <a:avLst/>
            </a:prstGeom>
          </p:spPr>
        </p:pic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20F0FAAF-1A1C-7D42-A072-29A76CEAD1CF}"/>
              </a:ext>
            </a:extLst>
          </p:cNvPr>
          <p:cNvSpPr/>
          <p:nvPr/>
        </p:nvSpPr>
        <p:spPr>
          <a:xfrm>
            <a:off x="6138920" y="8304871"/>
            <a:ext cx="4978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ko-Kore-KR" dirty="0">
                <a:hlinkClick r:id="rId9"/>
              </a:rPr>
              <a:t>https://www.youtube.com/watch?v=a7dxZPGfvQw</a:t>
            </a:r>
            <a:endParaRPr lang="ko-Kore-KR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5904" y="1287286"/>
            <a:ext cx="6131982" cy="5201734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943079" y="5112718"/>
            <a:ext cx="20647915" cy="2140572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94" y="8230960"/>
            <a:ext cx="1735450" cy="856360"/>
          </a:xfrm>
          <a:prstGeom prst="rect">
            <a:avLst/>
          </a:prstGeom>
        </p:spPr>
      </p:pic>
      <p:pic>
        <p:nvPicPr>
          <p:cNvPr id="5" name="Object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4354" y="334199"/>
            <a:ext cx="1188328" cy="1396727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-488380" y="6567674"/>
            <a:ext cx="2813796" cy="124275"/>
            <a:chOff x="-488380" y="6567674"/>
            <a:chExt cx="2813796" cy="124275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-488380" y="6567674"/>
              <a:ext cx="2813796" cy="12427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102516" y="4549867"/>
            <a:ext cx="9821410" cy="164571"/>
            <a:chOff x="-3102516" y="4549867"/>
            <a:chExt cx="9821410" cy="16457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6200000">
              <a:off x="-3102516" y="4549867"/>
              <a:ext cx="9821410" cy="164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666667" y="9460571"/>
            <a:ext cx="19314286" cy="164571"/>
            <a:chOff x="-666667" y="9460571"/>
            <a:chExt cx="19314286" cy="16457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-666667" y="9460571"/>
              <a:ext cx="19314286" cy="164571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478991" y="9585470"/>
            <a:ext cx="5560974" cy="602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053" y="1095381"/>
            <a:ext cx="1540741" cy="856360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-2186011" y="5256910"/>
            <a:ext cx="6219048" cy="124275"/>
            <a:chOff x="-2186011" y="5256910"/>
            <a:chExt cx="6219048" cy="124275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-2186011" y="5256910"/>
              <a:ext cx="6219048" cy="12427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61905" y="9460571"/>
            <a:ext cx="19009524" cy="164571"/>
            <a:chOff x="-361905" y="9460571"/>
            <a:chExt cx="19009524" cy="164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361905" y="9460571"/>
              <a:ext cx="19009524" cy="164571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055343" y="718030"/>
            <a:ext cx="16985980" cy="3541212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2978017" y="2137383"/>
            <a:ext cx="20676674" cy="6972270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478991" y="9585470"/>
            <a:ext cx="5560974" cy="602500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72246" y="3211805"/>
            <a:ext cx="15849565" cy="225518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3004722" y="6005483"/>
            <a:ext cx="8779044" cy="124275"/>
            <a:chOff x="13004722" y="6005483"/>
            <a:chExt cx="8779044" cy="12427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13004722" y="6005483"/>
              <a:ext cx="8779044" cy="124275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26519" y="578053"/>
            <a:ext cx="1735450" cy="856360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9927" y="2095500"/>
            <a:ext cx="10173669" cy="3492024"/>
          </a:xfrm>
          <a:prstGeom prst="rect">
            <a:avLst/>
          </a:prstGeom>
        </p:spPr>
      </p:pic>
      <p:pic>
        <p:nvPicPr>
          <p:cNvPr id="4" name="그림 3" descr="물, 작은, 앉아있는, 호수이(가) 표시된 사진&#10;&#10;자동 생성된 설명">
            <a:extLst>
              <a:ext uri="{FF2B5EF4-FFF2-40B4-BE49-F238E27FC236}">
                <a16:creationId xmlns:a16="http://schemas.microsoft.com/office/drawing/2014/main" id="{6D62C7CF-CF98-9C4F-B82F-D098E6D988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44" y="0"/>
            <a:ext cx="685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13570" y="470815"/>
            <a:ext cx="6361905" cy="745770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651368" y="4692370"/>
            <a:ext cx="15674840" cy="1920269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0885867" y="5254628"/>
            <a:ext cx="11230934" cy="164571"/>
            <a:chOff x="10885867" y="5254628"/>
            <a:chExt cx="11230934" cy="164571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10885867" y="5254628"/>
              <a:ext cx="11230934" cy="164571"/>
            </a:xfrm>
            <a:prstGeom prst="rect">
              <a:avLst/>
            </a:prstGeom>
          </p:spPr>
        </p:pic>
      </p:grpSp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637082" y="469326"/>
            <a:ext cx="8189125" cy="751727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09057" y="470815"/>
            <a:ext cx="5866667" cy="745770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526519" y="8214623"/>
            <a:ext cx="1735450" cy="921709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819865" y="334199"/>
            <a:ext cx="1188328" cy="1396727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4170415" y="5601726"/>
            <a:ext cx="21484363" cy="3607993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-406862" y="9479619"/>
            <a:ext cx="16883053" cy="164571"/>
            <a:chOff x="-406862" y="9479619"/>
            <a:chExt cx="16883053" cy="164571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-10800000">
              <a:off x="-406862" y="9479619"/>
              <a:ext cx="16883053" cy="164571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-18139" y="9585470"/>
            <a:ext cx="5560974" cy="602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0885867" y="5254628"/>
            <a:ext cx="11230934" cy="164571"/>
            <a:chOff x="10885867" y="5254628"/>
            <a:chExt cx="11230934" cy="1645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0885867" y="5254628"/>
              <a:ext cx="11230934" cy="16457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526519" y="8214623"/>
            <a:ext cx="1735450" cy="921709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819865" y="334199"/>
            <a:ext cx="1188328" cy="1396727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79939" y="1287286"/>
            <a:ext cx="6131982" cy="5201734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3151706" y="5770257"/>
            <a:ext cx="18019048" cy="4836509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-318823" y="9460571"/>
            <a:ext cx="16833109" cy="164571"/>
            <a:chOff x="-318823" y="9460571"/>
            <a:chExt cx="16833109" cy="16457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10800000">
              <a:off x="-318823" y="9460571"/>
              <a:ext cx="16833109" cy="164571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8139" y="9585470"/>
            <a:ext cx="5560974" cy="602500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1741" y="5136428"/>
            <a:ext cx="3725260" cy="21405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26519" y="8230960"/>
            <a:ext cx="1735450" cy="856360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352488" y="2490992"/>
            <a:ext cx="27050750" cy="6289746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410199" y="1581886"/>
            <a:ext cx="752757" cy="703828"/>
            <a:chOff x="1410199" y="1581886"/>
            <a:chExt cx="752757" cy="70382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0800000">
              <a:off x="1410199" y="1581886"/>
              <a:ext cx="752757" cy="703828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2656130" y="6339304"/>
            <a:ext cx="16265316" cy="1782813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0885867" y="5254628"/>
            <a:ext cx="11230934" cy="164571"/>
            <a:chOff x="10885867" y="5254628"/>
            <a:chExt cx="11230934" cy="164571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6200000">
              <a:off x="10885867" y="5254628"/>
              <a:ext cx="11230934" cy="164571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819865" y="334199"/>
            <a:ext cx="1188328" cy="139672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26519" y="8230960"/>
            <a:ext cx="1735450" cy="856360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352488" y="-294497"/>
            <a:ext cx="27050750" cy="11563094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410199" y="1581886"/>
            <a:ext cx="752757" cy="703828"/>
            <a:chOff x="1410199" y="1581886"/>
            <a:chExt cx="752757" cy="70382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0800000">
              <a:off x="1410199" y="1581886"/>
              <a:ext cx="752757" cy="70382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0885867" y="5254628"/>
            <a:ext cx="11230934" cy="164571"/>
            <a:chOff x="10885867" y="5254628"/>
            <a:chExt cx="11230934" cy="164571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6200000">
              <a:off x="10885867" y="5254628"/>
              <a:ext cx="11230934" cy="164571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819865" y="334199"/>
            <a:ext cx="1188328" cy="1396727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2678539" y="7932120"/>
            <a:ext cx="16265316" cy="17828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38095" y="9460571"/>
            <a:ext cx="13133181" cy="164571"/>
            <a:chOff x="-838095" y="9460571"/>
            <a:chExt cx="13133181" cy="1645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>
              <a:off x="-838095" y="9460571"/>
              <a:ext cx="13133181" cy="16457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526519" y="8230960"/>
            <a:ext cx="1735450" cy="856360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819865" y="334199"/>
            <a:ext cx="1188328" cy="1396727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1062419" y="0"/>
            <a:ext cx="5472719" cy="10187970"/>
            <a:chOff x="11051023" y="-1148135"/>
            <a:chExt cx="5472719" cy="10945219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51023" y="-1148135"/>
              <a:ext cx="5472719" cy="10945219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8139" y="9585470"/>
            <a:ext cx="5560974" cy="602500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1999154" y="1108095"/>
            <a:ext cx="13637412" cy="1980952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534482" y="2475201"/>
            <a:ext cx="11904386" cy="1084113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4477266" y="2629248"/>
            <a:ext cx="27177640" cy="3846468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33197" y="3196508"/>
            <a:ext cx="1845262" cy="1577430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10788" y="4748500"/>
            <a:ext cx="1845262" cy="1577430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-4477266" y="4136422"/>
            <a:ext cx="27177640" cy="3846468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10788" y="6213046"/>
            <a:ext cx="1845262" cy="1577430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-4499675" y="5623377"/>
            <a:ext cx="27177640" cy="3846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38095" y="9460571"/>
            <a:ext cx="13133181" cy="164571"/>
            <a:chOff x="-838095" y="9460571"/>
            <a:chExt cx="13133181" cy="16457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>
              <a:off x="-838095" y="9460571"/>
              <a:ext cx="13133181" cy="16457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526519" y="8301816"/>
            <a:ext cx="1735450" cy="761886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819865" y="334199"/>
            <a:ext cx="1188328" cy="1396727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8139" y="9585470"/>
            <a:ext cx="5560974" cy="602500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999154" y="1108095"/>
            <a:ext cx="13637412" cy="1980952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1534482" y="2426745"/>
            <a:ext cx="11904386" cy="1277936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4477266" y="2629248"/>
            <a:ext cx="27177640" cy="3846468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33197" y="3196508"/>
            <a:ext cx="1845262" cy="1577430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10788" y="4748500"/>
            <a:ext cx="1845262" cy="1577430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-4477266" y="4117156"/>
            <a:ext cx="27177640" cy="3923533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1067694" y="0"/>
            <a:ext cx="5557349" cy="9792923"/>
            <a:chOff x="11067694" y="0"/>
            <a:chExt cx="5557349" cy="9792923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067694" y="0"/>
              <a:ext cx="5557349" cy="97929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34050" y="1287286"/>
            <a:ext cx="6131982" cy="5201734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9556" y="5112718"/>
            <a:ext cx="18514878" cy="2140572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429" y="6072487"/>
            <a:ext cx="18019048" cy="3627590"/>
          </a:xfrm>
          <a:prstGeom prst="rect">
            <a:avLst/>
          </a:prstGeom>
        </p:spPr>
      </p:pic>
      <p:pic>
        <p:nvPicPr>
          <p:cNvPr id="5" name="Object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698" y="8230960"/>
            <a:ext cx="1735450" cy="856360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8397" y="334199"/>
            <a:ext cx="1188328" cy="1396727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-483385" y="6567674"/>
            <a:ext cx="2813796" cy="124275"/>
            <a:chOff x="-483385" y="6567674"/>
            <a:chExt cx="2813796" cy="12427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6200000">
              <a:off x="-483385" y="6567674"/>
              <a:ext cx="2813796" cy="12427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807278" y="5254628"/>
            <a:ext cx="11230934" cy="164571"/>
            <a:chOff x="-3807278" y="5254628"/>
            <a:chExt cx="11230934" cy="164571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16200000">
              <a:off x="-3807278" y="5254628"/>
              <a:ext cx="11230934" cy="164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790476" y="9460571"/>
            <a:ext cx="16857143" cy="164571"/>
            <a:chOff x="1790476" y="9460571"/>
            <a:chExt cx="16857143" cy="16457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90476" y="9460571"/>
              <a:ext cx="16857143" cy="164571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478991" y="9585470"/>
            <a:ext cx="5560974" cy="602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049483" y="6567674"/>
            <a:ext cx="2813796" cy="124275"/>
            <a:chOff x="16049483" y="6567674"/>
            <a:chExt cx="2813796" cy="12427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6049483" y="6567674"/>
              <a:ext cx="2813796" cy="124275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36042" y="8230960"/>
            <a:ext cx="1735450" cy="856360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0885867" y="5254628"/>
            <a:ext cx="11230934" cy="164571"/>
            <a:chOff x="10885867" y="5254628"/>
            <a:chExt cx="11230934" cy="164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10885867" y="5254628"/>
              <a:ext cx="11230934" cy="164571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819865" y="334199"/>
            <a:ext cx="1188328" cy="1396727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999154" y="1010898"/>
            <a:ext cx="13637412" cy="2369739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534482" y="2426745"/>
            <a:ext cx="11904386" cy="1277936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460662" y="5679771"/>
            <a:ext cx="13625053" cy="164571"/>
            <a:chOff x="1460662" y="5679771"/>
            <a:chExt cx="13625053" cy="16457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60662" y="5679771"/>
              <a:ext cx="13625053" cy="16457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3524783" y="5609675"/>
            <a:ext cx="312840" cy="312840"/>
            <a:chOff x="3524783" y="5609675"/>
            <a:chExt cx="312840" cy="312840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24783" y="5609675"/>
              <a:ext cx="312840" cy="312840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52377" y="5781811"/>
            <a:ext cx="6257652" cy="2441147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419638" y="4431849"/>
            <a:ext cx="8201681" cy="1530643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8281515" y="5609675"/>
            <a:ext cx="312840" cy="312840"/>
            <a:chOff x="8281515" y="5609675"/>
            <a:chExt cx="312840" cy="312840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81515" y="5609675"/>
              <a:ext cx="312840" cy="312840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09109" y="5526821"/>
            <a:ext cx="6257652" cy="3461106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3038247" y="5609675"/>
            <a:ext cx="312840" cy="312840"/>
            <a:chOff x="13038247" y="5609675"/>
            <a:chExt cx="312840" cy="312840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038247" y="5609675"/>
              <a:ext cx="312840" cy="312840"/>
            </a:xfrm>
            <a:prstGeom prst="rect">
              <a:avLst/>
            </a:prstGeom>
          </p:spPr>
        </p:pic>
      </p:grpSp>
      <p:pic>
        <p:nvPicPr>
          <p:cNvPr id="27" name="Object 26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065841" y="5899968"/>
            <a:ext cx="6257652" cy="1968517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430857" y="5630333"/>
            <a:ext cx="271524" cy="271524"/>
            <a:chOff x="1430857" y="5630333"/>
            <a:chExt cx="271524" cy="271524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30857" y="5630333"/>
              <a:ext cx="271524" cy="271524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5066667" y="5630333"/>
            <a:ext cx="271524" cy="271524"/>
            <a:chOff x="15066667" y="5630333"/>
            <a:chExt cx="271524" cy="271524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066667" y="5630333"/>
              <a:ext cx="271524" cy="271524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5973427" y="5632152"/>
            <a:ext cx="271524" cy="271524"/>
            <a:chOff x="5973427" y="5632152"/>
            <a:chExt cx="271524" cy="271524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973427" y="5632152"/>
              <a:ext cx="271524" cy="271524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0646873" y="5632152"/>
            <a:ext cx="271524" cy="271524"/>
            <a:chOff x="10646873" y="5632152"/>
            <a:chExt cx="271524" cy="271524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646873" y="5632152"/>
              <a:ext cx="271524" cy="271524"/>
            </a:xfrm>
            <a:prstGeom prst="rect">
              <a:avLst/>
            </a:prstGeom>
          </p:spPr>
        </p:pic>
      </p:grpSp>
      <p:pic>
        <p:nvPicPr>
          <p:cNvPr id="40" name="Object 3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337094" y="4377535"/>
            <a:ext cx="8201681" cy="1530643"/>
          </a:xfrm>
          <a:prstGeom prst="rect">
            <a:avLst/>
          </a:prstGeom>
        </p:spPr>
      </p:pic>
      <p:pic>
        <p:nvPicPr>
          <p:cNvPr id="41" name="Object 4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093826" y="4457592"/>
            <a:ext cx="8201681" cy="15306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39</Words>
  <Application>Microsoft Macintosh PowerPoint</Application>
  <PresentationFormat>사용자 지정</PresentationFormat>
  <Paragraphs>3</Paragraphs>
  <Slides>24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이 승우</cp:lastModifiedBy>
  <cp:revision>3</cp:revision>
  <dcterms:created xsi:type="dcterms:W3CDTF">2020-05-04T16:53:45Z</dcterms:created>
  <dcterms:modified xsi:type="dcterms:W3CDTF">2020-05-04T08:01:31Z</dcterms:modified>
</cp:coreProperties>
</file>