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9" r:id="rId3"/>
    <p:sldId id="258" r:id="rId4"/>
    <p:sldId id="262" r:id="rId5"/>
    <p:sldId id="263" r:id="rId6"/>
    <p:sldId id="279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6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235C0-39E3-4CD0-AB34-ED8664359C8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E18311-08ED-45E4-8013-05A14E3BBCC3}">
      <dgm:prSet custT="1"/>
      <dgm:spPr/>
      <dgm:t>
        <a:bodyPr/>
        <a:lstStyle/>
        <a:p>
          <a:r>
            <a:rPr lang="ko-KR" sz="2800" dirty="0" err="1">
              <a:latin typeface="휴먼편지체" panose="02030504000101010101" pitchFamily="18" charset="-127"/>
              <a:ea typeface="휴먼편지체" panose="02030504000101010101" pitchFamily="18" charset="-127"/>
            </a:rPr>
            <a:t>아마테라스</a:t>
          </a:r>
          <a:r>
            <a:rPr lang="ko-KR" sz="2800" dirty="0">
              <a:latin typeface="휴먼편지체" panose="02030504000101010101" pitchFamily="18" charset="-127"/>
              <a:ea typeface="휴먼편지체" panose="02030504000101010101" pitchFamily="18" charset="-127"/>
            </a:rPr>
            <a:t> </a:t>
          </a:r>
          <a:r>
            <a:rPr lang="ko-KR" sz="2800" dirty="0" err="1">
              <a:latin typeface="휴먼편지체" panose="02030504000101010101" pitchFamily="18" charset="-127"/>
              <a:ea typeface="휴먼편지체" panose="02030504000101010101" pitchFamily="18" charset="-127"/>
            </a:rPr>
            <a:t>오미카미를</a:t>
          </a:r>
          <a:r>
            <a:rPr lang="ko-KR" sz="2800" dirty="0">
              <a:latin typeface="휴먼편지체" panose="02030504000101010101" pitchFamily="18" charset="-127"/>
              <a:ea typeface="휴먼편지체" panose="02030504000101010101" pitchFamily="18" charset="-127"/>
            </a:rPr>
            <a:t> 숭배하는 교파의 대표</a:t>
          </a:r>
          <a:endParaRPr lang="en-US" sz="2800" dirty="0">
            <a:latin typeface="휴먼편지체" panose="02030504000101010101" pitchFamily="18" charset="-127"/>
            <a:ea typeface="휴먼편지체" panose="02030504000101010101" pitchFamily="18" charset="-127"/>
          </a:endParaRPr>
        </a:p>
      </dgm:t>
    </dgm:pt>
    <dgm:pt modelId="{FD327CE1-EBDA-4922-9448-4A9EB409F7A0}" type="parTrans" cxnId="{68D9B9D7-E0C5-44EB-A9E3-9850EE0F0F5D}">
      <dgm:prSet/>
      <dgm:spPr/>
      <dgm:t>
        <a:bodyPr/>
        <a:lstStyle/>
        <a:p>
          <a:endParaRPr lang="en-US"/>
        </a:p>
      </dgm:t>
    </dgm:pt>
    <dgm:pt modelId="{2C89138F-3548-487C-9AA5-81AB4A44BABF}" type="sibTrans" cxnId="{68D9B9D7-E0C5-44EB-A9E3-9850EE0F0F5D}">
      <dgm:prSet custT="1"/>
      <dgm:spPr/>
      <dgm:t>
        <a:bodyPr/>
        <a:lstStyle/>
        <a:p>
          <a:endParaRPr lang="en-US" sz="2800">
            <a:latin typeface="휴먼편지체" panose="02030504000101010101" pitchFamily="18" charset="-127"/>
            <a:ea typeface="휴먼편지체" panose="02030504000101010101" pitchFamily="18" charset="-127"/>
          </a:endParaRPr>
        </a:p>
      </dgm:t>
    </dgm:pt>
    <dgm:pt modelId="{80B474F4-3541-4081-B835-3E21132603F4}">
      <dgm:prSet custT="1"/>
      <dgm:spPr/>
      <dgm:t>
        <a:bodyPr/>
        <a:lstStyle/>
        <a:p>
          <a:r>
            <a:rPr lang="ko-KR" sz="2800">
              <a:latin typeface="휴먼편지체" panose="02030504000101010101" pitchFamily="18" charset="-127"/>
              <a:ea typeface="휴먼편지체" panose="02030504000101010101" pitchFamily="18" charset="-127"/>
            </a:rPr>
            <a:t>메이지 시대 이후 신격화</a:t>
          </a:r>
          <a:endParaRPr lang="en-US" sz="2800">
            <a:latin typeface="휴먼편지체" panose="02030504000101010101" pitchFamily="18" charset="-127"/>
            <a:ea typeface="휴먼편지체" panose="02030504000101010101" pitchFamily="18" charset="-127"/>
          </a:endParaRPr>
        </a:p>
      </dgm:t>
    </dgm:pt>
    <dgm:pt modelId="{4B16C215-B293-4AC1-A244-415E0AEA7287}" type="parTrans" cxnId="{7837E5F0-A112-44A2-815D-6EF4C9D6E8AB}">
      <dgm:prSet/>
      <dgm:spPr/>
      <dgm:t>
        <a:bodyPr/>
        <a:lstStyle/>
        <a:p>
          <a:endParaRPr lang="en-US"/>
        </a:p>
      </dgm:t>
    </dgm:pt>
    <dgm:pt modelId="{38628763-F41A-4A23-B54D-6A3422C59F57}" type="sibTrans" cxnId="{7837E5F0-A112-44A2-815D-6EF4C9D6E8AB}">
      <dgm:prSet custT="1"/>
      <dgm:spPr/>
      <dgm:t>
        <a:bodyPr/>
        <a:lstStyle/>
        <a:p>
          <a:endParaRPr lang="en-US" sz="2800">
            <a:latin typeface="휴먼편지체" panose="02030504000101010101" pitchFamily="18" charset="-127"/>
            <a:ea typeface="휴먼편지체" panose="02030504000101010101" pitchFamily="18" charset="-127"/>
          </a:endParaRPr>
        </a:p>
      </dgm:t>
    </dgm:pt>
    <dgm:pt modelId="{88A928BA-F3C8-4D78-80A2-C5E93E2262BD}">
      <dgm:prSet custT="1"/>
      <dgm:spPr/>
      <dgm:t>
        <a:bodyPr/>
        <a:lstStyle/>
        <a:p>
          <a:r>
            <a: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rPr>
            <a:t>세계 대전 </a:t>
          </a:r>
          <a:r>
            <a:rPr lang="ko-KR" sz="2800" dirty="0">
              <a:latin typeface="휴먼편지체" panose="02030504000101010101" pitchFamily="18" charset="-127"/>
              <a:ea typeface="휴먼편지체" panose="02030504000101010101" pitchFamily="18" charset="-127"/>
            </a:rPr>
            <a:t>패전 후 스스로 인간화</a:t>
          </a:r>
          <a:endParaRPr lang="en-US" sz="2800" dirty="0">
            <a:latin typeface="휴먼편지체" panose="02030504000101010101" pitchFamily="18" charset="-127"/>
            <a:ea typeface="휴먼편지체" panose="02030504000101010101" pitchFamily="18" charset="-127"/>
          </a:endParaRPr>
        </a:p>
      </dgm:t>
    </dgm:pt>
    <dgm:pt modelId="{6D1F141B-B719-44D6-909A-0417D40CE29B}" type="parTrans" cxnId="{5F29A067-390E-4CDA-83E4-F9D512E87E2E}">
      <dgm:prSet/>
      <dgm:spPr/>
      <dgm:t>
        <a:bodyPr/>
        <a:lstStyle/>
        <a:p>
          <a:endParaRPr lang="en-US"/>
        </a:p>
      </dgm:t>
    </dgm:pt>
    <dgm:pt modelId="{43DC30F6-8B0E-4BC7-AFC1-046F158869A3}" type="sibTrans" cxnId="{5F29A067-390E-4CDA-83E4-F9D512E87E2E}">
      <dgm:prSet custT="1"/>
      <dgm:spPr/>
      <dgm:t>
        <a:bodyPr/>
        <a:lstStyle/>
        <a:p>
          <a:endParaRPr lang="en-US" sz="2800">
            <a:latin typeface="휴먼편지체" panose="02030504000101010101" pitchFamily="18" charset="-127"/>
            <a:ea typeface="휴먼편지체" panose="02030504000101010101" pitchFamily="18" charset="-127"/>
          </a:endParaRPr>
        </a:p>
      </dgm:t>
    </dgm:pt>
    <dgm:pt modelId="{0925E4C3-02D9-4A68-A2C9-8EC834409F6C}">
      <dgm:prSet custT="1"/>
      <dgm:spPr/>
      <dgm:t>
        <a:bodyPr/>
        <a:lstStyle/>
        <a:p>
          <a:r>
            <a:rPr lang="ko-KR" sz="2800">
              <a:latin typeface="휴먼편지체" panose="02030504000101010101" pitchFamily="18" charset="-127"/>
              <a:ea typeface="휴먼편지체" panose="02030504000101010101" pitchFamily="18" charset="-127"/>
            </a:rPr>
            <a:t>현재 일본의 상징이 됨</a:t>
          </a:r>
          <a:endParaRPr lang="en-US" sz="2800">
            <a:latin typeface="휴먼편지체" panose="02030504000101010101" pitchFamily="18" charset="-127"/>
            <a:ea typeface="휴먼편지체" panose="02030504000101010101" pitchFamily="18" charset="-127"/>
          </a:endParaRPr>
        </a:p>
      </dgm:t>
    </dgm:pt>
    <dgm:pt modelId="{6A9EA437-CD2A-4E24-9637-5E28403A5808}" type="parTrans" cxnId="{F37D0E83-0B8E-4168-93BB-B6D1FEBA46A7}">
      <dgm:prSet/>
      <dgm:spPr/>
      <dgm:t>
        <a:bodyPr/>
        <a:lstStyle/>
        <a:p>
          <a:endParaRPr lang="en-US"/>
        </a:p>
      </dgm:t>
    </dgm:pt>
    <dgm:pt modelId="{3F8F2350-99F7-46C5-B85C-50E09A1BD70D}" type="sibTrans" cxnId="{F37D0E83-0B8E-4168-93BB-B6D1FEBA46A7}">
      <dgm:prSet/>
      <dgm:spPr/>
      <dgm:t>
        <a:bodyPr/>
        <a:lstStyle/>
        <a:p>
          <a:endParaRPr lang="en-US"/>
        </a:p>
      </dgm:t>
    </dgm:pt>
    <dgm:pt modelId="{C20407D3-A027-4E27-952C-0AAC4163C956}" type="pres">
      <dgm:prSet presAssocID="{6E8235C0-39E3-4CD0-AB34-ED8664359C83}" presName="outerComposite" presStyleCnt="0">
        <dgm:presLayoutVars>
          <dgm:chMax val="5"/>
          <dgm:dir/>
          <dgm:resizeHandles val="exact"/>
        </dgm:presLayoutVars>
      </dgm:prSet>
      <dgm:spPr/>
    </dgm:pt>
    <dgm:pt modelId="{226AE934-079E-472F-A18E-F8306945DD41}" type="pres">
      <dgm:prSet presAssocID="{6E8235C0-39E3-4CD0-AB34-ED8664359C83}" presName="dummyMaxCanvas" presStyleCnt="0">
        <dgm:presLayoutVars/>
      </dgm:prSet>
      <dgm:spPr/>
    </dgm:pt>
    <dgm:pt modelId="{2DF09517-B474-4488-A8FB-FF1CD96539B7}" type="pres">
      <dgm:prSet presAssocID="{6E8235C0-39E3-4CD0-AB34-ED8664359C83}" presName="FourNodes_1" presStyleLbl="node1" presStyleIdx="0" presStyleCnt="4">
        <dgm:presLayoutVars>
          <dgm:bulletEnabled val="1"/>
        </dgm:presLayoutVars>
      </dgm:prSet>
      <dgm:spPr/>
    </dgm:pt>
    <dgm:pt modelId="{10A5614D-EE14-439F-BE72-779F3599C3F2}" type="pres">
      <dgm:prSet presAssocID="{6E8235C0-39E3-4CD0-AB34-ED8664359C83}" presName="FourNodes_2" presStyleLbl="node1" presStyleIdx="1" presStyleCnt="4">
        <dgm:presLayoutVars>
          <dgm:bulletEnabled val="1"/>
        </dgm:presLayoutVars>
      </dgm:prSet>
      <dgm:spPr/>
    </dgm:pt>
    <dgm:pt modelId="{677E4CE0-66D0-428A-95AB-301CCA96D64A}" type="pres">
      <dgm:prSet presAssocID="{6E8235C0-39E3-4CD0-AB34-ED8664359C83}" presName="FourNodes_3" presStyleLbl="node1" presStyleIdx="2" presStyleCnt="4">
        <dgm:presLayoutVars>
          <dgm:bulletEnabled val="1"/>
        </dgm:presLayoutVars>
      </dgm:prSet>
      <dgm:spPr/>
    </dgm:pt>
    <dgm:pt modelId="{FA42BCB1-141B-473D-95B9-3BA62C3E4EB0}" type="pres">
      <dgm:prSet presAssocID="{6E8235C0-39E3-4CD0-AB34-ED8664359C83}" presName="FourNodes_4" presStyleLbl="node1" presStyleIdx="3" presStyleCnt="4">
        <dgm:presLayoutVars>
          <dgm:bulletEnabled val="1"/>
        </dgm:presLayoutVars>
      </dgm:prSet>
      <dgm:spPr/>
    </dgm:pt>
    <dgm:pt modelId="{CE768EC2-9E58-4C93-8FC2-627B543EB46D}" type="pres">
      <dgm:prSet presAssocID="{6E8235C0-39E3-4CD0-AB34-ED8664359C83}" presName="FourConn_1-2" presStyleLbl="fgAccFollowNode1" presStyleIdx="0" presStyleCnt="3">
        <dgm:presLayoutVars>
          <dgm:bulletEnabled val="1"/>
        </dgm:presLayoutVars>
      </dgm:prSet>
      <dgm:spPr/>
    </dgm:pt>
    <dgm:pt modelId="{54F77906-4840-4CF1-AE77-6BB1CA6C3FC1}" type="pres">
      <dgm:prSet presAssocID="{6E8235C0-39E3-4CD0-AB34-ED8664359C83}" presName="FourConn_2-3" presStyleLbl="fgAccFollowNode1" presStyleIdx="1" presStyleCnt="3">
        <dgm:presLayoutVars>
          <dgm:bulletEnabled val="1"/>
        </dgm:presLayoutVars>
      </dgm:prSet>
      <dgm:spPr/>
    </dgm:pt>
    <dgm:pt modelId="{4E2F6B34-51DE-497E-9288-481380C6F257}" type="pres">
      <dgm:prSet presAssocID="{6E8235C0-39E3-4CD0-AB34-ED8664359C83}" presName="FourConn_3-4" presStyleLbl="fgAccFollowNode1" presStyleIdx="2" presStyleCnt="3">
        <dgm:presLayoutVars>
          <dgm:bulletEnabled val="1"/>
        </dgm:presLayoutVars>
      </dgm:prSet>
      <dgm:spPr/>
    </dgm:pt>
    <dgm:pt modelId="{01C12FCC-8261-4D26-83CA-1EB329F47C45}" type="pres">
      <dgm:prSet presAssocID="{6E8235C0-39E3-4CD0-AB34-ED8664359C83}" presName="FourNodes_1_text" presStyleLbl="node1" presStyleIdx="3" presStyleCnt="4">
        <dgm:presLayoutVars>
          <dgm:bulletEnabled val="1"/>
        </dgm:presLayoutVars>
      </dgm:prSet>
      <dgm:spPr/>
    </dgm:pt>
    <dgm:pt modelId="{8863DF35-B02D-4DC3-A74E-2BDAA96B396C}" type="pres">
      <dgm:prSet presAssocID="{6E8235C0-39E3-4CD0-AB34-ED8664359C83}" presName="FourNodes_2_text" presStyleLbl="node1" presStyleIdx="3" presStyleCnt="4">
        <dgm:presLayoutVars>
          <dgm:bulletEnabled val="1"/>
        </dgm:presLayoutVars>
      </dgm:prSet>
      <dgm:spPr/>
    </dgm:pt>
    <dgm:pt modelId="{47826DB3-7980-4CCA-BD38-E1B201F923FB}" type="pres">
      <dgm:prSet presAssocID="{6E8235C0-39E3-4CD0-AB34-ED8664359C83}" presName="FourNodes_3_text" presStyleLbl="node1" presStyleIdx="3" presStyleCnt="4">
        <dgm:presLayoutVars>
          <dgm:bulletEnabled val="1"/>
        </dgm:presLayoutVars>
      </dgm:prSet>
      <dgm:spPr/>
    </dgm:pt>
    <dgm:pt modelId="{29368B5C-D813-4323-A567-4E8E98293753}" type="pres">
      <dgm:prSet presAssocID="{6E8235C0-39E3-4CD0-AB34-ED8664359C8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E29C40F-EA58-4FB6-8C45-958D9CFB6A74}" type="presOf" srcId="{2C89138F-3548-487C-9AA5-81AB4A44BABF}" destId="{CE768EC2-9E58-4C93-8FC2-627B543EB46D}" srcOrd="0" destOrd="0" presId="urn:microsoft.com/office/officeart/2005/8/layout/vProcess5"/>
    <dgm:cxn modelId="{03DF1115-EE37-49A1-8D00-61E6E3DCBF30}" type="presOf" srcId="{80B474F4-3541-4081-B835-3E21132603F4}" destId="{10A5614D-EE14-439F-BE72-779F3599C3F2}" srcOrd="0" destOrd="0" presId="urn:microsoft.com/office/officeart/2005/8/layout/vProcess5"/>
    <dgm:cxn modelId="{1F58711F-9E02-4BCE-8BB8-D9CFA04FE994}" type="presOf" srcId="{0925E4C3-02D9-4A68-A2C9-8EC834409F6C}" destId="{29368B5C-D813-4323-A567-4E8E98293753}" srcOrd="1" destOrd="0" presId="urn:microsoft.com/office/officeart/2005/8/layout/vProcess5"/>
    <dgm:cxn modelId="{8631623E-DB49-4AB5-B1E3-8B2AA5B93125}" type="presOf" srcId="{43DC30F6-8B0E-4BC7-AFC1-046F158869A3}" destId="{4E2F6B34-51DE-497E-9288-481380C6F257}" srcOrd="0" destOrd="0" presId="urn:microsoft.com/office/officeart/2005/8/layout/vProcess5"/>
    <dgm:cxn modelId="{DB77C960-F9AA-4036-9200-0672E7EDCC75}" type="presOf" srcId="{88A928BA-F3C8-4D78-80A2-C5E93E2262BD}" destId="{47826DB3-7980-4CCA-BD38-E1B201F923FB}" srcOrd="1" destOrd="0" presId="urn:microsoft.com/office/officeart/2005/8/layout/vProcess5"/>
    <dgm:cxn modelId="{3C86F941-395F-48BD-9867-A485D0A37C05}" type="presOf" srcId="{6E8235C0-39E3-4CD0-AB34-ED8664359C83}" destId="{C20407D3-A027-4E27-952C-0AAC4163C956}" srcOrd="0" destOrd="0" presId="urn:microsoft.com/office/officeart/2005/8/layout/vProcess5"/>
    <dgm:cxn modelId="{5F29A067-390E-4CDA-83E4-F9D512E87E2E}" srcId="{6E8235C0-39E3-4CD0-AB34-ED8664359C83}" destId="{88A928BA-F3C8-4D78-80A2-C5E93E2262BD}" srcOrd="2" destOrd="0" parTransId="{6D1F141B-B719-44D6-909A-0417D40CE29B}" sibTransId="{43DC30F6-8B0E-4BC7-AFC1-046F158869A3}"/>
    <dgm:cxn modelId="{40781D4B-74AF-4ACA-AC00-A2ABD03A1689}" type="presOf" srcId="{9BE18311-08ED-45E4-8013-05A14E3BBCC3}" destId="{2DF09517-B474-4488-A8FB-FF1CD96539B7}" srcOrd="0" destOrd="0" presId="urn:microsoft.com/office/officeart/2005/8/layout/vProcess5"/>
    <dgm:cxn modelId="{4E8E4173-446F-42D8-AED2-B71FD0449058}" type="presOf" srcId="{80B474F4-3541-4081-B835-3E21132603F4}" destId="{8863DF35-B02D-4DC3-A74E-2BDAA96B396C}" srcOrd="1" destOrd="0" presId="urn:microsoft.com/office/officeart/2005/8/layout/vProcess5"/>
    <dgm:cxn modelId="{F37D0E83-0B8E-4168-93BB-B6D1FEBA46A7}" srcId="{6E8235C0-39E3-4CD0-AB34-ED8664359C83}" destId="{0925E4C3-02D9-4A68-A2C9-8EC834409F6C}" srcOrd="3" destOrd="0" parTransId="{6A9EA437-CD2A-4E24-9637-5E28403A5808}" sibTransId="{3F8F2350-99F7-46C5-B85C-50E09A1BD70D}"/>
    <dgm:cxn modelId="{BC82429A-0013-4184-B72F-82CDFB4BAA0A}" type="presOf" srcId="{38628763-F41A-4A23-B54D-6A3422C59F57}" destId="{54F77906-4840-4CF1-AE77-6BB1CA6C3FC1}" srcOrd="0" destOrd="0" presId="urn:microsoft.com/office/officeart/2005/8/layout/vProcess5"/>
    <dgm:cxn modelId="{9F9B1AA3-99D4-4AA0-AC2E-1FF25464C793}" type="presOf" srcId="{0925E4C3-02D9-4A68-A2C9-8EC834409F6C}" destId="{FA42BCB1-141B-473D-95B9-3BA62C3E4EB0}" srcOrd="0" destOrd="0" presId="urn:microsoft.com/office/officeart/2005/8/layout/vProcess5"/>
    <dgm:cxn modelId="{1F2C08B8-63FD-466B-A10B-27BF2951A8CB}" type="presOf" srcId="{9BE18311-08ED-45E4-8013-05A14E3BBCC3}" destId="{01C12FCC-8261-4D26-83CA-1EB329F47C45}" srcOrd="1" destOrd="0" presId="urn:microsoft.com/office/officeart/2005/8/layout/vProcess5"/>
    <dgm:cxn modelId="{8DC7F6CE-D362-4940-A0C4-3617FAC890C3}" type="presOf" srcId="{88A928BA-F3C8-4D78-80A2-C5E93E2262BD}" destId="{677E4CE0-66D0-428A-95AB-301CCA96D64A}" srcOrd="0" destOrd="0" presId="urn:microsoft.com/office/officeart/2005/8/layout/vProcess5"/>
    <dgm:cxn modelId="{68D9B9D7-E0C5-44EB-A9E3-9850EE0F0F5D}" srcId="{6E8235C0-39E3-4CD0-AB34-ED8664359C83}" destId="{9BE18311-08ED-45E4-8013-05A14E3BBCC3}" srcOrd="0" destOrd="0" parTransId="{FD327CE1-EBDA-4922-9448-4A9EB409F7A0}" sibTransId="{2C89138F-3548-487C-9AA5-81AB4A44BABF}"/>
    <dgm:cxn modelId="{7837E5F0-A112-44A2-815D-6EF4C9D6E8AB}" srcId="{6E8235C0-39E3-4CD0-AB34-ED8664359C83}" destId="{80B474F4-3541-4081-B835-3E21132603F4}" srcOrd="1" destOrd="0" parTransId="{4B16C215-B293-4AC1-A244-415E0AEA7287}" sibTransId="{38628763-F41A-4A23-B54D-6A3422C59F57}"/>
    <dgm:cxn modelId="{805E99B8-09BF-4BC8-BDFF-8747FA5112DF}" type="presParOf" srcId="{C20407D3-A027-4E27-952C-0AAC4163C956}" destId="{226AE934-079E-472F-A18E-F8306945DD41}" srcOrd="0" destOrd="0" presId="urn:microsoft.com/office/officeart/2005/8/layout/vProcess5"/>
    <dgm:cxn modelId="{A109364E-0E56-4916-A15D-F70F7DD4D010}" type="presParOf" srcId="{C20407D3-A027-4E27-952C-0AAC4163C956}" destId="{2DF09517-B474-4488-A8FB-FF1CD96539B7}" srcOrd="1" destOrd="0" presId="urn:microsoft.com/office/officeart/2005/8/layout/vProcess5"/>
    <dgm:cxn modelId="{55658BFF-AEF1-4180-9527-AE943094AFCB}" type="presParOf" srcId="{C20407D3-A027-4E27-952C-0AAC4163C956}" destId="{10A5614D-EE14-439F-BE72-779F3599C3F2}" srcOrd="2" destOrd="0" presId="urn:microsoft.com/office/officeart/2005/8/layout/vProcess5"/>
    <dgm:cxn modelId="{5B1568C8-D384-4172-88E5-FFFFB956D55D}" type="presParOf" srcId="{C20407D3-A027-4E27-952C-0AAC4163C956}" destId="{677E4CE0-66D0-428A-95AB-301CCA96D64A}" srcOrd="3" destOrd="0" presId="urn:microsoft.com/office/officeart/2005/8/layout/vProcess5"/>
    <dgm:cxn modelId="{76C46632-0991-4961-849A-8F30A20EFFC5}" type="presParOf" srcId="{C20407D3-A027-4E27-952C-0AAC4163C956}" destId="{FA42BCB1-141B-473D-95B9-3BA62C3E4EB0}" srcOrd="4" destOrd="0" presId="urn:microsoft.com/office/officeart/2005/8/layout/vProcess5"/>
    <dgm:cxn modelId="{BB492095-1C15-426B-AF5D-8E75A2DD3F39}" type="presParOf" srcId="{C20407D3-A027-4E27-952C-0AAC4163C956}" destId="{CE768EC2-9E58-4C93-8FC2-627B543EB46D}" srcOrd="5" destOrd="0" presId="urn:microsoft.com/office/officeart/2005/8/layout/vProcess5"/>
    <dgm:cxn modelId="{E37E36F2-E7A9-4BE4-905C-697A3655EA7C}" type="presParOf" srcId="{C20407D3-A027-4E27-952C-0AAC4163C956}" destId="{54F77906-4840-4CF1-AE77-6BB1CA6C3FC1}" srcOrd="6" destOrd="0" presId="urn:microsoft.com/office/officeart/2005/8/layout/vProcess5"/>
    <dgm:cxn modelId="{D0216418-DD01-46D1-A1E5-F55A9768C35F}" type="presParOf" srcId="{C20407D3-A027-4E27-952C-0AAC4163C956}" destId="{4E2F6B34-51DE-497E-9288-481380C6F257}" srcOrd="7" destOrd="0" presId="urn:microsoft.com/office/officeart/2005/8/layout/vProcess5"/>
    <dgm:cxn modelId="{7971FA3E-8C4C-4A83-A7D9-1121E5DA96EA}" type="presParOf" srcId="{C20407D3-A027-4E27-952C-0AAC4163C956}" destId="{01C12FCC-8261-4D26-83CA-1EB329F47C45}" srcOrd="8" destOrd="0" presId="urn:microsoft.com/office/officeart/2005/8/layout/vProcess5"/>
    <dgm:cxn modelId="{B260605E-1ED7-4321-93CF-8F3A980E0DB4}" type="presParOf" srcId="{C20407D3-A027-4E27-952C-0AAC4163C956}" destId="{8863DF35-B02D-4DC3-A74E-2BDAA96B396C}" srcOrd="9" destOrd="0" presId="urn:microsoft.com/office/officeart/2005/8/layout/vProcess5"/>
    <dgm:cxn modelId="{879D1C76-85AE-41C7-A05B-97152142C034}" type="presParOf" srcId="{C20407D3-A027-4E27-952C-0AAC4163C956}" destId="{47826DB3-7980-4CCA-BD38-E1B201F923FB}" srcOrd="10" destOrd="0" presId="urn:microsoft.com/office/officeart/2005/8/layout/vProcess5"/>
    <dgm:cxn modelId="{7A9FD69C-F222-472F-8B17-3E487DC698AF}" type="presParOf" srcId="{C20407D3-A027-4E27-952C-0AAC4163C956}" destId="{29368B5C-D813-4323-A567-4E8E982937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B3BBE4-0827-447C-9773-CA83723D41F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3F186F6-D4B6-4DD3-8AAB-33F04E0B3DEC}">
      <dgm:prSet/>
      <dgm:spPr/>
      <dgm:t>
        <a:bodyPr/>
        <a:lstStyle/>
        <a:p>
          <a:pPr>
            <a:lnSpc>
              <a:spcPct val="100000"/>
            </a:lnSpc>
          </a:pPr>
          <a:r>
            <a:rPr lang="ko-KR" dirty="0">
              <a:latin typeface="휴먼편지체" panose="02030504000101010101" pitchFamily="18" charset="-127"/>
              <a:ea typeface="휴먼편지체" panose="02030504000101010101" pitchFamily="18" charset="-127"/>
            </a:rPr>
            <a:t>헌법의 첫 조항 </a:t>
          </a:r>
          <a:r>
            <a:rPr lang="en-US" dirty="0">
              <a:latin typeface="휴먼편지체" panose="02030504000101010101" pitchFamily="18" charset="-127"/>
              <a:ea typeface="휴먼편지체" panose="02030504000101010101" pitchFamily="18" charset="-127"/>
            </a:rPr>
            <a:t>:</a:t>
          </a:r>
          <a:r>
            <a:rPr lang="ko-KR" dirty="0">
              <a:latin typeface="휴먼편지체" panose="02030504000101010101" pitchFamily="18" charset="-127"/>
              <a:ea typeface="휴먼편지체" panose="02030504000101010101" pitchFamily="18" charset="-127"/>
            </a:rPr>
            <a:t> 중요한 의의</a:t>
          </a:r>
          <a:endParaRPr lang="en-US" dirty="0">
            <a:latin typeface="휴먼편지체" panose="02030504000101010101" pitchFamily="18" charset="-127"/>
            <a:ea typeface="휴먼편지체" panose="02030504000101010101" pitchFamily="18" charset="-127"/>
          </a:endParaRPr>
        </a:p>
      </dgm:t>
    </dgm:pt>
    <dgm:pt modelId="{37C7C496-A57B-45E2-9339-963331872CE1}" type="parTrans" cxnId="{3284EC0A-DF5B-4FD6-A778-54164BCECDC7}">
      <dgm:prSet/>
      <dgm:spPr/>
      <dgm:t>
        <a:bodyPr/>
        <a:lstStyle/>
        <a:p>
          <a:endParaRPr lang="en-US"/>
        </a:p>
      </dgm:t>
    </dgm:pt>
    <dgm:pt modelId="{E219CA35-40C9-4E90-BFBF-E4EF2BC78B32}" type="sibTrans" cxnId="{3284EC0A-DF5B-4FD6-A778-54164BCECDC7}">
      <dgm:prSet/>
      <dgm:spPr/>
      <dgm:t>
        <a:bodyPr/>
        <a:lstStyle/>
        <a:p>
          <a:endParaRPr lang="en-US"/>
        </a:p>
      </dgm:t>
    </dgm:pt>
    <dgm:pt modelId="{DC34DC01-5DBA-46B5-97D4-FEF0A22B6F28}">
      <dgm:prSet/>
      <dgm:spPr/>
      <dgm:t>
        <a:bodyPr/>
        <a:lstStyle/>
        <a:p>
          <a:pPr>
            <a:lnSpc>
              <a:spcPct val="100000"/>
            </a:lnSpc>
          </a:pPr>
          <a:r>
            <a:rPr lang="ko-KR" dirty="0">
              <a:latin typeface="휴먼편지체" panose="02030504000101010101" pitchFamily="18" charset="-127"/>
              <a:ea typeface="휴먼편지체" panose="02030504000101010101" pitchFamily="18" charset="-127"/>
            </a:rPr>
            <a:t>상징적 지위 조건 </a:t>
          </a:r>
          <a:r>
            <a:rPr lang="en-US" dirty="0">
              <a:latin typeface="휴먼편지체" panose="02030504000101010101" pitchFamily="18" charset="-127"/>
              <a:ea typeface="휴먼편지체" panose="02030504000101010101" pitchFamily="18" charset="-127"/>
            </a:rPr>
            <a:t>:  </a:t>
          </a:r>
          <a:r>
            <a: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rPr>
            <a:t>국민의 규정</a:t>
          </a:r>
          <a:r>
            <a:rPr lang="en-US" dirty="0">
              <a:latin typeface="휴먼편지체" panose="02030504000101010101" pitchFamily="18" charset="-127"/>
              <a:ea typeface="휴먼편지체" panose="02030504000101010101" pitchFamily="18" charset="-127"/>
            </a:rPr>
            <a:t> </a:t>
          </a:r>
        </a:p>
      </dgm:t>
    </dgm:pt>
    <dgm:pt modelId="{053EAE3A-EFCD-4033-82B1-15B07499DC70}" type="parTrans" cxnId="{46909FB7-A7D5-4AA3-B9E5-A5BA4D131123}">
      <dgm:prSet/>
      <dgm:spPr/>
      <dgm:t>
        <a:bodyPr/>
        <a:lstStyle/>
        <a:p>
          <a:endParaRPr lang="en-US"/>
        </a:p>
      </dgm:t>
    </dgm:pt>
    <dgm:pt modelId="{A740BC05-B59D-47EC-B215-F5C1C874C5EC}" type="sibTrans" cxnId="{46909FB7-A7D5-4AA3-B9E5-A5BA4D131123}">
      <dgm:prSet/>
      <dgm:spPr/>
      <dgm:t>
        <a:bodyPr/>
        <a:lstStyle/>
        <a:p>
          <a:endParaRPr lang="en-US"/>
        </a:p>
      </dgm:t>
    </dgm:pt>
    <dgm:pt modelId="{8C09AF55-BA18-400D-BC88-F85890490A89}" type="pres">
      <dgm:prSet presAssocID="{80B3BBE4-0827-447C-9773-CA83723D41FC}" presName="root" presStyleCnt="0">
        <dgm:presLayoutVars>
          <dgm:dir/>
          <dgm:resizeHandles val="exact"/>
        </dgm:presLayoutVars>
      </dgm:prSet>
      <dgm:spPr/>
    </dgm:pt>
    <dgm:pt modelId="{E46A50AD-13F6-45EF-887A-80010C95A6F1}" type="pres">
      <dgm:prSet presAssocID="{03F186F6-D4B6-4DD3-8AAB-33F04E0B3DEC}" presName="compNode" presStyleCnt="0"/>
      <dgm:spPr/>
    </dgm:pt>
    <dgm:pt modelId="{40147B43-14D9-482A-AB6C-84430B5D1246}" type="pres">
      <dgm:prSet presAssocID="{03F186F6-D4B6-4DD3-8AAB-33F04E0B3DEC}" presName="bgRect" presStyleLbl="bgShp" presStyleIdx="0" presStyleCnt="2"/>
      <dgm:spPr/>
    </dgm:pt>
    <dgm:pt modelId="{DC8F46D7-EFEA-451A-BC54-277F060590AD}" type="pres">
      <dgm:prSet presAssocID="{03F186F6-D4B6-4DD3-8AAB-33F04E0B3DE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확인 표시"/>
        </a:ext>
      </dgm:extLst>
    </dgm:pt>
    <dgm:pt modelId="{D9D02553-3426-4F01-933F-B8C0A9E72A1D}" type="pres">
      <dgm:prSet presAssocID="{03F186F6-D4B6-4DD3-8AAB-33F04E0B3DEC}" presName="spaceRect" presStyleCnt="0"/>
      <dgm:spPr/>
    </dgm:pt>
    <dgm:pt modelId="{EAB4C87B-369A-48BE-A285-48BFCC8FFE56}" type="pres">
      <dgm:prSet presAssocID="{03F186F6-D4B6-4DD3-8AAB-33F04E0B3DEC}" presName="parTx" presStyleLbl="revTx" presStyleIdx="0" presStyleCnt="2">
        <dgm:presLayoutVars>
          <dgm:chMax val="0"/>
          <dgm:chPref val="0"/>
        </dgm:presLayoutVars>
      </dgm:prSet>
      <dgm:spPr/>
    </dgm:pt>
    <dgm:pt modelId="{E12B1277-1B4C-4ABF-AC24-F8827F4CB8BA}" type="pres">
      <dgm:prSet presAssocID="{E219CA35-40C9-4E90-BFBF-E4EF2BC78B32}" presName="sibTrans" presStyleCnt="0"/>
      <dgm:spPr/>
    </dgm:pt>
    <dgm:pt modelId="{1F2C0597-EA43-4289-B6E0-63D692BE6E79}" type="pres">
      <dgm:prSet presAssocID="{DC34DC01-5DBA-46B5-97D4-FEF0A22B6F28}" presName="compNode" presStyleCnt="0"/>
      <dgm:spPr/>
    </dgm:pt>
    <dgm:pt modelId="{6358FCC4-49BD-4FCD-84E9-D59D2B7C5CAB}" type="pres">
      <dgm:prSet presAssocID="{DC34DC01-5DBA-46B5-97D4-FEF0A22B6F28}" presName="bgRect" presStyleLbl="bgShp" presStyleIdx="1" presStyleCnt="2"/>
      <dgm:spPr/>
    </dgm:pt>
    <dgm:pt modelId="{6EAEEAF4-3C62-4BE7-B58D-F40DA2493A9D}" type="pres">
      <dgm:prSet presAssocID="{DC34DC01-5DBA-46B5-97D4-FEF0A22B6F2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F79CC655-76EB-4C0D-929F-802939D5EBCA}" type="pres">
      <dgm:prSet presAssocID="{DC34DC01-5DBA-46B5-97D4-FEF0A22B6F28}" presName="spaceRect" presStyleCnt="0"/>
      <dgm:spPr/>
    </dgm:pt>
    <dgm:pt modelId="{4469B0EA-5FF4-4CDD-B16B-A7B58D9DAEA3}" type="pres">
      <dgm:prSet presAssocID="{DC34DC01-5DBA-46B5-97D4-FEF0A22B6F2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284EC0A-DF5B-4FD6-A778-54164BCECDC7}" srcId="{80B3BBE4-0827-447C-9773-CA83723D41FC}" destId="{03F186F6-D4B6-4DD3-8AAB-33F04E0B3DEC}" srcOrd="0" destOrd="0" parTransId="{37C7C496-A57B-45E2-9339-963331872CE1}" sibTransId="{E219CA35-40C9-4E90-BFBF-E4EF2BC78B32}"/>
    <dgm:cxn modelId="{AEE5FD30-9EB0-438C-806F-23E8AE0F4887}" type="presOf" srcId="{80B3BBE4-0827-447C-9773-CA83723D41FC}" destId="{8C09AF55-BA18-400D-BC88-F85890490A89}" srcOrd="0" destOrd="0" presId="urn:microsoft.com/office/officeart/2018/2/layout/IconVerticalSolidList"/>
    <dgm:cxn modelId="{83D2D28D-9305-46F7-880B-E58D26FAEF88}" type="presOf" srcId="{DC34DC01-5DBA-46B5-97D4-FEF0A22B6F28}" destId="{4469B0EA-5FF4-4CDD-B16B-A7B58D9DAEA3}" srcOrd="0" destOrd="0" presId="urn:microsoft.com/office/officeart/2018/2/layout/IconVerticalSolidList"/>
    <dgm:cxn modelId="{46909FB7-A7D5-4AA3-B9E5-A5BA4D131123}" srcId="{80B3BBE4-0827-447C-9773-CA83723D41FC}" destId="{DC34DC01-5DBA-46B5-97D4-FEF0A22B6F28}" srcOrd="1" destOrd="0" parTransId="{053EAE3A-EFCD-4033-82B1-15B07499DC70}" sibTransId="{A740BC05-B59D-47EC-B215-F5C1C874C5EC}"/>
    <dgm:cxn modelId="{AED694BD-C5E8-4BC2-83B8-82F2D6F98CF9}" type="presOf" srcId="{03F186F6-D4B6-4DD3-8AAB-33F04E0B3DEC}" destId="{EAB4C87B-369A-48BE-A285-48BFCC8FFE56}" srcOrd="0" destOrd="0" presId="urn:microsoft.com/office/officeart/2018/2/layout/IconVerticalSolidList"/>
    <dgm:cxn modelId="{AC944366-167E-4A71-B46F-EB3BAC5A61D8}" type="presParOf" srcId="{8C09AF55-BA18-400D-BC88-F85890490A89}" destId="{E46A50AD-13F6-45EF-887A-80010C95A6F1}" srcOrd="0" destOrd="0" presId="urn:microsoft.com/office/officeart/2018/2/layout/IconVerticalSolidList"/>
    <dgm:cxn modelId="{CECCC8E6-0A78-4741-AD59-81A9CF8B7013}" type="presParOf" srcId="{E46A50AD-13F6-45EF-887A-80010C95A6F1}" destId="{40147B43-14D9-482A-AB6C-84430B5D1246}" srcOrd="0" destOrd="0" presId="urn:microsoft.com/office/officeart/2018/2/layout/IconVerticalSolidList"/>
    <dgm:cxn modelId="{DBD65E33-4AFE-43A9-86A8-B96FC14FCDC7}" type="presParOf" srcId="{E46A50AD-13F6-45EF-887A-80010C95A6F1}" destId="{DC8F46D7-EFEA-451A-BC54-277F060590AD}" srcOrd="1" destOrd="0" presId="urn:microsoft.com/office/officeart/2018/2/layout/IconVerticalSolidList"/>
    <dgm:cxn modelId="{B29C8414-4724-407E-883F-CEC066B06C8F}" type="presParOf" srcId="{E46A50AD-13F6-45EF-887A-80010C95A6F1}" destId="{D9D02553-3426-4F01-933F-B8C0A9E72A1D}" srcOrd="2" destOrd="0" presId="urn:microsoft.com/office/officeart/2018/2/layout/IconVerticalSolidList"/>
    <dgm:cxn modelId="{4C42516D-C795-46AC-8211-00446E84709E}" type="presParOf" srcId="{E46A50AD-13F6-45EF-887A-80010C95A6F1}" destId="{EAB4C87B-369A-48BE-A285-48BFCC8FFE56}" srcOrd="3" destOrd="0" presId="urn:microsoft.com/office/officeart/2018/2/layout/IconVerticalSolidList"/>
    <dgm:cxn modelId="{160ACF12-60BF-4CA6-8E0E-C0DE858EA2D7}" type="presParOf" srcId="{8C09AF55-BA18-400D-BC88-F85890490A89}" destId="{E12B1277-1B4C-4ABF-AC24-F8827F4CB8BA}" srcOrd="1" destOrd="0" presId="urn:microsoft.com/office/officeart/2018/2/layout/IconVerticalSolidList"/>
    <dgm:cxn modelId="{C56D93C4-C064-4085-B894-1432B4293603}" type="presParOf" srcId="{8C09AF55-BA18-400D-BC88-F85890490A89}" destId="{1F2C0597-EA43-4289-B6E0-63D692BE6E79}" srcOrd="2" destOrd="0" presId="urn:microsoft.com/office/officeart/2018/2/layout/IconVerticalSolidList"/>
    <dgm:cxn modelId="{59BA1345-C693-487C-92AA-DBE87B2BE8EF}" type="presParOf" srcId="{1F2C0597-EA43-4289-B6E0-63D692BE6E79}" destId="{6358FCC4-49BD-4FCD-84E9-D59D2B7C5CAB}" srcOrd="0" destOrd="0" presId="urn:microsoft.com/office/officeart/2018/2/layout/IconVerticalSolidList"/>
    <dgm:cxn modelId="{5E8A534C-4F2C-43C3-B138-BBAF6AAA4E19}" type="presParOf" srcId="{1F2C0597-EA43-4289-B6E0-63D692BE6E79}" destId="{6EAEEAF4-3C62-4BE7-B58D-F40DA2493A9D}" srcOrd="1" destOrd="0" presId="urn:microsoft.com/office/officeart/2018/2/layout/IconVerticalSolidList"/>
    <dgm:cxn modelId="{AF98DB7B-3D6E-4155-9EB0-B700ED6DA57E}" type="presParOf" srcId="{1F2C0597-EA43-4289-B6E0-63D692BE6E79}" destId="{F79CC655-76EB-4C0D-929F-802939D5EBCA}" srcOrd="2" destOrd="0" presId="urn:microsoft.com/office/officeart/2018/2/layout/IconVerticalSolidList"/>
    <dgm:cxn modelId="{1B939624-A512-4EE7-84A3-A08D31EEBD2B}" type="presParOf" srcId="{1F2C0597-EA43-4289-B6E0-63D692BE6E79}" destId="{4469B0EA-5FF4-4CDD-B16B-A7B58D9DAE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09517-B474-4488-A8FB-FF1CD96539B7}">
      <dsp:nvSpPr>
        <dsp:cNvPr id="0" name=""/>
        <dsp:cNvSpPr/>
      </dsp:nvSpPr>
      <dsp:spPr>
        <a:xfrm>
          <a:off x="0" y="0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 dirty="0" err="1">
              <a:latin typeface="휴먼편지체" panose="02030504000101010101" pitchFamily="18" charset="-127"/>
              <a:ea typeface="휴먼편지체" panose="02030504000101010101" pitchFamily="18" charset="-127"/>
            </a:rPr>
            <a:t>아마테라스</a:t>
          </a:r>
          <a:r>
            <a:rPr lang="ko-KR" sz="2800" kern="1200" dirty="0">
              <a:latin typeface="휴먼편지체" panose="02030504000101010101" pitchFamily="18" charset="-127"/>
              <a:ea typeface="휴먼편지체" panose="02030504000101010101" pitchFamily="18" charset="-127"/>
            </a:rPr>
            <a:t> </a:t>
          </a:r>
          <a:r>
            <a:rPr lang="ko-KR" sz="2800" kern="1200" dirty="0" err="1">
              <a:latin typeface="휴먼편지체" panose="02030504000101010101" pitchFamily="18" charset="-127"/>
              <a:ea typeface="휴먼편지체" panose="02030504000101010101" pitchFamily="18" charset="-127"/>
            </a:rPr>
            <a:t>오미카미를</a:t>
          </a:r>
          <a:r>
            <a:rPr lang="ko-KR" sz="2800" kern="1200" dirty="0">
              <a:latin typeface="휴먼편지체" panose="02030504000101010101" pitchFamily="18" charset="-127"/>
              <a:ea typeface="휴먼편지체" panose="02030504000101010101" pitchFamily="18" charset="-127"/>
            </a:rPr>
            <a:t> 숭배하는 교파의 대표</a:t>
          </a:r>
          <a:endParaRPr lang="en-US" sz="2800" kern="1200" dirty="0">
            <a:latin typeface="휴먼편지체" panose="02030504000101010101" pitchFamily="18" charset="-127"/>
            <a:ea typeface="휴먼편지체" panose="02030504000101010101" pitchFamily="18" charset="-127"/>
          </a:endParaRPr>
        </a:p>
      </dsp:txBody>
      <dsp:txXfrm>
        <a:off x="23312" y="23312"/>
        <a:ext cx="7120597" cy="749301"/>
      </dsp:txXfrm>
    </dsp:sp>
    <dsp:sp modelId="{10A5614D-EE14-439F-BE72-779F3599C3F2}">
      <dsp:nvSpPr>
        <dsp:cNvPr id="0" name=""/>
        <dsp:cNvSpPr/>
      </dsp:nvSpPr>
      <dsp:spPr>
        <a:xfrm>
          <a:off x="673912" y="94063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>
              <a:latin typeface="휴먼편지체" panose="02030504000101010101" pitchFamily="18" charset="-127"/>
              <a:ea typeface="휴먼편지체" panose="02030504000101010101" pitchFamily="18" charset="-127"/>
            </a:rPr>
            <a:t>메이지 시대 이후 신격화</a:t>
          </a:r>
          <a:endParaRPr lang="en-US" sz="2800" kern="1200">
            <a:latin typeface="휴먼편지체" panose="02030504000101010101" pitchFamily="18" charset="-127"/>
            <a:ea typeface="휴먼편지체" panose="02030504000101010101" pitchFamily="18" charset="-127"/>
          </a:endParaRPr>
        </a:p>
      </dsp:txBody>
      <dsp:txXfrm>
        <a:off x="697224" y="963951"/>
        <a:ext cx="6808831" cy="749301"/>
      </dsp:txXfrm>
    </dsp:sp>
    <dsp:sp modelId="{677E4CE0-66D0-428A-95AB-301CCA96D64A}">
      <dsp:nvSpPr>
        <dsp:cNvPr id="0" name=""/>
        <dsp:cNvSpPr/>
      </dsp:nvSpPr>
      <dsp:spPr>
        <a:xfrm>
          <a:off x="1337767" y="188127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>
              <a:latin typeface="휴먼편지체" panose="02030504000101010101" pitchFamily="18" charset="-127"/>
              <a:ea typeface="휴먼편지체" panose="02030504000101010101" pitchFamily="18" charset="-127"/>
            </a:rPr>
            <a:t>세계 대전 </a:t>
          </a:r>
          <a:r>
            <a:rPr lang="ko-KR" sz="2800" kern="1200" dirty="0">
              <a:latin typeface="휴먼편지체" panose="02030504000101010101" pitchFamily="18" charset="-127"/>
              <a:ea typeface="휴먼편지체" panose="02030504000101010101" pitchFamily="18" charset="-127"/>
            </a:rPr>
            <a:t>패전 후 스스로 인간화</a:t>
          </a:r>
          <a:endParaRPr lang="en-US" sz="2800" kern="1200" dirty="0">
            <a:latin typeface="휴먼편지체" panose="02030504000101010101" pitchFamily="18" charset="-127"/>
            <a:ea typeface="휴먼편지체" panose="02030504000101010101" pitchFamily="18" charset="-127"/>
          </a:endParaRPr>
        </a:p>
      </dsp:txBody>
      <dsp:txXfrm>
        <a:off x="1361079" y="1904591"/>
        <a:ext cx="6818889" cy="749301"/>
      </dsp:txXfrm>
    </dsp:sp>
    <dsp:sp modelId="{FA42BCB1-141B-473D-95B9-3BA62C3E4EB0}">
      <dsp:nvSpPr>
        <dsp:cNvPr id="0" name=""/>
        <dsp:cNvSpPr/>
      </dsp:nvSpPr>
      <dsp:spPr>
        <a:xfrm>
          <a:off x="2011680" y="282191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800" kern="1200">
              <a:latin typeface="휴먼편지체" panose="02030504000101010101" pitchFamily="18" charset="-127"/>
              <a:ea typeface="휴먼편지체" panose="02030504000101010101" pitchFamily="18" charset="-127"/>
            </a:rPr>
            <a:t>현재 일본의 상징이 됨</a:t>
          </a:r>
          <a:endParaRPr lang="en-US" sz="2800" kern="1200">
            <a:latin typeface="휴먼편지체" panose="02030504000101010101" pitchFamily="18" charset="-127"/>
            <a:ea typeface="휴먼편지체" panose="02030504000101010101" pitchFamily="18" charset="-127"/>
          </a:endParaRPr>
        </a:p>
      </dsp:txBody>
      <dsp:txXfrm>
        <a:off x="2034992" y="2845231"/>
        <a:ext cx="6808831" cy="749301"/>
      </dsp:txXfrm>
    </dsp:sp>
    <dsp:sp modelId="{CE768EC2-9E58-4C93-8FC2-627B543EB46D}">
      <dsp:nvSpPr>
        <dsp:cNvPr id="0" name=""/>
        <dsp:cNvSpPr/>
      </dsp:nvSpPr>
      <dsp:spPr>
        <a:xfrm>
          <a:off x="7529368" y="60960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휴먼편지체" panose="02030504000101010101" pitchFamily="18" charset="-127"/>
            <a:ea typeface="휴먼편지체" panose="02030504000101010101" pitchFamily="18" charset="-127"/>
          </a:endParaRPr>
        </a:p>
      </dsp:txBody>
      <dsp:txXfrm>
        <a:off x="7645772" y="609606"/>
        <a:ext cx="284543" cy="389307"/>
      </dsp:txXfrm>
    </dsp:sp>
    <dsp:sp modelId="{54F77906-4840-4CF1-AE77-6BB1CA6C3FC1}">
      <dsp:nvSpPr>
        <dsp:cNvPr id="0" name=""/>
        <dsp:cNvSpPr/>
      </dsp:nvSpPr>
      <dsp:spPr>
        <a:xfrm>
          <a:off x="8203280" y="155024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87282"/>
            <a:satOff val="-2587"/>
            <a:lumOff val="9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휴먼편지체" panose="02030504000101010101" pitchFamily="18" charset="-127"/>
            <a:ea typeface="휴먼편지체" panose="02030504000101010101" pitchFamily="18" charset="-127"/>
          </a:endParaRPr>
        </a:p>
      </dsp:txBody>
      <dsp:txXfrm>
        <a:off x="8319684" y="1550246"/>
        <a:ext cx="284543" cy="389307"/>
      </dsp:txXfrm>
    </dsp:sp>
    <dsp:sp modelId="{4E2F6B34-51DE-497E-9288-481380C6F257}">
      <dsp:nvSpPr>
        <dsp:cNvPr id="0" name=""/>
        <dsp:cNvSpPr/>
      </dsp:nvSpPr>
      <dsp:spPr>
        <a:xfrm>
          <a:off x="8867135" y="249088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휴먼편지체" panose="02030504000101010101" pitchFamily="18" charset="-127"/>
            <a:ea typeface="휴먼편지체" panose="02030504000101010101" pitchFamily="18" charset="-127"/>
          </a:endParaRPr>
        </a:p>
      </dsp:txBody>
      <dsp:txXfrm>
        <a:off x="8983539" y="2490886"/>
        <a:ext cx="284543" cy="389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47B43-14D9-482A-AB6C-84430B5D1246}">
      <dsp:nvSpPr>
        <dsp:cNvPr id="0" name=""/>
        <dsp:cNvSpPr/>
      </dsp:nvSpPr>
      <dsp:spPr>
        <a:xfrm>
          <a:off x="0" y="908049"/>
          <a:ext cx="6572250" cy="1676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F46D7-EFEA-451A-BC54-277F060590AD}">
      <dsp:nvSpPr>
        <dsp:cNvPr id="0" name=""/>
        <dsp:cNvSpPr/>
      </dsp:nvSpPr>
      <dsp:spPr>
        <a:xfrm>
          <a:off x="507111" y="1285239"/>
          <a:ext cx="922020" cy="922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4C87B-369A-48BE-A285-48BFCC8FFE56}">
      <dsp:nvSpPr>
        <dsp:cNvPr id="0" name=""/>
        <dsp:cNvSpPr/>
      </dsp:nvSpPr>
      <dsp:spPr>
        <a:xfrm>
          <a:off x="1936242" y="908049"/>
          <a:ext cx="4636008" cy="16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19" tIns="177419" rIns="177419" bIns="1774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500" kern="1200" dirty="0">
              <a:latin typeface="휴먼편지체" panose="02030504000101010101" pitchFamily="18" charset="-127"/>
              <a:ea typeface="휴먼편지체" panose="02030504000101010101" pitchFamily="18" charset="-127"/>
            </a:rPr>
            <a:t>헌법의 첫 조항 </a:t>
          </a:r>
          <a:r>
            <a:rPr lang="en-US" sz="2500" kern="1200" dirty="0">
              <a:latin typeface="휴먼편지체" panose="02030504000101010101" pitchFamily="18" charset="-127"/>
              <a:ea typeface="휴먼편지체" panose="02030504000101010101" pitchFamily="18" charset="-127"/>
            </a:rPr>
            <a:t>:</a:t>
          </a:r>
          <a:r>
            <a:rPr lang="ko-KR" sz="2500" kern="1200" dirty="0">
              <a:latin typeface="휴먼편지체" panose="02030504000101010101" pitchFamily="18" charset="-127"/>
              <a:ea typeface="휴먼편지체" panose="02030504000101010101" pitchFamily="18" charset="-127"/>
            </a:rPr>
            <a:t> 중요한 의의</a:t>
          </a:r>
          <a:endParaRPr lang="en-US" sz="2500" kern="1200" dirty="0">
            <a:latin typeface="휴먼편지체" panose="02030504000101010101" pitchFamily="18" charset="-127"/>
            <a:ea typeface="휴먼편지체" panose="02030504000101010101" pitchFamily="18" charset="-127"/>
          </a:endParaRPr>
        </a:p>
      </dsp:txBody>
      <dsp:txXfrm>
        <a:off x="1936242" y="908049"/>
        <a:ext cx="4636008" cy="1676400"/>
      </dsp:txXfrm>
    </dsp:sp>
    <dsp:sp modelId="{6358FCC4-49BD-4FCD-84E9-D59D2B7C5CAB}">
      <dsp:nvSpPr>
        <dsp:cNvPr id="0" name=""/>
        <dsp:cNvSpPr/>
      </dsp:nvSpPr>
      <dsp:spPr>
        <a:xfrm>
          <a:off x="0" y="3003550"/>
          <a:ext cx="6572250" cy="1676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EEAF4-3C62-4BE7-B58D-F40DA2493A9D}">
      <dsp:nvSpPr>
        <dsp:cNvPr id="0" name=""/>
        <dsp:cNvSpPr/>
      </dsp:nvSpPr>
      <dsp:spPr>
        <a:xfrm>
          <a:off x="507111" y="3380740"/>
          <a:ext cx="922020" cy="922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9B0EA-5FF4-4CDD-B16B-A7B58D9DAEA3}">
      <dsp:nvSpPr>
        <dsp:cNvPr id="0" name=""/>
        <dsp:cNvSpPr/>
      </dsp:nvSpPr>
      <dsp:spPr>
        <a:xfrm>
          <a:off x="1936242" y="3003550"/>
          <a:ext cx="4636008" cy="16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19" tIns="177419" rIns="177419" bIns="1774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500" kern="1200" dirty="0">
              <a:latin typeface="휴먼편지체" panose="02030504000101010101" pitchFamily="18" charset="-127"/>
              <a:ea typeface="휴먼편지체" panose="02030504000101010101" pitchFamily="18" charset="-127"/>
            </a:rPr>
            <a:t>상징적 지위 조건 </a:t>
          </a:r>
          <a:r>
            <a:rPr lang="en-US" sz="2500" kern="1200" dirty="0">
              <a:latin typeface="휴먼편지체" panose="02030504000101010101" pitchFamily="18" charset="-127"/>
              <a:ea typeface="휴먼편지체" panose="02030504000101010101" pitchFamily="18" charset="-127"/>
            </a:rPr>
            <a:t>:  </a:t>
          </a:r>
          <a:r>
            <a:rPr lang="ko-KR" altLang="en-US" sz="2500" kern="1200" dirty="0">
              <a:latin typeface="휴먼편지체" panose="02030504000101010101" pitchFamily="18" charset="-127"/>
              <a:ea typeface="휴먼편지체" panose="02030504000101010101" pitchFamily="18" charset="-127"/>
            </a:rPr>
            <a:t>국민의 규정</a:t>
          </a:r>
          <a:r>
            <a:rPr lang="en-US" sz="2500" kern="1200" dirty="0">
              <a:latin typeface="휴먼편지체" panose="02030504000101010101" pitchFamily="18" charset="-127"/>
              <a:ea typeface="휴먼편지체" panose="02030504000101010101" pitchFamily="18" charset="-127"/>
            </a:rPr>
            <a:t> </a:t>
          </a:r>
        </a:p>
      </dsp:txBody>
      <dsp:txXfrm>
        <a:off x="1936242" y="3003550"/>
        <a:ext cx="4636008" cy="16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136F-C2DF-4170-9CAD-7FF19577BC58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9321FE1-76B9-46C9-9436-DB3F3D0B48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35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136F-C2DF-4170-9CAD-7FF19577BC58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1FE1-76B9-46C9-9436-DB3F3D0B48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40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136F-C2DF-4170-9CAD-7FF19577BC58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1FE1-76B9-46C9-9436-DB3F3D0B48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85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136F-C2DF-4170-9CAD-7FF19577BC58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1FE1-76B9-46C9-9436-DB3F3D0B48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93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1AC136F-C2DF-4170-9CAD-7FF19577BC58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9321FE1-76B9-46C9-9436-DB3F3D0B48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12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136F-C2DF-4170-9CAD-7FF19577BC58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1FE1-76B9-46C9-9436-DB3F3D0B48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17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136F-C2DF-4170-9CAD-7FF19577BC58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1FE1-76B9-46C9-9436-DB3F3D0B48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29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136F-C2DF-4170-9CAD-7FF19577BC58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1FE1-76B9-46C9-9436-DB3F3D0B48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63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136F-C2DF-4170-9CAD-7FF19577BC58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1FE1-76B9-46C9-9436-DB3F3D0B48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18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136F-C2DF-4170-9CAD-7FF19577BC58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1FE1-76B9-46C9-9436-DB3F3D0B48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75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136F-C2DF-4170-9CAD-7FF19577BC58}" type="datetimeFigureOut">
              <a:rPr lang="ko-KR" altLang="en-US" smtClean="0"/>
              <a:t>2020-09-25</a:t>
            </a:fld>
            <a:endParaRPr lang="ko-KR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1FE1-76B9-46C9-9436-DB3F3D0B48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38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1AC136F-C2DF-4170-9CAD-7FF19577BC58}" type="datetimeFigureOut">
              <a:rPr lang="ko-KR" altLang="en-US" smtClean="0"/>
              <a:t>2020-09-25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9321FE1-76B9-46C9-9436-DB3F3D0B48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28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5AE443-1A0A-4E6A-93FE-D77B4FD57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23213" b="7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C7686AF-D633-421D-80B9-F8EBE799E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일본의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천황제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BA81AB4-4242-4367-B9FE-8CD565400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21503187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일본어 학과 김민정</a:t>
            </a:r>
          </a:p>
        </p:txBody>
      </p:sp>
    </p:spTree>
    <p:extLst>
      <p:ext uri="{BB962C8B-B14F-4D97-AF65-F5344CB8AC3E}">
        <p14:creationId xmlns:p14="http://schemas.microsoft.com/office/powerpoint/2010/main" val="1713083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AADB0B9-18A0-4589-AD27-EDE9ED44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ko-KR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일본국</a:t>
            </a:r>
            <a:r>
              <a:rPr lang="ko-KR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헌법 제 </a:t>
            </a:r>
            <a:r>
              <a:rPr lang="en-US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1</a:t>
            </a:r>
            <a:r>
              <a:rPr lang="ko-KR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조 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52D569-CE0C-4B36-9A4A-1FA8F7202F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24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803D26-B8CA-4576-8870-8FAF11D86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천황은 일본국의 상징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국민 통합의 상징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주권이 있는 일본 국민에 총의에 기초</a:t>
            </a:r>
          </a:p>
          <a:p>
            <a:endParaRPr lang="ko-KR" altLang="en-US" dirty="0"/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55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773FFCE1-1D82-469E-ABF6-D9EA66708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705823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0990310B-061E-4FDD-9033-256524E019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00" y="1756299"/>
            <a:ext cx="3175724" cy="31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3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F54FD6A-FEBB-4880-8E90-970C06B4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ko-KR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일본국</a:t>
            </a:r>
            <a:r>
              <a:rPr lang="ko-KR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헌법 제</a:t>
            </a:r>
            <a:r>
              <a:rPr lang="en-US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2</a:t>
            </a:r>
            <a:r>
              <a:rPr lang="ko-KR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조 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DDF70A-C320-413F-9CCF-5455AE34D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황위는 세습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국회가 의결한 황실전범이 정하여 계승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86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A375AB-0E4D-4048-B7C1-B6D52E851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436" y="1521968"/>
            <a:ext cx="4759452" cy="4050792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황통에 속하는 </a:t>
            </a:r>
            <a:r>
              <a:rPr lang="ko-KR" altLang="en-US" sz="2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남계의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남자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하지만 여성도 천황 가능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  35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대 천황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:</a:t>
            </a:r>
            <a:r>
              <a:rPr lang="ko-KR" altLang="en-US" sz="28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고쿄쿠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천황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indent="0">
              <a:buNone/>
            </a:pP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신체의 문제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,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중대한 사고가 있을 경우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황위 계승 순서 변경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CA03A5-7D02-4C11-B3A2-2416EEE29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1" b="18975"/>
          <a:stretch/>
        </p:blipFill>
        <p:spPr>
          <a:xfrm>
            <a:off x="6361113" y="2193036"/>
            <a:ext cx="4773168" cy="39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5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CB24D2C-11C6-45F6-978D-C1859DB8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ko-KR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일본국 헌법 제</a:t>
            </a:r>
            <a:r>
              <a:rPr lang="en-US" altLang="ko-KR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3</a:t>
            </a:r>
            <a:r>
              <a:rPr lang="ko-KR" altLang="ko-KR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조 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423F38-5D8E-4C8D-946B-1C7190A7E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국사의 관한 모든 행위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 :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내각의 승인과 조언 필요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내각이 그 책임을 짐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3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95AFAF3-13CC-4C55-8F2E-8EB93039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ko-KR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일본국</a:t>
            </a:r>
            <a:r>
              <a:rPr lang="ko-KR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헌법 제</a:t>
            </a:r>
            <a:r>
              <a:rPr lang="en-US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4</a:t>
            </a:r>
            <a:r>
              <a:rPr lang="ko-KR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조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1D47C0-B8C0-468A-8E49-FB3DA4E25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헌법이 정한 국사에만 관한 행위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국정에 대한 권능은 갖지 않음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26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E5245FC-A696-41DD-84C0-EE04D67B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ko-KR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일본국</a:t>
            </a:r>
            <a:r>
              <a:rPr lang="ko-KR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헌법 제</a:t>
            </a:r>
            <a:r>
              <a:rPr lang="en-US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5</a:t>
            </a:r>
            <a:r>
              <a:rPr lang="ko-KR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조 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F185FF-6A50-47A9-9656-CB32E017F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pPr marL="0" indent="0">
              <a:buNone/>
            </a:pP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황실전범이 정한 섭정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천황의 이름으로 국사에 관한 행위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10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F9B8D9-2A0F-48A2-AD9F-81D8C4970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02C41C-33E6-4C83-9878-AE5BA4C3B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017182"/>
            <a:ext cx="3722101" cy="4833897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ECDC81-920C-4D17-821B-9D2DED5E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123" y="2407489"/>
            <a:ext cx="6730276" cy="4050792"/>
          </a:xfrm>
        </p:spPr>
        <p:txBody>
          <a:bodyPr>
            <a:normAutofit/>
          </a:bodyPr>
          <a:lstStyle/>
          <a:p>
            <a:r>
              <a:rPr lang="ko-KR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천황이 미성년일 경우</a:t>
            </a:r>
            <a:endParaRPr lang="en-US" altLang="ko-KR" sz="280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  <a:p>
            <a:r>
              <a:rPr lang="ko-KR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정신</a:t>
            </a:r>
            <a:r>
              <a:rPr lang="en-US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·</a:t>
            </a:r>
            <a:r>
              <a:rPr lang="ko-KR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신체적 중환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중대한 사고</a:t>
            </a:r>
            <a:r>
              <a:rPr lang="en-US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국사행위를 스스로 할 수 없는 경우</a:t>
            </a:r>
            <a:endParaRPr lang="en-US" altLang="ko-KR" sz="280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  <a:cs typeface="Arial" panose="020B0604020202020204" pitchFamily="34" charset="0"/>
            </a:endParaRPr>
          </a:p>
          <a:p>
            <a:r>
              <a:rPr lang="ko-KR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황실회의의 심의를 거친 </a:t>
            </a:r>
            <a:r>
              <a:rPr lang="ko-KR" altLang="en-US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후</a:t>
            </a:r>
            <a:r>
              <a:rPr lang="en-US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Arial" panose="020B0604020202020204" pitchFamily="34" charset="0"/>
              </a:rPr>
              <a:t>섭정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7E20FF-7DA6-46B7-AB0E-E6CBFDD0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E624B6-B9F4-4C3F-9F6E-2182D90EC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710C23B-B5E1-45A6-80F6-55643AC6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39DCFA2-D765-4CB6-8FDD-44EC099132B8}"/>
              </a:ext>
            </a:extLst>
          </p:cNvPr>
          <p:cNvSpPr txBox="1"/>
          <p:nvPr/>
        </p:nvSpPr>
        <p:spPr>
          <a:xfrm>
            <a:off x="1219969" y="6045015"/>
            <a:ext cx="27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히로히토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천황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쇼와 천황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AD6E7-E15C-47D4-860C-504AB9D8D5C3}"/>
              </a:ext>
            </a:extLst>
          </p:cNvPr>
          <p:cNvSpPr txBox="1"/>
          <p:nvPr/>
        </p:nvSpPr>
        <p:spPr>
          <a:xfrm>
            <a:off x="5182369" y="622809"/>
            <a:ext cx="540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섭정을 하는 경우</a:t>
            </a:r>
          </a:p>
        </p:txBody>
      </p:sp>
    </p:spTree>
    <p:extLst>
      <p:ext uri="{BB962C8B-B14F-4D97-AF65-F5344CB8AC3E}">
        <p14:creationId xmlns:p14="http://schemas.microsoft.com/office/powerpoint/2010/main" val="2549853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4AFD242-9A82-459C-A035-18298E55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ko-KR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일본국</a:t>
            </a:r>
            <a:r>
              <a:rPr lang="ko-KR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헌법 제</a:t>
            </a:r>
            <a:r>
              <a:rPr lang="en-US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6</a:t>
            </a:r>
            <a:r>
              <a:rPr lang="ko-KR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조 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5" name="그림 4" descr="남자, 정장, 사람, 의류이(가) 표시된 사진&#10;&#10;자동 생성된 설명">
            <a:extLst>
              <a:ext uri="{FF2B5EF4-FFF2-40B4-BE49-F238E27FC236}">
                <a16:creationId xmlns:a16="http://schemas.microsoft.com/office/drawing/2014/main" id="{6531A0B3-C9AA-49B9-9E8E-9141126BF4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7" b="29067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94AB4D-1344-4E7B-9366-9529937F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ko-KR" altLang="ko-KR" sz="24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천황은 국회의 지명에 의거하여 내각총리대신을 임명</a:t>
            </a:r>
            <a:endParaRPr lang="en-US" altLang="ko-KR" sz="240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ko-KR" sz="240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  <a:cs typeface="Times New Roman" panose="02020603050405020304" pitchFamily="18" charset="0"/>
            </a:endParaRPr>
          </a:p>
          <a:p>
            <a:r>
              <a:rPr lang="ko-KR" altLang="ko-KR" sz="24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천황은 내각의 지명에 의거하여 최고재판소의 장인 재판관을 임명</a:t>
            </a:r>
            <a:endParaRPr lang="en-US" altLang="ko-KR" sz="240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  <a:cs typeface="Times New Roman" panose="02020603050405020304" pitchFamily="18" charset="0"/>
            </a:endParaRPr>
          </a:p>
          <a:p>
            <a:endParaRPr lang="en-US" altLang="ko-KR" sz="240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o-KR" altLang="ko-KR" sz="24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중의원 의장 및 참의원 의장에 대한 천황의 임명권</a:t>
            </a:r>
            <a:r>
              <a:rPr lang="ko-KR" altLang="en-US" sz="2400" dirty="0"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은</a:t>
            </a:r>
            <a:r>
              <a:rPr lang="en-US" altLang="ko-KR" sz="24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X</a:t>
            </a:r>
            <a:endParaRPr lang="ko-KR" altLang="en-US" sz="24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5E4D1-B4FA-458B-B01C-4CE7EF7919A9}"/>
              </a:ext>
            </a:extLst>
          </p:cNvPr>
          <p:cNvSpPr txBox="1"/>
          <p:nvPr/>
        </p:nvSpPr>
        <p:spPr>
          <a:xfrm>
            <a:off x="1696720" y="6256048"/>
            <a:ext cx="430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99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대 내각총리대신 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스가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요시히데</a:t>
            </a:r>
            <a:r>
              <a:rPr lang="en-US" altLang="ko-KR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＇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7400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88A15D3C-2894-40B2-8196-EBC652379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608" y="4526441"/>
            <a:ext cx="6899241" cy="16093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ko-KR" sz="5400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일본국</a:t>
            </a:r>
            <a:r>
              <a:rPr lang="ko-KR" altLang="ko-KR" sz="54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헌법 제</a:t>
            </a:r>
            <a:r>
              <a:rPr lang="en-US" altLang="ko-KR" sz="54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7</a:t>
            </a:r>
            <a:r>
              <a:rPr lang="ko-KR" altLang="ko-KR" sz="54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조</a:t>
            </a:r>
            <a:endParaRPr lang="en-US" sz="5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C6F186-990E-4A9E-9C75-88580953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표 4">
            <a:extLst>
              <a:ext uri="{FF2B5EF4-FFF2-40B4-BE49-F238E27FC236}">
                <a16:creationId xmlns:a16="http://schemas.microsoft.com/office/drawing/2014/main" id="{D42B5F22-ADA9-45FF-B9B9-6E2E79D89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240438"/>
              </p:ext>
            </p:extLst>
          </p:nvPr>
        </p:nvGraphicFramePr>
        <p:xfrm>
          <a:off x="1088136" y="795131"/>
          <a:ext cx="10037064" cy="332750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0037064">
                  <a:extLst>
                    <a:ext uri="{9D8B030D-6E8A-4147-A177-3AD203B41FA5}">
                      <a16:colId xmlns:a16="http://schemas.microsoft.com/office/drawing/2014/main" val="3367333833"/>
                    </a:ext>
                  </a:extLst>
                </a:gridCol>
              </a:tblGrid>
              <a:tr h="1054392">
                <a:tc>
                  <a:txBody>
                    <a:bodyPr/>
                    <a:lstStyle/>
                    <a:p>
                      <a:pPr latinLnBrk="1"/>
                      <a:r>
                        <a:rPr lang="ko-KR" altLang="ko-KR" sz="27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천황은 내각의 조언과 승인에 의하여</a:t>
                      </a:r>
                      <a:r>
                        <a:rPr lang="en-US" altLang="ko-KR" sz="27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ko-KR" sz="27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국민을 위하여 다음의 국사에 관한 행위를 행한다</a:t>
                      </a:r>
                      <a:r>
                        <a:rPr lang="en-US" altLang="ko-KR" sz="27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.</a:t>
                      </a:r>
                      <a:endParaRPr lang="ko-KR" altLang="en-US" sz="27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편지체" panose="02030504000101010101" pitchFamily="18" charset="-127"/>
                        <a:ea typeface="휴먼편지체" panose="02030504000101010101" pitchFamily="18" charset="-127"/>
                      </a:endParaRPr>
                    </a:p>
                  </a:txBody>
                  <a:tcPr marL="173367" marR="104021" marT="104021" marB="104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395468"/>
                  </a:ext>
                </a:extLst>
              </a:tr>
              <a:tr h="4198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1.</a:t>
                      </a:r>
                      <a:r>
                        <a:rPr lang="ko-KR" altLang="ko-KR" sz="18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헌법 개정</a:t>
                      </a:r>
                      <a:r>
                        <a:rPr lang="en-US" altLang="ko-KR" sz="18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ko-KR" sz="18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법률</a:t>
                      </a:r>
                      <a:r>
                        <a:rPr lang="en-US" altLang="ko-KR" sz="18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ko-KR" sz="18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정령 및 조약을 공포하는 일</a:t>
                      </a:r>
                      <a:endParaRPr lang="ko-KR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편지체" panose="02030504000101010101" pitchFamily="18" charset="-127"/>
                        <a:ea typeface="휴먼편지체" panose="02030504000101010101" pitchFamily="18" charset="-127"/>
                      </a:endParaRPr>
                    </a:p>
                  </a:txBody>
                  <a:tcPr marL="173367" marR="90151" marT="90151" marB="901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48343"/>
                  </a:ext>
                </a:extLst>
              </a:tr>
              <a:tr h="4198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2.</a:t>
                      </a:r>
                      <a:r>
                        <a:rPr lang="ko-KR" altLang="ko-KR" sz="18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국회를 소집하는 일</a:t>
                      </a:r>
                      <a:r>
                        <a:rPr lang="en-US" altLang="ko-KR" sz="18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.</a:t>
                      </a:r>
                      <a:endParaRPr lang="ko-KR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편지체" panose="02030504000101010101" pitchFamily="18" charset="-127"/>
                        <a:ea typeface="휴먼편지체" panose="02030504000101010101" pitchFamily="18" charset="-127"/>
                      </a:endParaRPr>
                    </a:p>
                  </a:txBody>
                  <a:tcPr marL="173367" marR="90151" marT="90151" marB="901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451152"/>
                  </a:ext>
                </a:extLst>
              </a:tr>
              <a:tr h="4198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3.</a:t>
                      </a:r>
                      <a:r>
                        <a:rPr lang="ko-KR" altLang="ko-KR" sz="18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중의원을 해산하는 일</a:t>
                      </a:r>
                      <a:r>
                        <a:rPr lang="en-US" altLang="ko-KR" sz="18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.</a:t>
                      </a:r>
                      <a:endParaRPr lang="ko-KR" alt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편지체" panose="02030504000101010101" pitchFamily="18" charset="-127"/>
                        <a:ea typeface="휴먼편지체" panose="02030504000101010101" pitchFamily="18" charset="-127"/>
                      </a:endParaRPr>
                    </a:p>
                  </a:txBody>
                  <a:tcPr marL="173367" marR="90151" marT="90151" marB="901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558678"/>
                  </a:ext>
                </a:extLst>
              </a:tr>
              <a:tr h="4198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4.</a:t>
                      </a:r>
                      <a:r>
                        <a:rPr lang="ko-KR" altLang="ko-KR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국회의원 총선거의 시행을 공시하는 일</a:t>
                      </a:r>
                      <a:r>
                        <a:rPr lang="en-US" altLang="ko-KR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.</a:t>
                      </a:r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편지체" panose="02030504000101010101" pitchFamily="18" charset="-127"/>
                        <a:ea typeface="휴먼편지체" panose="02030504000101010101" pitchFamily="18" charset="-127"/>
                      </a:endParaRPr>
                    </a:p>
                  </a:txBody>
                  <a:tcPr marL="173367" marR="90151" marT="90151" marB="901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903998"/>
                  </a:ext>
                </a:extLst>
              </a:tr>
              <a:tr h="4198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5.</a:t>
                      </a:r>
                      <a:r>
                        <a:rPr lang="ko-KR" altLang="ko-KR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국무대신 및 법률이 정하는 기타 관리의 임면과 전권위임장 및 대사</a:t>
                      </a:r>
                      <a:r>
                        <a:rPr lang="en-US" altLang="ko-KR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ko-KR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大使</a:t>
                      </a:r>
                      <a:r>
                        <a:rPr lang="en-US" altLang="ko-KR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) </a:t>
                      </a:r>
                      <a:r>
                        <a:rPr lang="ko-KR" altLang="ko-KR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및 공사의 신임장을 인증하는 일</a:t>
                      </a:r>
                      <a:r>
                        <a:rPr lang="en-US" altLang="ko-KR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  <a:cs typeface="+mn-cs"/>
                        </a:rPr>
                        <a:t>.</a:t>
                      </a:r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편지체" panose="02030504000101010101" pitchFamily="18" charset="-127"/>
                        <a:ea typeface="휴먼편지체" panose="02030504000101010101" pitchFamily="18" charset="-127"/>
                      </a:endParaRPr>
                    </a:p>
                  </a:txBody>
                  <a:tcPr marL="173367" marR="90151" marT="90151" marB="901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479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7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3DE20A1-AB11-4225-9724-44E1B0E8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ko-KR" altLang="en-US" sz="9600" dirty="0">
                <a:solidFill>
                  <a:srgbClr val="FFFFFF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목차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152373-78F0-434A-9518-39D09EDB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Autofit/>
          </a:bodyPr>
          <a:lstStyle/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천황제의 의미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상징적 존재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천황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천황이라는 이름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신성 불가침의 존재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천황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헌법의 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천황</a:t>
            </a:r>
            <a:r>
              <a:rPr lang="en-US" altLang="ko-KR" sz="28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4543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96EAE45-4A7F-4104-BDC2-49728B6C4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7C42483-9FB4-4C1A-B319-1B129FD65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F43D295-4374-4195-98CF-40620F291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A156E1A-DF2F-43D2-B94E-E62A14ACB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graphicFrame>
        <p:nvGraphicFramePr>
          <p:cNvPr id="9" name="표 4">
            <a:extLst>
              <a:ext uri="{FF2B5EF4-FFF2-40B4-BE49-F238E27FC236}">
                <a16:creationId xmlns:a16="http://schemas.microsoft.com/office/drawing/2014/main" id="{92DB3BF4-D678-4634-9946-5E019DF1A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41377"/>
              </p:ext>
            </p:extLst>
          </p:nvPr>
        </p:nvGraphicFramePr>
        <p:xfrm>
          <a:off x="1093236" y="2003736"/>
          <a:ext cx="10005527" cy="307735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0005527">
                  <a:extLst>
                    <a:ext uri="{9D8B030D-6E8A-4147-A177-3AD203B41FA5}">
                      <a16:colId xmlns:a16="http://schemas.microsoft.com/office/drawing/2014/main" val="3367333833"/>
                    </a:ext>
                  </a:extLst>
                </a:gridCol>
              </a:tblGrid>
              <a:tr h="804249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휴먼편지체" panose="02030504000101010101" pitchFamily="18" charset="-127"/>
                        <a:ea typeface="휴먼편지체" panose="02030504000101010101" pitchFamily="18" charset="-127"/>
                      </a:endParaRPr>
                    </a:p>
                  </a:txBody>
                  <a:tcPr marL="173367" marR="104021" marT="104021" marB="10402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395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6. </a:t>
                      </a:r>
                      <a:r>
                        <a:rPr lang="ko-KR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대사</a:t>
                      </a:r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(</a:t>
                      </a:r>
                      <a:r>
                        <a:rPr lang="ko-KR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大赦</a:t>
                      </a:r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), </a:t>
                      </a:r>
                      <a:r>
                        <a:rPr lang="ko-KR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특사</a:t>
                      </a:r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, </a:t>
                      </a:r>
                      <a:r>
                        <a:rPr lang="ko-KR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감형</a:t>
                      </a:r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, </a:t>
                      </a:r>
                      <a:r>
                        <a:rPr lang="ko-KR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형의 집행 면제 및 복권을 인증하는 일</a:t>
                      </a:r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.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휴먼편지체" panose="02030504000101010101" pitchFamily="18" charset="-127"/>
                        <a:ea typeface="휴먼편지체" panose="02030504000101010101" pitchFamily="18" charset="-127"/>
                      </a:endParaRPr>
                    </a:p>
                  </a:txBody>
                  <a:tcPr marL="173367" marR="90151" marT="90151" marB="901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48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kern="120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7. </a:t>
                      </a:r>
                      <a:r>
                        <a:rPr lang="ko-KR" altLang="ko-KR" sz="1800" b="0" kern="120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영전을 수여하는 일</a:t>
                      </a:r>
                      <a:r>
                        <a:rPr lang="en-US" altLang="ko-KR" sz="1800" b="0" kern="120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.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휴먼편지체" panose="02030504000101010101" pitchFamily="18" charset="-127"/>
                        <a:ea typeface="휴먼편지체" panose="02030504000101010101" pitchFamily="18" charset="-127"/>
                      </a:endParaRPr>
                    </a:p>
                  </a:txBody>
                  <a:tcPr marL="173367" marR="90151" marT="90151" marB="901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451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kern="120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8. </a:t>
                      </a:r>
                      <a:r>
                        <a:rPr lang="ko-KR" altLang="ko-KR" sz="1800" b="0" kern="120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비준서 및 법률이 정하는 기타 외교 문서를 인증하는 일</a:t>
                      </a:r>
                      <a:r>
                        <a:rPr lang="en-US" altLang="ko-KR" sz="1800" b="0" kern="120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.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휴먼편지체" panose="02030504000101010101" pitchFamily="18" charset="-127"/>
                        <a:ea typeface="휴먼편지체" panose="02030504000101010101" pitchFamily="18" charset="-127"/>
                      </a:endParaRPr>
                    </a:p>
                  </a:txBody>
                  <a:tcPr marL="173367" marR="90151" marT="90151" marB="901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558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kern="120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9. </a:t>
                      </a:r>
                      <a:r>
                        <a:rPr lang="ko-KR" altLang="ko-KR" sz="1800" b="0" kern="120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외국의 대사 및 공사를 접수하는 일</a:t>
                      </a:r>
                      <a:r>
                        <a:rPr lang="en-US" altLang="ko-KR" sz="1800" b="0" kern="120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.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휴먼편지체" panose="02030504000101010101" pitchFamily="18" charset="-127"/>
                        <a:ea typeface="휴먼편지체" panose="02030504000101010101" pitchFamily="18" charset="-127"/>
                      </a:endParaRPr>
                    </a:p>
                  </a:txBody>
                  <a:tcPr marL="173367" marR="90151" marT="90151" marB="901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903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10. </a:t>
                      </a:r>
                      <a:r>
                        <a:rPr lang="ko-KR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의식을 행하는 일</a:t>
                      </a:r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  <a:effectLst/>
                          <a:latin typeface="휴먼편지체" panose="02030504000101010101" pitchFamily="18" charset="-127"/>
                          <a:ea typeface="휴먼편지체" panose="02030504000101010101" pitchFamily="18" charset="-127"/>
                        </a:rPr>
                        <a:t>.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휴먼편지체" panose="02030504000101010101" pitchFamily="18" charset="-127"/>
                        <a:ea typeface="휴먼편지체" panose="02030504000101010101" pitchFamily="18" charset="-127"/>
                      </a:endParaRPr>
                    </a:p>
                  </a:txBody>
                  <a:tcPr marL="173367" marR="90151" marT="90151" marB="901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479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921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601C2A3-715C-4CF0-A9FA-0DD3CBFD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ko-KR" dirty="0" err="1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일본국</a:t>
            </a:r>
            <a:r>
              <a:rPr lang="ko-KR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헌법 제</a:t>
            </a:r>
            <a:r>
              <a:rPr lang="en-US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8</a:t>
            </a:r>
            <a:r>
              <a:rPr lang="ko-KR" altLang="ko-KR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조 </a:t>
            </a:r>
            <a:endParaRPr lang="ko-KR" altLang="en-US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3CF7F3-CD44-41A7-A2EA-486F4908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77894"/>
            <a:ext cx="10058400" cy="3851787"/>
          </a:xfrm>
        </p:spPr>
        <p:txBody>
          <a:bodyPr>
            <a:normAutofit/>
          </a:bodyPr>
          <a:lstStyle/>
          <a:p>
            <a:endParaRPr lang="en-US" altLang="ko-KR" sz="280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  <a:cs typeface="Times New Roman" panose="02020603050405020304" pitchFamily="18" charset="0"/>
            </a:endParaRPr>
          </a:p>
          <a:p>
            <a:r>
              <a:rPr lang="ko-KR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황실에 </a:t>
            </a:r>
            <a:r>
              <a:rPr lang="ko-KR" altLang="en-US" sz="2800" dirty="0"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재산 양도</a:t>
            </a:r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  <a:cs typeface="Times New Roman" panose="02020603050405020304" pitchFamily="18" charset="0"/>
            </a:endParaRPr>
          </a:p>
          <a:p>
            <a:endParaRPr lang="en-US" altLang="ko-KR" sz="2800" dirty="0">
              <a:latin typeface="휴먼편지체" panose="02030504000101010101" pitchFamily="18" charset="-127"/>
              <a:ea typeface="휴먼편지체" panose="02030504000101010101" pitchFamily="18" charset="-127"/>
              <a:cs typeface="Times New Roman" panose="02020603050405020304" pitchFamily="18" charset="0"/>
            </a:endParaRPr>
          </a:p>
          <a:p>
            <a:r>
              <a:rPr lang="ko-KR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황실이 재산을 </a:t>
            </a:r>
            <a:r>
              <a:rPr lang="ko-KR" altLang="en-US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양도</a:t>
            </a:r>
            <a:r>
              <a:rPr lang="en-US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사여</a:t>
            </a:r>
            <a:endParaRPr lang="en-US" altLang="ko-KR" sz="280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  <a:cs typeface="Times New Roman" panose="02020603050405020304" pitchFamily="18" charset="0"/>
            </a:endParaRPr>
          </a:p>
          <a:p>
            <a:endParaRPr lang="en-US" altLang="ko-KR" sz="2800" dirty="0">
              <a:effectLst/>
              <a:latin typeface="휴먼편지체" panose="02030504000101010101" pitchFamily="18" charset="-127"/>
              <a:ea typeface="휴먼편지체" panose="02030504000101010101" pitchFamily="18" charset="-127"/>
              <a:cs typeface="Times New Roman" panose="02020603050405020304" pitchFamily="18" charset="0"/>
            </a:endParaRPr>
          </a:p>
          <a:p>
            <a:r>
              <a:rPr lang="ko-KR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국회의 의결에</a:t>
            </a:r>
            <a:r>
              <a:rPr lang="en-US" altLang="ko-KR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2800" dirty="0">
                <a:effectLst/>
                <a:latin typeface="휴먼편지체" panose="02030504000101010101" pitchFamily="18" charset="-127"/>
                <a:ea typeface="휴먼편지체" panose="02030504000101010101" pitchFamily="18" charset="-127"/>
                <a:cs typeface="Times New Roman" panose="02020603050405020304" pitchFamily="18" charset="0"/>
              </a:rPr>
              <a:t>의거</a:t>
            </a:r>
            <a:endParaRPr lang="ko-KR" altLang="en-US" sz="28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1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68C84B8E-16E8-4E54-B4AC-84CE5159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0E9ACB5-FC44-4C7E-B934-4B3073FB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110054"/>
            <a:ext cx="6558608" cy="458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latinLnBrk="0">
              <a:lnSpc>
                <a:spcPct val="80000"/>
              </a:lnSpc>
            </a:pPr>
            <a:r>
              <a:rPr lang="ko-KR" altLang="en-US" sz="8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휴먼편지체" panose="02030504000101010101" pitchFamily="18" charset="-127"/>
                <a:ea typeface="휴먼편지체" panose="02030504000101010101" pitchFamily="18" charset="-127"/>
              </a:rPr>
              <a:t>감사합니다</a:t>
            </a:r>
            <a:r>
              <a:rPr lang="en-US" altLang="ko-KR" sz="8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CE9EEEA-5DB7-4DC7-AF9F-74D1C19B7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199147-B958-49C0-9BE2-65BDD892F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F70505D-EC2C-4D1A-86DE-25837780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DF20BDF-18D7-4E94-9BA1-9CEB4047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46920" y="5257800"/>
            <a:chExt cx="1080904" cy="108090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8F42242-4089-4E5D-95C3-C113C73DA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96F87F1-ABB5-42FB-86BD-EED111CD3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03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254ED72-9DD8-46FA-AE92-2061148A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br>
              <a:rPr lang="en-US" altLang="ko-KR" sz="19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</a:br>
            <a:br>
              <a:rPr lang="en-US" altLang="ko-KR" sz="1900" dirty="0">
                <a:solidFill>
                  <a:schemeClr val="tx1"/>
                </a:solidFill>
              </a:rPr>
            </a:br>
            <a:br>
              <a:rPr lang="en-US" altLang="ko-KR" sz="1900" dirty="0">
                <a:solidFill>
                  <a:schemeClr val="tx1"/>
                </a:solidFill>
              </a:rPr>
            </a:br>
            <a:br>
              <a:rPr lang="en-US" altLang="ko-KR" sz="1900" dirty="0">
                <a:solidFill>
                  <a:schemeClr val="tx1"/>
                </a:solidFill>
              </a:rPr>
            </a:br>
            <a:endParaRPr lang="ko-KR" altLang="en-US" sz="190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내용 개체 틀 4" descr="사람, 넥타이, 남자, 정장이(가) 표시된 사진&#10;&#10;자동 생성된 설명">
            <a:extLst>
              <a:ext uri="{FF2B5EF4-FFF2-40B4-BE49-F238E27FC236}">
                <a16:creationId xmlns:a16="http://schemas.microsoft.com/office/drawing/2014/main" id="{9C816FBB-8311-4DEB-96A1-1B10EF2F4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96" y="1287596"/>
            <a:ext cx="3017875" cy="437373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E40B8F-20E9-4983-91CF-F5B54B843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5" y="1571198"/>
            <a:ext cx="4741962" cy="3715603"/>
          </a:xfrm>
        </p:spPr>
        <p:txBody>
          <a:bodyPr>
            <a:normAutofit/>
          </a:bodyPr>
          <a:lstStyle/>
          <a:p>
            <a:endParaRPr lang="en-US" altLang="ko-KR" sz="44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36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현재 일본의 </a:t>
            </a:r>
            <a:r>
              <a:rPr lang="en-US" altLang="ko-KR" sz="36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126</a:t>
            </a:r>
            <a:r>
              <a:rPr lang="ko-KR" altLang="en-US" sz="36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대 천황 </a:t>
            </a:r>
            <a:r>
              <a:rPr lang="en-US" altLang="ko-KR" sz="36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3600" dirty="0" err="1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나루히토</a:t>
            </a:r>
            <a:r>
              <a:rPr lang="en-US" altLang="ko-KR" sz="36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  <a:br>
              <a:rPr lang="en-US" altLang="ko-KR" sz="36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</a:br>
            <a:endParaRPr lang="en-US" altLang="ko-KR" sz="36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3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연호 </a:t>
            </a:r>
            <a:r>
              <a:rPr lang="en-US" altLang="ko-KR" sz="3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ko-KR" altLang="en-US" sz="3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레이와</a:t>
            </a:r>
            <a:endParaRPr lang="en-US" sz="36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547820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3987BE9-88E3-4D50-B10B-67CD0182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ko-KR" altLang="en-US" sz="6600" dirty="0" err="1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천황제</a:t>
            </a:r>
            <a:endParaRPr lang="ko-KR" altLang="en-US" sz="6600" dirty="0">
              <a:solidFill>
                <a:schemeClr val="tx1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그림 4" descr="꽃이(가) 표시된 사진&#10;&#10;자동 생성된 설명">
            <a:extLst>
              <a:ext uri="{FF2B5EF4-FFF2-40B4-BE49-F238E27FC236}">
                <a16:creationId xmlns:a16="http://schemas.microsoft.com/office/drawing/2014/main" id="{D38DE66F-64C2-4723-8D36-7609AD9A8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6" y="1687625"/>
            <a:ext cx="3573675" cy="357367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4573E7-6684-4EE9-A9E7-C9A7A09E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일본의 천황을 중심으로 한 국가 제도</a:t>
            </a:r>
            <a:r>
              <a:rPr lang="en-US" altLang="ko-KR" sz="3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  <a:p>
            <a:endParaRPr lang="en-US" altLang="ko-KR" sz="36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3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제국 헌법의 군주제</a:t>
            </a:r>
            <a:endParaRPr lang="en-US" altLang="ko-KR" sz="36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ko-KR" alt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294153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우산이(가) 표시된 사진&#10;&#10;자동 생성된 설명">
            <a:extLst>
              <a:ext uri="{FF2B5EF4-FFF2-40B4-BE49-F238E27FC236}">
                <a16:creationId xmlns:a16="http://schemas.microsoft.com/office/drawing/2014/main" id="{21E4E802-F1EF-4C57-B3F4-A34E90A0A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b="811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ECC791B-CEE1-4285-AD67-99624513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ko-KR" altLang="en-US" sz="6600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일본의 상징적 존재</a:t>
            </a: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76DD6A53-F00C-44B0-9155-06FCEE92E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 lnSpcReduction="10000"/>
          </a:bodyPr>
          <a:lstStyle/>
          <a:p>
            <a:pPr latinLnBrk="0"/>
            <a:endParaRPr lang="en-US" altLang="ko-KR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latinLnBrk="0"/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헌법이 정한 국사에 관한 행위</a:t>
            </a:r>
            <a:endParaRPr lang="en-US" altLang="ko-KR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latinLnBrk="0"/>
            <a:endParaRPr lang="en-US" altLang="ko-KR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latinLnBrk="0"/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국정에 대한 권능은 갖지 못함</a:t>
            </a:r>
            <a:endParaRPr lang="en-US" altLang="ko-KR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latinLnBrk="0"/>
            <a:endParaRPr lang="en-US" altLang="ko-KR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latinLnBrk="0"/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총리가 실질적인 국가 원수</a:t>
            </a:r>
          </a:p>
          <a:p>
            <a:endParaRPr lang="en-US" dirty="0"/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19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240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우산이(가) 표시된 사진&#10;&#10;자동 생성된 설명">
            <a:extLst>
              <a:ext uri="{FF2B5EF4-FFF2-40B4-BE49-F238E27FC236}">
                <a16:creationId xmlns:a16="http://schemas.microsoft.com/office/drawing/2014/main" id="{2241D32F-ABB6-4123-A404-2E4D2D4B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b="811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93BB91FA-A650-48E8-9C5B-E323AFFE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제국의회가 입법권을 행사해도 거부 가능</a:t>
            </a:r>
            <a:endParaRPr lang="en-US" altLang="ko-KR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국무대신이 천황을 보좌</a:t>
            </a:r>
            <a:endParaRPr lang="en-US" altLang="ko-KR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endParaRPr lang="en-US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40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사법권은 법률에 따라 재판소가 수행</a:t>
            </a:r>
            <a:endParaRPr lang="en-US" sz="40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533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024192-6EB4-471A-B49F-34CC0D83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천황이라는 이름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내용 개체 틀 2">
            <a:extLst>
              <a:ext uri="{FF2B5EF4-FFF2-40B4-BE49-F238E27FC236}">
                <a16:creationId xmlns:a16="http://schemas.microsoft.com/office/drawing/2014/main" id="{90EA4C23-96D5-4960-8AC7-8225DBF9F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227610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38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BF0439E-8FFC-46A6-A428-8F8A12F3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신성 불가침의 존재 </a:t>
            </a:r>
            <a:r>
              <a:rPr lang="en-US" altLang="ko-KR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천황</a:t>
            </a:r>
            <a:r>
              <a:rPr lang="en-US" altLang="ko-KR" dirty="0">
                <a:solidFill>
                  <a:schemeClr val="tx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’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내용 개체 틀 5" descr="실내, 사람, 테이블, 서있는이(가) 표시된 사진&#10;&#10;자동 생성된 설명">
            <a:extLst>
              <a:ext uri="{FF2B5EF4-FFF2-40B4-BE49-F238E27FC236}">
                <a16:creationId xmlns:a16="http://schemas.microsoft.com/office/drawing/2014/main" id="{E631138E-5CB9-4E54-849D-2D646DF9E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560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3B63FD-DD6A-4223-8272-D58E43D5EBC9}"/>
              </a:ext>
            </a:extLst>
          </p:cNvPr>
          <p:cNvSpPr txBox="1"/>
          <p:nvPr/>
        </p:nvSpPr>
        <p:spPr>
          <a:xfrm>
            <a:off x="6550924" y="2927444"/>
            <a:ext cx="4920019" cy="3244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천황의 존엄을 침해하는 행위</a:t>
            </a:r>
            <a:r>
              <a:rPr lang="en-US" altLang="ko-KR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: </a:t>
            </a:r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불경죄로 의율</a:t>
            </a:r>
            <a:endParaRPr lang="en-US" altLang="ko-KR" sz="32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ko-KR" sz="32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신의 혈통이기 때문에 </a:t>
            </a:r>
            <a:r>
              <a:rPr lang="en-US" altLang="ko-KR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</a:t>
            </a:r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인간</a:t>
            </a:r>
            <a:r>
              <a:rPr lang="en-US" altLang="ko-KR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‘ </a:t>
            </a:r>
            <a:r>
              <a:rPr lang="ko-KR" altLang="en-US" sz="32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성씨가 없음</a:t>
            </a:r>
          </a:p>
        </p:txBody>
      </p:sp>
    </p:spTree>
    <p:extLst>
      <p:ext uri="{BB962C8B-B14F-4D97-AF65-F5344CB8AC3E}">
        <p14:creationId xmlns:p14="http://schemas.microsoft.com/office/powerpoint/2010/main" val="3587487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840FD25-8D18-4087-89A3-8E563FDC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746" y="909828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atinLnBrk="0"/>
            <a:r>
              <a:rPr lang="ko-KR" altLang="en-US" sz="6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 헌법의 천황</a:t>
            </a:r>
          </a:p>
        </p:txBody>
      </p:sp>
      <p:pic>
        <p:nvPicPr>
          <p:cNvPr id="6" name="내용 개체 틀 5" descr="사진, 건물, 사람들, 테이블이(가) 표시된 사진&#10;&#10;자동 생성된 설명">
            <a:extLst>
              <a:ext uri="{FF2B5EF4-FFF2-40B4-BE49-F238E27FC236}">
                <a16:creationId xmlns:a16="http://schemas.microsoft.com/office/drawing/2014/main" id="{69568BF6-EE6D-4436-8923-C892B7054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r="10633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4E4CC6-560D-4535-B6BA-2B6639B53F93}"/>
              </a:ext>
            </a:extLst>
          </p:cNvPr>
          <p:cNvSpPr txBox="1"/>
          <p:nvPr/>
        </p:nvSpPr>
        <p:spPr>
          <a:xfrm>
            <a:off x="7813550" y="3286759"/>
            <a:ext cx="381677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ko-KR" altLang="en-US" sz="2400" dirty="0" err="1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일본국</a:t>
            </a:r>
            <a:r>
              <a:rPr lang="en-US" altLang="ko-KR" sz="2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sz="2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헌법 공포 당시의 모습</a:t>
            </a:r>
            <a:endParaRPr lang="en-US" altLang="ko-KR" sz="16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ko-KR" sz="24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ko-KR" altLang="en-US" sz="2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일본의 헌법 </a:t>
            </a:r>
            <a:r>
              <a:rPr lang="en-US" altLang="ko-KR" sz="2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: </a:t>
            </a:r>
            <a:r>
              <a:rPr lang="ko-KR" altLang="en-US" sz="2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평화헌법</a:t>
            </a:r>
            <a:endParaRPr lang="en-US" altLang="ko-KR" sz="24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ko-KR" sz="24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ko-KR" altLang="en-US" sz="2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천황의 규정</a:t>
            </a:r>
            <a:endParaRPr lang="en-US" altLang="ko-KR" sz="24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ko-KR" altLang="en-US" sz="2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천황의 의무</a:t>
            </a:r>
            <a:endParaRPr lang="en-US" altLang="ko-KR" sz="24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ko-KR" altLang="en-US" sz="24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천황의 권리</a:t>
            </a:r>
            <a:endParaRPr lang="en-US" altLang="ko-KR" sz="240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ko-KR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602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Office PowerPoint</Application>
  <PresentationFormat>와이드스크린</PresentationFormat>
  <Paragraphs>121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휴먼편지체</vt:lpstr>
      <vt:lpstr>Calibri</vt:lpstr>
      <vt:lpstr>Rockwell</vt:lpstr>
      <vt:lpstr>Rockwell Condensed</vt:lpstr>
      <vt:lpstr>Rockwell Extra Bold</vt:lpstr>
      <vt:lpstr>Wingdings</vt:lpstr>
      <vt:lpstr>목판</vt:lpstr>
      <vt:lpstr>일본의 천황제</vt:lpstr>
      <vt:lpstr>목차</vt:lpstr>
      <vt:lpstr>    </vt:lpstr>
      <vt:lpstr>천황제</vt:lpstr>
      <vt:lpstr>일본의 상징적 존재</vt:lpstr>
      <vt:lpstr>PowerPoint 프레젠테이션</vt:lpstr>
      <vt:lpstr>천황이라는 이름</vt:lpstr>
      <vt:lpstr>신성 불가침의 존재 ‘천황’</vt:lpstr>
      <vt:lpstr>일본 헌법의 천황</vt:lpstr>
      <vt:lpstr>일본국 헌법 제 1조 </vt:lpstr>
      <vt:lpstr>PowerPoint 프레젠테이션</vt:lpstr>
      <vt:lpstr>일본국 헌법 제 2조 </vt:lpstr>
      <vt:lpstr>PowerPoint 프레젠테이션</vt:lpstr>
      <vt:lpstr>일본국 헌법 제 3조 </vt:lpstr>
      <vt:lpstr>일본국 헌법 제 4조</vt:lpstr>
      <vt:lpstr>일본국 헌법 제 5조 </vt:lpstr>
      <vt:lpstr>PowerPoint 프레젠테이션</vt:lpstr>
      <vt:lpstr>일본국 헌법 제 6조 </vt:lpstr>
      <vt:lpstr>PowerPoint 프레젠테이션</vt:lpstr>
      <vt:lpstr>PowerPoint 프레젠테이션</vt:lpstr>
      <vt:lpstr>일본국 헌법 제 8조 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천황제</dc:title>
  <dc:creator>Chan Joong Kim</dc:creator>
  <cp:lastModifiedBy>Chan Joong Kim</cp:lastModifiedBy>
  <cp:revision>1</cp:revision>
  <dcterms:created xsi:type="dcterms:W3CDTF">2020-09-25T07:47:05Z</dcterms:created>
  <dcterms:modified xsi:type="dcterms:W3CDTF">2020-09-25T07:47:15Z</dcterms:modified>
</cp:coreProperties>
</file>