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48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59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4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8323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0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39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7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3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5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17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6567DA8-5133-4A51-810B-EF65F765A98B}" type="datetimeFigureOut">
              <a:rPr lang="ko-KR" altLang="en-US" smtClean="0"/>
              <a:t>2021-04-06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C1BF2D-A058-439A-8DF9-61067F99F6F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1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1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etroarchive.jp/content/history.htm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A5936-CD15-4646-9159-F2DEB8CB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ko-KR" altLang="en-US" sz="5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대중문화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D05FF0-84D8-42A1-8C4E-974D62D01C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err="1"/>
              <a:t>일본어일본학과</a:t>
            </a:r>
            <a:r>
              <a:rPr lang="ko-KR" altLang="en-US" b="1" dirty="0"/>
              <a:t> </a:t>
            </a:r>
            <a:r>
              <a:rPr lang="en-US" altLang="ko-KR" b="1" dirty="0"/>
              <a:t>22001808 </a:t>
            </a:r>
            <a:r>
              <a:rPr lang="ko-KR" altLang="en-US" b="1" dirty="0"/>
              <a:t>이인원</a:t>
            </a:r>
          </a:p>
        </p:txBody>
      </p:sp>
    </p:spTree>
    <p:extLst>
      <p:ext uri="{BB962C8B-B14F-4D97-AF65-F5344CB8AC3E}">
        <p14:creationId xmlns:p14="http://schemas.microsoft.com/office/powerpoint/2010/main" val="274224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만화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영화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영화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-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무성영화에서 유성영화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소리가 있는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indent="0"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아라시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칸쥬로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오코치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덴지로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반도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츠마사부로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동양극장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일본극장등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극장 건설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9204960" y="542794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아라시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칸쥬로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 descr="텍스트, 벽, 실내이(가) 표시된 사진&#10;&#10;자동 생성된 설명">
            <a:extLst>
              <a:ext uri="{FF2B5EF4-FFF2-40B4-BE49-F238E27FC236}">
                <a16:creationId xmlns:a16="http://schemas.microsoft.com/office/drawing/2014/main" id="{0F208CB9-799D-4FE9-A702-1C77306A8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097645"/>
            <a:ext cx="237744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만화</a:t>
            </a:r>
            <a:r>
              <a:rPr lang="en-US" altLang="ko-KR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영화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만화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만화계에도 제작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투자 활발화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-70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넘게 시리즈를 이어가고 있는 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이시로의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고지라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</a:p>
          <a:p>
            <a:pPr marL="0" indent="0"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나가이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고의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마징가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591550" y="5318284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국민 애니메이션 이었던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마징가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Z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B474E9A-622C-430C-9E66-EA89DC97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43" y="1898460"/>
            <a:ext cx="2452497" cy="315197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7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생활양식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여성의 사회 진출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타자수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버스안내양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모던걸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라고 불림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8393430" y="4700589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>
                <a:solidFill>
                  <a:srgbClr val="333333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버스 안내양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51513C-1B41-49EA-AD41-C7F75A92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2032517"/>
            <a:ext cx="2257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생활양식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40781"/>
            <a:ext cx="9601200" cy="3581400"/>
          </a:xfrm>
        </p:spPr>
        <p:txBody>
          <a:bodyPr/>
          <a:lstStyle/>
          <a:p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생활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양식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지하철이 개발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철도 회사 연선에 토지 건설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터미널역의 부대시설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쇼핑 즐김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CB68252-F290-4781-9B24-45D390EDC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30" y="2578946"/>
            <a:ext cx="2642870" cy="19832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생활양식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중산층 일반화</a:t>
            </a:r>
          </a:p>
          <a:p>
            <a:pPr lvl="1"/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초기부터 일반화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기차역 내 백화점인 한큐 백화점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미츠코시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백화점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서양에서 귀향한 사업가들이 레스토랑 창업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카페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양식 메뉴 유통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FF39B-2473-446F-8302-52519FE65AA9}"/>
              </a:ext>
            </a:extLst>
          </p:cNvPr>
          <p:cNvSpPr txBox="1"/>
          <p:nvPr/>
        </p:nvSpPr>
        <p:spPr>
          <a:xfrm>
            <a:off x="9399270" y="5070753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중산층 부부의 모습</a:t>
            </a:r>
            <a:endParaRPr lang="en-US" altLang="ko-KR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FF72470-B049-4DF1-B7A6-C8D825FF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098" y="1452159"/>
            <a:ext cx="2342309" cy="347036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28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음악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서양 음악</a:t>
            </a: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프랑스 샹송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미국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재스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아르헨티나 탱고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축음기의 보급으로 활성화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라디오 방송의 시작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9810750" y="4536282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축음기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벽, 실내이(가) 표시된 사진&#10;&#10;자동 생성된 설명">
            <a:extLst>
              <a:ext uri="{FF2B5EF4-FFF2-40B4-BE49-F238E27FC236}">
                <a16:creationId xmlns:a16="http://schemas.microsoft.com/office/drawing/2014/main" id="{C84B9F7C-7310-46B1-B4B2-DECD88688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65" y="2026682"/>
            <a:ext cx="3256328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음악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165877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뮤지션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작곡가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핫토리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료이치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코가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마사오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나카야마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신페이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가수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아와야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노리코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딕미네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87552" lvl="2" indent="0">
              <a:buNone/>
            </a:pP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10105753" y="478917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딕 미네</a:t>
            </a:r>
          </a:p>
        </p:txBody>
      </p:sp>
      <p:pic>
        <p:nvPicPr>
          <p:cNvPr id="8" name="그림 7" descr="텍스트, 사람, 남자, 실내이(가) 표시된 사진&#10;&#10;자동 생성된 설명">
            <a:extLst>
              <a:ext uri="{FF2B5EF4-FFF2-40B4-BE49-F238E27FC236}">
                <a16:creationId xmlns:a16="http://schemas.microsoft.com/office/drawing/2014/main" id="{E6D7AD3C-7F84-473F-8F7F-DAD2BA00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0" y="193167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음악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685698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더 베스트 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도쿄 방송 계열국에서 방영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위 부터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위까지 랭킹 차트 도입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랭킹제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시스템이 파격적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6A8A1-25D9-4039-8D96-39C69181CC54}"/>
              </a:ext>
            </a:extLst>
          </p:cNvPr>
          <p:cNvSpPr txBox="1"/>
          <p:nvPr/>
        </p:nvSpPr>
        <p:spPr>
          <a:xfrm>
            <a:off x="8591550" y="4905159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더 베스트 텐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1C00ECA-EB1C-4745-991D-E609DE3A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508" y="1939696"/>
            <a:ext cx="4812871" cy="270933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98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관련 동영상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ECAB709-4342-4F22-9B32-41D9A8FC1B89}"/>
              </a:ext>
            </a:extLst>
          </p:cNvPr>
          <p:cNvSpPr txBox="1">
            <a:spLocks/>
          </p:cNvSpPr>
          <p:nvPr/>
        </p:nvSpPr>
        <p:spPr>
          <a:xfrm>
            <a:off x="1691640" y="4029314"/>
            <a:ext cx="9601200" cy="282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552" lvl="2" indent="0">
              <a:buFont typeface="Franklin Gothic Book" panose="020B0503020102020204" pitchFamily="34" charset="0"/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27D1F190-9992-4CEF-A87D-445759E7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80" y="5355431"/>
            <a:ext cx="9601200" cy="720090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https://metroarchive.jp/content/history.html/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18D28E-7A10-4814-A39B-7F412AAF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15" y="1888992"/>
            <a:ext cx="7645544" cy="3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C62028-250E-4214-ADCC-6D042E4A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807752-AC51-4349-9F2F-CDB9A0AA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 </a:t>
            </a:r>
            <a:r>
              <a:rPr lang="en-US" altLang="ko-KR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대중문화의 바탕</a:t>
            </a:r>
            <a:r>
              <a:rPr lang="en-US" altLang="ko-KR" sz="35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대중문화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문학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만화</a:t>
            </a:r>
            <a:r>
              <a:rPr lang="en-US" altLang="ko-KR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영화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생활양식</a:t>
            </a:r>
            <a:endParaRPr lang="en-US" altLang="ko-KR" sz="2500" b="1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/>
            <a:r>
              <a:rPr lang="ko-KR" altLang="en-US" sz="2500" b="1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음악</a:t>
            </a:r>
          </a:p>
        </p:txBody>
      </p:sp>
    </p:spTree>
    <p:extLst>
      <p:ext uri="{BB962C8B-B14F-4D97-AF65-F5344CB8AC3E}">
        <p14:creationId xmlns:p14="http://schemas.microsoft.com/office/powerpoint/2010/main" val="34618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 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대중문화의 바탕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80267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모던은 초기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1930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화양절충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+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서양식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전전부터 서양 문물 적극 수용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5C771-ED65-49D6-8E39-6BACE4324C12}"/>
              </a:ext>
            </a:extLst>
          </p:cNvPr>
          <p:cNvSpPr txBox="1"/>
          <p:nvPr/>
        </p:nvSpPr>
        <p:spPr>
          <a:xfrm>
            <a:off x="9037320" y="468630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선전물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A4E51D6-51A1-4BAD-B3CE-E4DA8FBD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14" y="2095734"/>
            <a:ext cx="3537026" cy="24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 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대중문화의 바탕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대도시 중심 대량소비사회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도쿄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요모하마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오사카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구미 기업의 진출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대도시 중심 독자적 문화 조성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72DA1E7-B071-4746-BF1E-DE30E3CD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65" y="3429000"/>
            <a:ext cx="3603208" cy="22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 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대중문화의 바탕</a:t>
            </a:r>
            <a:r>
              <a:rPr lang="en-US" altLang="ko-KR" sz="4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모던의 몰락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- 5.15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2.26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사건 이후 군부 대두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- 1937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중일 전쟁 발발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국제 관계의 긴장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도쿄 올림픽 반납 후 쇼와 모던 끝을 맞이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ED3851F4-5AEB-46F2-A02B-BC870992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20" y="1638300"/>
            <a:ext cx="2250880" cy="3581400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499AB69-2401-44E7-9A9A-02F4D1A154F3}"/>
              </a:ext>
            </a:extLst>
          </p:cNvPr>
          <p:cNvSpPr txBox="1">
            <a:spLocks/>
          </p:cNvSpPr>
          <p:nvPr/>
        </p:nvSpPr>
        <p:spPr>
          <a:xfrm>
            <a:off x="8336280" y="533638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닷토산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자동차 광고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9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문학 작품의 발달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키타하라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하쿠슈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사이죠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야스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 서정시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애독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엔본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문고판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들이 출간되며 교양의 대중화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가와바타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야스나리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요코미츠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리이치등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신감각파 문학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012430" y="4952046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설국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작가 㑬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가와바타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야스나리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사람, 남자, 벽, 실내이(가) 표시된 사진&#10;&#10;자동 생성된 설명">
            <a:extLst>
              <a:ext uri="{FF2B5EF4-FFF2-40B4-BE49-F238E27FC236}">
                <a16:creationId xmlns:a16="http://schemas.microsoft.com/office/drawing/2014/main" id="{041F8088-B4AF-4D08-A2B4-41F9DF7F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03" y="1055518"/>
            <a:ext cx="2757637" cy="36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신감각파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근대사회의 고도화로 해체되는 현실을 표현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자연주의적 수법을 배척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문체의 혁신을 찾음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911590" y="4855131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요코미쓰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리이츠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텍스트, 검은색, 오래된, 가장이(가) 표시된 사진&#10;&#10;자동 생성된 설명">
            <a:extLst>
              <a:ext uri="{FF2B5EF4-FFF2-40B4-BE49-F238E27FC236}">
                <a16:creationId xmlns:a16="http://schemas.microsoft.com/office/drawing/2014/main" id="{93766C40-8F91-4433-B4AC-E88D804A4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0" y="2163064"/>
            <a:ext cx="2373630" cy="25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문학과 전쟁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-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전향문학의 현상 나타남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사상의 문학적 입장 발언시도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다카미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준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다자이 </a:t>
            </a:r>
            <a:r>
              <a:rPr lang="ko-KR" altLang="en-US" i="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오사무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931D7-0637-4041-95CB-C93600690CE3}"/>
              </a:ext>
            </a:extLst>
          </p:cNvPr>
          <p:cNvSpPr txBox="1"/>
          <p:nvPr/>
        </p:nvSpPr>
        <p:spPr>
          <a:xfrm>
            <a:off x="8393430" y="4675466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＇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인간실격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다자이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오사무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사람, 벽, 실내, 가장이(가) 표시된 사진&#10;&#10;자동 생성된 설명">
            <a:extLst>
              <a:ext uri="{FF2B5EF4-FFF2-40B4-BE49-F238E27FC236}">
                <a16:creationId xmlns:a16="http://schemas.microsoft.com/office/drawing/2014/main" id="{5455BBE3-F127-463F-86BA-16FD7FB84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0" y="1578769"/>
            <a:ext cx="2038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6650F3-8F72-479E-9B9A-8B2A1474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5819"/>
            <a:ext cx="9601200" cy="1485900"/>
          </a:xfrm>
        </p:spPr>
        <p:txBody>
          <a:bodyPr/>
          <a:lstStyle/>
          <a:p>
            <a:pPr algn="ctr"/>
            <a:r>
              <a:rPr lang="ko-KR" altLang="en-US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쇼와 시대의 문학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FB8699-5714-4426-A287-C6D9BA81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40" y="2745582"/>
            <a:ext cx="9601200" cy="3581400"/>
          </a:xfrm>
        </p:spPr>
        <p:txBody>
          <a:bodyPr/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쇼와시대의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</a:p>
          <a:p>
            <a:pPr marL="0" indent="0"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방향을 잡기에는 용이하지 않음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불안과 고독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현실을 응시하는 사상성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i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비평정신에 입각한 새로운 서정의 가능성</a:t>
            </a:r>
            <a:endParaRPr lang="en-US" altLang="ko-KR" i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 descr="텍스트, 사람, 오래된, 가장이(가) 표시된 사진&#10;&#10;자동 생성된 설명">
            <a:extLst>
              <a:ext uri="{FF2B5EF4-FFF2-40B4-BE49-F238E27FC236}">
                <a16:creationId xmlns:a16="http://schemas.microsoft.com/office/drawing/2014/main" id="{869EDD9E-A064-401C-89FD-C833DB68F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1715770"/>
            <a:ext cx="2540000" cy="3822700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B72998F-E21A-4313-88CD-A2B7562B8F42}"/>
              </a:ext>
            </a:extLst>
          </p:cNvPr>
          <p:cNvSpPr txBox="1">
            <a:spLocks/>
          </p:cNvSpPr>
          <p:nvPr/>
        </p:nvSpPr>
        <p:spPr>
          <a:xfrm>
            <a:off x="8016240" y="567166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err="1">
                <a:latin typeface="HY견고딕" panose="02030600000101010101" pitchFamily="18" charset="-127"/>
                <a:ea typeface="HY견고딕" panose="02030600000101010101" pitchFamily="18" charset="-127"/>
              </a:rPr>
              <a:t>야나기하라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뱌쿠렌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98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자르기">
  <a:themeElements>
    <a:clrScheme name="자르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자르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자르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자르기</Template>
  <TotalTime>173</TotalTime>
  <Words>455</Words>
  <Application>Microsoft Office PowerPoint</Application>
  <PresentationFormat>와이드스크린</PresentationFormat>
  <Paragraphs>112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HY견고딕</vt:lpstr>
      <vt:lpstr>Franklin Gothic Book</vt:lpstr>
      <vt:lpstr>자르기</vt:lpstr>
      <vt:lpstr>쇼와 시대의 대중문화</vt:lpstr>
      <vt:lpstr>목차</vt:lpstr>
      <vt:lpstr>쇼와 모던 (쇼와 대중문화의 바탕)</vt:lpstr>
      <vt:lpstr>쇼와 모던 (쇼와 대중문화의 바탕)</vt:lpstr>
      <vt:lpstr>쇼와 모던 (쇼와 대중문화의 바탕)</vt:lpstr>
      <vt:lpstr>쇼와 시대의 문학</vt:lpstr>
      <vt:lpstr>쇼와 시대의 문학</vt:lpstr>
      <vt:lpstr>쇼와 시대의 문학</vt:lpstr>
      <vt:lpstr>쇼와 시대의 문학</vt:lpstr>
      <vt:lpstr>쇼와시대의 만화, 영화</vt:lpstr>
      <vt:lpstr>쇼와시대의 만화, 영화</vt:lpstr>
      <vt:lpstr>쇼와시대의 생활양식</vt:lpstr>
      <vt:lpstr>쇼와시대의 생활양식</vt:lpstr>
      <vt:lpstr>쇼와시대의 생활양식</vt:lpstr>
      <vt:lpstr>쇼와시대의 음악</vt:lpstr>
      <vt:lpstr>쇼와시대의 음악</vt:lpstr>
      <vt:lpstr>쇼와시대의 음악</vt:lpstr>
      <vt:lpstr>관련 동영상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네 가지 전통문화</dc:title>
  <dc:creator>인원 이</dc:creator>
  <cp:lastModifiedBy>인원 이</cp:lastModifiedBy>
  <cp:revision>12</cp:revision>
  <dcterms:created xsi:type="dcterms:W3CDTF">2020-09-29T11:27:12Z</dcterms:created>
  <dcterms:modified xsi:type="dcterms:W3CDTF">2021-04-06T01:06:46Z</dcterms:modified>
</cp:coreProperties>
</file>