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1" autoAdjust="0"/>
    <p:restoredTop sz="94660"/>
  </p:normalViewPr>
  <p:slideViewPr>
    <p:cSldViewPr snapToGrid="0">
      <p:cViewPr varScale="1">
        <p:scale>
          <a:sx n="58" d="100"/>
          <a:sy n="58" d="100"/>
        </p:scale>
        <p:origin x="10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3526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0608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4832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9207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1736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206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6933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5047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144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2314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10/14/2021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3191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4839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09598C8-DFDD-4696-BB39-8FFDFE71B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658521"/>
          </a:xfrm>
        </p:spPr>
        <p:txBody>
          <a:bodyPr/>
          <a:lstStyle/>
          <a:p>
            <a:pPr algn="ctr"/>
            <a:r>
              <a:rPr lang="en-US" altLang="ko-KR" dirty="0"/>
              <a:t>2005</a:t>
            </a:r>
            <a:r>
              <a:rPr lang="ko-KR" altLang="en-US" dirty="0"/>
              <a:t>년</a:t>
            </a:r>
            <a:r>
              <a:rPr lang="en-US" altLang="ko-KR" dirty="0"/>
              <a:t>~  WII &amp; </a:t>
            </a:r>
            <a:r>
              <a:rPr lang="ko-KR" altLang="en-US" dirty="0"/>
              <a:t>닌텐도 </a:t>
            </a:r>
            <a:r>
              <a:rPr lang="en-US" altLang="ko-KR" dirty="0" err="1"/>
              <a:t>nds</a:t>
            </a:r>
            <a:endParaRPr lang="ko-KR" altLang="en-US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DB99572-5F1C-42C1-A892-D49D4DD1DA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9379" y="2619976"/>
            <a:ext cx="4595475" cy="2869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77DF5DC0-9EB7-4E4D-B77F-74F0377D0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579" y="2117573"/>
            <a:ext cx="3522206" cy="38744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900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2180FFE-E870-42EE-895E-1832EE05B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20"/>
            <a:ext cx="9603275" cy="824776"/>
          </a:xfrm>
        </p:spPr>
        <p:txBody>
          <a:bodyPr/>
          <a:lstStyle/>
          <a:p>
            <a:pPr algn="ctr"/>
            <a:r>
              <a:rPr lang="en-US" altLang="ko-KR" dirty="0"/>
              <a:t>1990</a:t>
            </a:r>
            <a:r>
              <a:rPr lang="ko-KR" altLang="en-US" dirty="0"/>
              <a:t>년대 대표적인 게임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ECE3C4A3-D4D1-42A7-AEBA-2B5835D8D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07" y="1976437"/>
            <a:ext cx="3810000" cy="29051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5266A6-E469-4397-9E5F-72881B8BD050}"/>
              </a:ext>
            </a:extLst>
          </p:cNvPr>
          <p:cNvSpPr txBox="1"/>
          <p:nvPr/>
        </p:nvSpPr>
        <p:spPr>
          <a:xfrm>
            <a:off x="1778924" y="5087389"/>
            <a:ext cx="1496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맑은 고딕" panose="020B0503020000020004" pitchFamily="50" charset="-127"/>
                <a:cs typeface="+mn-cs"/>
              </a:rPr>
              <a:t>록맨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1C7EB82-6404-4157-86A5-C5F688D7D2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8216" y="3131127"/>
            <a:ext cx="3810000" cy="2590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C6B768-A245-4760-8565-F436C3A8CD58}"/>
              </a:ext>
            </a:extLst>
          </p:cNvPr>
          <p:cNvSpPr txBox="1"/>
          <p:nvPr/>
        </p:nvSpPr>
        <p:spPr>
          <a:xfrm>
            <a:off x="5430256" y="2484796"/>
            <a:ext cx="1645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맑은 고딕" panose="020B0503020000020004" pitchFamily="50" charset="-127"/>
                <a:cs typeface="+mn-cs"/>
              </a:rPr>
              <a:t>파이널 판타지  시리즈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4F6EB701-C69F-4D76-B53E-E91B29F5A7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8216" y="1976437"/>
            <a:ext cx="3810000" cy="26860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4BDCFB7-6FC0-4312-8C83-3F215B6E1F2F}"/>
              </a:ext>
            </a:extLst>
          </p:cNvPr>
          <p:cNvSpPr txBox="1"/>
          <p:nvPr/>
        </p:nvSpPr>
        <p:spPr>
          <a:xfrm>
            <a:off x="9231217" y="4881562"/>
            <a:ext cx="1823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맑은 고딕" panose="020B0503020000020004" pitchFamily="50" charset="-127"/>
                <a:cs typeface="+mn-cs"/>
              </a:rPr>
              <a:t>드래곤 퀘스트 시리즈</a:t>
            </a:r>
          </a:p>
        </p:txBody>
      </p:sp>
    </p:spTree>
    <p:extLst>
      <p:ext uri="{BB962C8B-B14F-4D97-AF65-F5344CB8AC3E}">
        <p14:creationId xmlns:p14="http://schemas.microsoft.com/office/powerpoint/2010/main" val="47446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7FBC5B4-1166-4DB1-A4A6-A53A814B6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20"/>
            <a:ext cx="9603275" cy="808150"/>
          </a:xfrm>
        </p:spPr>
        <p:txBody>
          <a:bodyPr/>
          <a:lstStyle/>
          <a:p>
            <a:pPr algn="ctr"/>
            <a:r>
              <a:rPr lang="en-US" altLang="ko-KR" dirty="0"/>
              <a:t>2000</a:t>
            </a:r>
            <a:r>
              <a:rPr lang="ko-KR" altLang="en-US" dirty="0"/>
              <a:t>년대 대표적인 게임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DD3B6DE-5A70-4D21-B2DE-3FE21C3C6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419" y="2117840"/>
            <a:ext cx="4256071" cy="27035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7249FD-7848-4C8E-9CD4-63221F62C6DA}"/>
              </a:ext>
            </a:extLst>
          </p:cNvPr>
          <p:cNvSpPr txBox="1"/>
          <p:nvPr/>
        </p:nvSpPr>
        <p:spPr>
          <a:xfrm>
            <a:off x="2333721" y="5030128"/>
            <a:ext cx="1037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맑은 고딕" panose="020B0503020000020004" pitchFamily="50" charset="-127"/>
                <a:cs typeface="+mn-cs"/>
              </a:rPr>
              <a:t>The Sims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31006C1-BA0D-40A7-92A0-DDDFC472DB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2211" y="3557648"/>
            <a:ext cx="3773891" cy="24958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446B4E-8D41-401F-83C8-5520B51B02B0}"/>
              </a:ext>
            </a:extLst>
          </p:cNvPr>
          <p:cNvSpPr txBox="1"/>
          <p:nvPr/>
        </p:nvSpPr>
        <p:spPr>
          <a:xfrm>
            <a:off x="5586153" y="2823280"/>
            <a:ext cx="1625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맑은 고딕" panose="020B0503020000020004" pitchFamily="50" charset="-127"/>
                <a:cs typeface="+mn-cs"/>
              </a:rPr>
              <a:t>Grand Theft Auto </a:t>
            </a:r>
            <a:r>
              <a:rPr kumimoji="0" lang="en-US" altLang="ko-K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맑은 고딕" panose="020B0503020000020004" pitchFamily="50" charset="-127"/>
                <a:cs typeface="+mn-cs"/>
              </a:rPr>
              <a:t>lll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299D7860-C602-4ED8-BD3B-5ACD99C1A1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1765" y="1850219"/>
            <a:ext cx="2276572" cy="34148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E38D107-F77B-4BEC-8167-C04D605BA2A0}"/>
              </a:ext>
            </a:extLst>
          </p:cNvPr>
          <p:cNvSpPr txBox="1"/>
          <p:nvPr/>
        </p:nvSpPr>
        <p:spPr>
          <a:xfrm>
            <a:off x="9234253" y="5399460"/>
            <a:ext cx="1611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맑은 고딕" panose="020B0503020000020004" pitchFamily="50" charset="-127"/>
                <a:cs typeface="+mn-cs"/>
              </a:rPr>
              <a:t>카운터 스트라이크</a:t>
            </a:r>
          </a:p>
        </p:txBody>
      </p:sp>
    </p:spTree>
    <p:extLst>
      <p:ext uri="{BB962C8B-B14F-4D97-AF65-F5344CB8AC3E}">
        <p14:creationId xmlns:p14="http://schemas.microsoft.com/office/powerpoint/2010/main" val="153170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A02494-4019-4D8E-89F0-39B29E44795F}"/>
              </a:ext>
            </a:extLst>
          </p:cNvPr>
          <p:cNvSpPr txBox="1"/>
          <p:nvPr/>
        </p:nvSpPr>
        <p:spPr>
          <a:xfrm>
            <a:off x="1795550" y="3075057"/>
            <a:ext cx="8961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맑은 고딕" panose="020B0503020000020004" pitchFamily="50" charset="-127"/>
                <a:cs typeface="+mn-cs"/>
              </a:rPr>
              <a:t>감사합니다😉</a:t>
            </a:r>
            <a:endParaRPr kumimoji="0" lang="en-US" altLang="ko-KR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3427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F9D2A4B-E253-4348-BF58-F509E16A2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841401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ko-KR" dirty="0"/>
              <a:t>2010</a:t>
            </a:r>
            <a:r>
              <a:rPr lang="ko-KR" altLang="en-US" dirty="0"/>
              <a:t>년</a:t>
            </a:r>
            <a:r>
              <a:rPr lang="en-US" altLang="ko-KR" dirty="0"/>
              <a:t>~ Wii u &amp; 3ds</a:t>
            </a:r>
            <a:br>
              <a:rPr lang="en-US" altLang="ko-KR" dirty="0"/>
            </a:br>
            <a:r>
              <a:rPr lang="en-US" altLang="ko-KR" dirty="0"/>
              <a:t>              2017</a:t>
            </a:r>
            <a:r>
              <a:rPr lang="ko-KR" altLang="en-US" dirty="0"/>
              <a:t>년</a:t>
            </a:r>
            <a:r>
              <a:rPr lang="en-US" altLang="ko-KR" dirty="0"/>
              <a:t>~ </a:t>
            </a:r>
            <a:r>
              <a:rPr lang="ko-KR" altLang="en-US" dirty="0"/>
              <a:t>닌텐도 스위치</a:t>
            </a:r>
            <a:r>
              <a:rPr lang="en-US" altLang="ko-KR" dirty="0"/>
              <a:t> </a:t>
            </a:r>
            <a:endParaRPr lang="ko-KR" altLang="en-US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8B3948A-AE64-46A6-961D-586B7A9D1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8518" y="2102556"/>
            <a:ext cx="4671752" cy="2652888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7882DA8B-01C0-4480-A165-2F2F85EC94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300" y="2081826"/>
            <a:ext cx="4124498" cy="242658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469008F3-D10D-4F00-AE1C-4EEB629D35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6151" y="4047692"/>
            <a:ext cx="3171392" cy="2714712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70F9408A-8B63-42DC-8D9F-D2B1C84755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0377" y="4549363"/>
            <a:ext cx="3644438" cy="204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36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A0B3E3C-6FE6-4F05-A54C-6F35ECF65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708397"/>
          </a:xfrm>
        </p:spPr>
        <p:txBody>
          <a:bodyPr/>
          <a:lstStyle/>
          <a:p>
            <a:pPr algn="ctr"/>
            <a:r>
              <a:rPr lang="en-US" altLang="ko-KR" dirty="0"/>
              <a:t>1946</a:t>
            </a:r>
            <a:r>
              <a:rPr lang="ko-KR" altLang="en-US" dirty="0"/>
              <a:t>년</a:t>
            </a:r>
            <a:r>
              <a:rPr lang="en-US" altLang="ko-KR" dirty="0"/>
              <a:t>~ </a:t>
            </a:r>
            <a:r>
              <a:rPr lang="ko-KR" altLang="en-US" dirty="0"/>
              <a:t>소니 게임기의 역사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EA9557FC-9F58-4CE2-B9FC-D5A57C886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295" y="2264236"/>
            <a:ext cx="4716348" cy="41526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44D12A-21E9-44D5-BE19-BBA3F2022A43}"/>
              </a:ext>
            </a:extLst>
          </p:cNvPr>
          <p:cNvSpPr txBox="1"/>
          <p:nvPr/>
        </p:nvSpPr>
        <p:spPr>
          <a:xfrm>
            <a:off x="7630011" y="2459504"/>
            <a:ext cx="30258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맑은 고딕" panose="020B0503020000020004" pitchFamily="50" charset="-127"/>
                <a:cs typeface="+mn-cs"/>
              </a:rPr>
              <a:t>창업자</a:t>
            </a:r>
            <a:endParaRPr kumimoji="0" lang="en-US" altLang="ko-K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ko-K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맑은 고딕" panose="020B0503020000020004" pitchFamily="50" charset="-127"/>
                <a:cs typeface="Times New Roman" panose="02020603050405020304" pitchFamily="18" charset="0"/>
              </a:rPr>
              <a:t>모리타</a:t>
            </a:r>
            <a:r>
              <a:rPr kumimoji="0" lang="ko-KR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kumimoji="0" lang="ko-KR" altLang="ko-K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맑은 고딕" panose="020B0503020000020004" pitchFamily="50" charset="-127"/>
                <a:cs typeface="Times New Roman" panose="02020603050405020304" pitchFamily="18" charset="0"/>
              </a:rPr>
              <a:t>아키오</a:t>
            </a:r>
            <a:endParaRPr kumimoji="0" lang="en-US" altLang="ko-K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endParaRPr kumimoji="0" lang="en-US" altLang="ko-K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ko-K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맑은 고딕" panose="020B0503020000020004" pitchFamily="50" charset="-127"/>
                <a:cs typeface="Times New Roman" panose="02020603050405020304" pitchFamily="18" charset="0"/>
              </a:rPr>
              <a:t>이부카</a:t>
            </a:r>
            <a:r>
              <a:rPr kumimoji="0" lang="ko-KR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kumimoji="0" lang="ko-KR" altLang="ko-K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맑은 고딕" panose="020B0503020000020004" pitchFamily="50" charset="-127"/>
                <a:cs typeface="Times New Roman" panose="02020603050405020304" pitchFamily="18" charset="0"/>
              </a:rPr>
              <a:t>마사루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670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2843180-EF2C-442E-9CAF-E346DA758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841401"/>
          </a:xfrm>
        </p:spPr>
        <p:txBody>
          <a:bodyPr/>
          <a:lstStyle/>
          <a:p>
            <a:pPr algn="ctr"/>
            <a:r>
              <a:rPr lang="en-US" altLang="ko-KR" dirty="0"/>
              <a:t>1994</a:t>
            </a:r>
            <a:r>
              <a:rPr lang="ko-KR" altLang="en-US" dirty="0"/>
              <a:t>년</a:t>
            </a:r>
            <a:r>
              <a:rPr lang="en-US" altLang="ko-KR" dirty="0"/>
              <a:t>~ </a:t>
            </a:r>
            <a:r>
              <a:rPr lang="ko-KR" altLang="en-US" dirty="0"/>
              <a:t>플레이스테이션 </a:t>
            </a:r>
            <a:r>
              <a:rPr lang="en-US" altLang="ko-KR" dirty="0"/>
              <a:t>1</a:t>
            </a:r>
            <a:endParaRPr lang="ko-KR" altLang="en-US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CA2CEB6E-81B0-48B9-B24E-100B396E5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576" y="2672195"/>
            <a:ext cx="5143500" cy="257175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A57AD7F7-F2A1-4822-86A1-20D571F2B6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9470" y="2025274"/>
            <a:ext cx="3335384" cy="31008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17C32B-2BB1-4812-A6A1-725F70C26B37}"/>
              </a:ext>
            </a:extLst>
          </p:cNvPr>
          <p:cNvSpPr txBox="1"/>
          <p:nvPr/>
        </p:nvSpPr>
        <p:spPr>
          <a:xfrm>
            <a:off x="8080347" y="5126094"/>
            <a:ext cx="27930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맑은 고딕" panose="020B0503020000020004" pitchFamily="50" charset="-127"/>
                <a:cs typeface="+mn-cs"/>
              </a:rPr>
              <a:t>그란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맑은 고딕" panose="020B0503020000020004" pitchFamily="50" charset="-127"/>
                <a:cs typeface="+mn-cs"/>
              </a:rPr>
              <a:t> 투리스모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맑은 고딕" panose="020B0503020000020004" pitchFamily="50" charset="-127"/>
                <a:cs typeface="+mn-cs"/>
              </a:rPr>
              <a:t>역대 플레이스테이션 판매량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맑은 고딕" panose="020B0503020000020004" pitchFamily="50" charset="-127"/>
                <a:cs typeface="+mn-cs"/>
              </a:rPr>
              <a:t>1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맑은 고딕" panose="020B0503020000020004" pitchFamily="50" charset="-127"/>
                <a:cs typeface="+mn-cs"/>
              </a:rPr>
              <a:t>위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맑은 고딕" panose="020B0503020000020004" pitchFamily="50" charset="-127"/>
                <a:cs typeface="+mn-cs"/>
              </a:rPr>
              <a:t>(1085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맑은 고딕" panose="020B0503020000020004" pitchFamily="50" charset="-127"/>
                <a:cs typeface="+mn-cs"/>
              </a:rPr>
              <a:t>만장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맑은 고딕" panose="020B0503020000020004" pitchFamily="50" charset="-127"/>
                <a:cs typeface="+mn-cs"/>
              </a:rPr>
              <a:t>)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433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EECB934-EBD0-43FB-B7D1-9A705F0CD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708397"/>
          </a:xfrm>
        </p:spPr>
        <p:txBody>
          <a:bodyPr/>
          <a:lstStyle/>
          <a:p>
            <a:pPr algn="ctr"/>
            <a:r>
              <a:rPr lang="en-US" altLang="ko-KR" dirty="0"/>
              <a:t>2000</a:t>
            </a:r>
            <a:r>
              <a:rPr lang="ko-KR" altLang="en-US" dirty="0"/>
              <a:t>년</a:t>
            </a:r>
            <a:r>
              <a:rPr lang="en-US" altLang="ko-KR" dirty="0"/>
              <a:t>~ </a:t>
            </a:r>
            <a:r>
              <a:rPr lang="ko-KR" altLang="en-US" dirty="0"/>
              <a:t>플레이스테이션 </a:t>
            </a:r>
            <a:r>
              <a:rPr lang="en-US" altLang="ko-KR" dirty="0"/>
              <a:t>2</a:t>
            </a:r>
            <a:endParaRPr lang="ko-KR" altLang="en-US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FFFE030-FCB7-4FBF-B01C-B9CC87EAE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2792" y="2502044"/>
            <a:ext cx="3846983" cy="38008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7A5252-EBBA-45E4-B13F-08928E536250}"/>
              </a:ext>
            </a:extLst>
          </p:cNvPr>
          <p:cNvSpPr txBox="1"/>
          <p:nvPr/>
        </p:nvSpPr>
        <p:spPr>
          <a:xfrm>
            <a:off x="7348451" y="3275215"/>
            <a:ext cx="3846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맑은 고딕" panose="020B0503020000020004" pitchFamily="50" charset="-127"/>
                <a:cs typeface="+mn-cs"/>
              </a:rPr>
              <a:t>기네스북에도 오른</a:t>
            </a:r>
            <a:endParaRPr kumimoji="0" lang="en-US" altLang="ko-K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맑은 고딕" panose="020B0503020000020004" pitchFamily="50" charset="-127"/>
                <a:cs typeface="+mn-cs"/>
              </a:rPr>
              <a:t>세계에서 가장 많이 팔린 게임기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맑은 고딕" panose="020B0503020000020004" pitchFamily="50" charset="-127"/>
                <a:cs typeface="+mn-cs"/>
              </a:rPr>
              <a:t>약 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맑은 고딕" panose="020B0503020000020004" pitchFamily="50" charset="-127"/>
                <a:cs typeface="+mn-cs"/>
              </a:rPr>
              <a:t>1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맑은 고딕" panose="020B0503020000020004" pitchFamily="50" charset="-127"/>
                <a:cs typeface="+mn-cs"/>
              </a:rPr>
              <a:t>억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맑은 고딕" panose="020B0503020000020004" pitchFamily="50" charset="-127"/>
                <a:cs typeface="+mn-cs"/>
              </a:rPr>
              <a:t>6000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맑은 고딕" panose="020B0503020000020004" pitchFamily="50" charset="-127"/>
                <a:cs typeface="+mn-cs"/>
              </a:rPr>
              <a:t>만대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맑은 고딕" panose="020B0503020000020004" pitchFamily="50" charset="-127"/>
                <a:cs typeface="+mn-cs"/>
              </a:rPr>
              <a:t>)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480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EC4FA3A-5255-4FA4-8F28-E53FA5E3F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20"/>
            <a:ext cx="9603275" cy="691772"/>
          </a:xfrm>
        </p:spPr>
        <p:txBody>
          <a:bodyPr/>
          <a:lstStyle/>
          <a:p>
            <a:pPr algn="ctr"/>
            <a:r>
              <a:rPr lang="en-US" altLang="ko-KR" dirty="0"/>
              <a:t>2006</a:t>
            </a:r>
            <a:r>
              <a:rPr lang="ko-KR" altLang="en-US" dirty="0"/>
              <a:t>년</a:t>
            </a:r>
            <a:r>
              <a:rPr lang="en-US" altLang="ko-KR" dirty="0"/>
              <a:t>~ </a:t>
            </a:r>
            <a:r>
              <a:rPr lang="ko-KR" altLang="en-US" dirty="0"/>
              <a:t>플레이스테이션 </a:t>
            </a:r>
            <a:r>
              <a:rPr lang="en-US" altLang="ko-KR" dirty="0"/>
              <a:t>3</a:t>
            </a:r>
            <a:endParaRPr lang="ko-KR" altLang="en-US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27EC5EBA-BA57-4CA9-9C9F-C249747A5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500" y="2264751"/>
            <a:ext cx="4148658" cy="3788729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2DAFFEBE-2F8D-4792-BEA2-DE38D7B46A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1" y="1924708"/>
            <a:ext cx="2588029" cy="3008584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69251292-5850-4CDD-BAE1-5A85A16CC9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4716" y="3547242"/>
            <a:ext cx="2617468" cy="300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63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6246DE9-6806-4DBF-ACFC-C26BCA3C9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20"/>
            <a:ext cx="9603275" cy="691772"/>
          </a:xfrm>
        </p:spPr>
        <p:txBody>
          <a:bodyPr/>
          <a:lstStyle/>
          <a:p>
            <a:pPr algn="ctr"/>
            <a:r>
              <a:rPr lang="en-US" altLang="ko-KR" dirty="0"/>
              <a:t>2013</a:t>
            </a:r>
            <a:r>
              <a:rPr lang="ko-KR" altLang="en-US" dirty="0"/>
              <a:t>년</a:t>
            </a:r>
            <a:r>
              <a:rPr lang="en-US" altLang="ko-KR" dirty="0"/>
              <a:t>~ </a:t>
            </a:r>
            <a:r>
              <a:rPr lang="ko-KR" altLang="en-US" dirty="0"/>
              <a:t>플레이스테이션</a:t>
            </a:r>
            <a:r>
              <a:rPr lang="en-US" altLang="ko-KR" dirty="0"/>
              <a:t>4</a:t>
            </a:r>
            <a:endParaRPr lang="ko-KR" altLang="en-US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463D5D10-B88A-4BB5-9553-009D2F79D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579" y="2402288"/>
            <a:ext cx="5705475" cy="3705225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4236C700-9456-4080-8610-0F353C8F13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8829" y="2836887"/>
            <a:ext cx="2836025" cy="283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47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DD62BAF-ED5B-45C4-8FE6-91FFB6313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791525"/>
          </a:xfrm>
        </p:spPr>
        <p:txBody>
          <a:bodyPr/>
          <a:lstStyle/>
          <a:p>
            <a:pPr algn="ctr"/>
            <a:r>
              <a:rPr lang="en-US" altLang="ko-KR" dirty="0"/>
              <a:t>2020~ </a:t>
            </a:r>
            <a:r>
              <a:rPr lang="ko-KR" altLang="en-US" dirty="0"/>
              <a:t>플레이스테이션</a:t>
            </a:r>
            <a:r>
              <a:rPr lang="en-US" altLang="ko-KR" dirty="0"/>
              <a:t>5</a:t>
            </a:r>
            <a:endParaRPr lang="ko-KR" altLang="en-US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789D9BA-6BEB-4029-AAA5-046FEAE92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059" y="2433183"/>
            <a:ext cx="5246369" cy="3116343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CF39D84A-8A6E-4868-AB81-8D651A6173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5322" y="2099829"/>
            <a:ext cx="2658341" cy="2658341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7E54C8FF-B1E1-49A5-9BDA-3FC05D9B36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4042" y="3428999"/>
            <a:ext cx="2969029" cy="296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67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EFF8C55-B941-41DF-B643-DBA12A48D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841401"/>
          </a:xfrm>
        </p:spPr>
        <p:txBody>
          <a:bodyPr/>
          <a:lstStyle/>
          <a:p>
            <a:pPr algn="ctr"/>
            <a:r>
              <a:rPr lang="en-US" altLang="ko-KR" dirty="0"/>
              <a:t>1980</a:t>
            </a:r>
            <a:r>
              <a:rPr lang="ko-KR" altLang="en-US" dirty="0"/>
              <a:t>년대 대표적인 게임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CC0097E-9D29-4F15-A7A2-A11EDC6FA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266" y="2078330"/>
            <a:ext cx="2453952" cy="32284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ECC9BD-61E8-4F93-B0BD-17F2D1677352}"/>
              </a:ext>
            </a:extLst>
          </p:cNvPr>
          <p:cNvSpPr txBox="1"/>
          <p:nvPr/>
        </p:nvSpPr>
        <p:spPr>
          <a:xfrm>
            <a:off x="1742660" y="53698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맑은 고딕" panose="020B0503020000020004" pitchFamily="50" charset="-127"/>
                <a:cs typeface="+mn-cs"/>
              </a:rPr>
              <a:t>갤러그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44B067B-E91F-4C66-9392-88B965C0BC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2014537"/>
            <a:ext cx="3810000" cy="32284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D70592-54C8-4C4A-99AA-4DFE3730DB27}"/>
              </a:ext>
            </a:extLst>
          </p:cNvPr>
          <p:cNvSpPr txBox="1"/>
          <p:nvPr/>
        </p:nvSpPr>
        <p:spPr>
          <a:xfrm>
            <a:off x="5370022" y="5369889"/>
            <a:ext cx="128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맑은 고딕" panose="020B0503020000020004" pitchFamily="50" charset="-127"/>
                <a:cs typeface="+mn-cs"/>
              </a:rPr>
              <a:t>동키콩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102A2AD0-9C6B-4B3C-9D97-DD35BDB3BA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7528" y="2078330"/>
            <a:ext cx="3423458" cy="29955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A99F310-4CA5-4B56-AEDF-BFD2BA8F6B2B}"/>
              </a:ext>
            </a:extLst>
          </p:cNvPr>
          <p:cNvSpPr txBox="1"/>
          <p:nvPr/>
        </p:nvSpPr>
        <p:spPr>
          <a:xfrm>
            <a:off x="9401936" y="5321600"/>
            <a:ext cx="2094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맑은 고딕" panose="020B0503020000020004" pitchFamily="50" charset="-127"/>
                <a:cs typeface="+mn-cs"/>
              </a:rPr>
              <a:t>마리오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맑은 고딕" panose="020B0503020000020004" pitchFamily="50" charset="-127"/>
                <a:cs typeface="+mn-cs"/>
              </a:rPr>
              <a:t> 브라더스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953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theme/theme1.xml><?xml version="1.0" encoding="utf-8"?>
<a:theme xmlns:a="http://schemas.openxmlformats.org/drawingml/2006/main" name="갤러리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114</Words>
  <Application>Microsoft Office PowerPoint</Application>
  <PresentationFormat>와이드스크린</PresentationFormat>
  <Paragraphs>30</Paragraphs>
  <Slides>12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5" baseType="lpstr">
      <vt:lpstr>Arial</vt:lpstr>
      <vt:lpstr>Gill Sans MT</vt:lpstr>
      <vt:lpstr>갤러리</vt:lpstr>
      <vt:lpstr>2005년~  WII &amp; 닌텐도 nds</vt:lpstr>
      <vt:lpstr>2010년~ Wii u &amp; 3ds               2017년~ 닌텐도 스위치 </vt:lpstr>
      <vt:lpstr>1946년~ 소니 게임기의 역사</vt:lpstr>
      <vt:lpstr>1994년~ 플레이스테이션 1</vt:lpstr>
      <vt:lpstr>2000년~ 플레이스테이션 2</vt:lpstr>
      <vt:lpstr>2006년~ 플레이스테이션 3</vt:lpstr>
      <vt:lpstr>2013년~ 플레이스테이션4</vt:lpstr>
      <vt:lpstr>2020~ 플레이스테이션5</vt:lpstr>
      <vt:lpstr>1980년대 대표적인 게임</vt:lpstr>
      <vt:lpstr>1990년대 대표적인 게임</vt:lpstr>
      <vt:lpstr>2000년대 대표적인 게임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2005년~  WII &amp; 닌텐도 nds</dc:title>
  <dc:creator>김 찬형</dc:creator>
  <cp:lastModifiedBy>김 찬형</cp:lastModifiedBy>
  <cp:revision>1</cp:revision>
  <dcterms:created xsi:type="dcterms:W3CDTF">2021-10-13T22:51:24Z</dcterms:created>
  <dcterms:modified xsi:type="dcterms:W3CDTF">2021-10-13T22:56:21Z</dcterms:modified>
</cp:coreProperties>
</file>