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11" Target="../media/image57.png" Type="http://schemas.openxmlformats.org/officeDocument/2006/relationships/image"/><Relationship Id="rId12" Target="../media/image71.png" Type="http://schemas.openxmlformats.org/officeDocument/2006/relationships/image"/><Relationship Id="rId13" Target="../media/image7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Relationship Id="rId6" Target="../media/image73.png" Type="http://schemas.openxmlformats.org/officeDocument/2006/relationships/image"/><Relationship Id="rId7" Target="../media/image74.png" Type="http://schemas.openxmlformats.org/officeDocument/2006/relationships/image"/><Relationship Id="rId8" Target="../media/image7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9.png" Type="http://schemas.openxmlformats.org/officeDocument/2006/relationships/image"/><Relationship Id="rId11" Target="../media/image8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Relationship Id="rId7" Target="../media/image76.png" Type="http://schemas.openxmlformats.org/officeDocument/2006/relationships/image"/><Relationship Id="rId8" Target="../media/image77.png" Type="http://schemas.openxmlformats.org/officeDocument/2006/relationships/image"/><Relationship Id="rId9" Target="../media/image7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png" Type="http://schemas.openxmlformats.org/officeDocument/2006/relationships/image"/><Relationship Id="rId11" Target="../media/image8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Relationship Id="rId7" Target="../media/image81.png" Type="http://schemas.openxmlformats.org/officeDocument/2006/relationships/image"/><Relationship Id="rId8" Target="../media/image82.png" Type="http://schemas.openxmlformats.org/officeDocument/2006/relationships/image"/><Relationship Id="rId9" Target="../media/image7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86.png" Type="http://schemas.openxmlformats.org/officeDocument/2006/relationships/image"/><Relationship Id="rId12" Target="../media/image87.png" Type="http://schemas.openxmlformats.org/officeDocument/2006/relationships/image"/><Relationship Id="rId13" Target="../media/image8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9.png" Type="http://schemas.openxmlformats.org/officeDocument/2006/relationships/image"/><Relationship Id="rId11" Target="../media/image86.png" Type="http://schemas.openxmlformats.org/officeDocument/2006/relationships/image"/><Relationship Id="rId12" Target="../media/image90.png" Type="http://schemas.openxmlformats.org/officeDocument/2006/relationships/image"/><Relationship Id="rId13" Target="../media/image9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3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15" Target="../media/image33.png" Type="http://schemas.openxmlformats.org/officeDocument/2006/relationships/image"/><Relationship Id="rId16" Target="../media/image34.png" Type="http://schemas.openxmlformats.org/officeDocument/2006/relationships/image"/><Relationship Id="rId17" Target="../media/image35.png" Type="http://schemas.openxmlformats.org/officeDocument/2006/relationships/image"/><Relationship Id="rId18" Target="../media/image36.png" Type="http://schemas.openxmlformats.org/officeDocument/2006/relationships/image"/><Relationship Id="rId19" Target="../media/image37.png" Type="http://schemas.openxmlformats.org/officeDocument/2006/relationships/image"/><Relationship Id="rId2" Target="../media/image1.png" Type="http://schemas.openxmlformats.org/officeDocument/2006/relationships/image"/><Relationship Id="rId20" Target="../media/image38.png" Type="http://schemas.openxmlformats.org/officeDocument/2006/relationships/image"/><Relationship Id="rId21" Target="../media/image39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15" Target="../media/image49.png" Type="http://schemas.openxmlformats.org/officeDocument/2006/relationships/image"/><Relationship Id="rId16" Target="../media/image50.png" Type="http://schemas.openxmlformats.org/officeDocument/2006/relationships/image"/><Relationship Id="rId17" Target="../media/image5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png" Type="http://schemas.openxmlformats.org/officeDocument/2006/relationships/image"/><Relationship Id="rId12" Target="../media/image58.png" Type="http://schemas.openxmlformats.org/officeDocument/2006/relationships/image"/><Relationship Id="rId13" Target="../media/image59.png" Type="http://schemas.openxmlformats.org/officeDocument/2006/relationships/image"/><Relationship Id="rId14" Target="../media/image6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png" Type="http://schemas.openxmlformats.org/officeDocument/2006/relationships/image"/><Relationship Id="rId11" Target="../media/image57.png" Type="http://schemas.openxmlformats.org/officeDocument/2006/relationships/image"/><Relationship Id="rId12" Target="../media/image62.png" Type="http://schemas.openxmlformats.org/officeDocument/2006/relationships/image"/><Relationship Id="rId13" Target="../media/image6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57.png" Type="http://schemas.openxmlformats.org/officeDocument/2006/relationships/image"/><Relationship Id="rId12" Target="../media/image65.png" Type="http://schemas.openxmlformats.org/officeDocument/2006/relationships/image"/><Relationship Id="rId13" Target="../media/image6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png" Type="http://schemas.openxmlformats.org/officeDocument/2006/relationships/image"/><Relationship Id="rId11" Target="../media/image57.png" Type="http://schemas.openxmlformats.org/officeDocument/2006/relationships/image"/><Relationship Id="rId12" Target="../media/image68.png" Type="http://schemas.openxmlformats.org/officeDocument/2006/relationships/image"/><Relationship Id="rId13" Target="../media/image6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383000" y="3276600"/>
            <a:ext cx="520700" cy="607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43000" y="3276600"/>
            <a:ext cx="14757400" cy="6070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124700" y="2882900"/>
            <a:ext cx="3086100" cy="838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858500" y="1397000"/>
            <a:ext cx="3200400" cy="1714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1485900" y="952500"/>
            <a:ext cx="187452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447800" y="4953000"/>
            <a:ext cx="144018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58900" y="3810000"/>
            <a:ext cx="6172200" cy="4114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2413000" y="1054100"/>
            <a:ext cx="125095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75900" y="3035300"/>
            <a:ext cx="57277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372600" y="2806700"/>
            <a:ext cx="78486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120900" y="7454900"/>
            <a:ext cx="14490700" cy="558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1337551300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3680000">
            <a:off x="1993900" y="101600"/>
            <a:ext cx="4178300" cy="5867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209800" y="3187700"/>
            <a:ext cx="14300200" cy="496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446000" y="1257300"/>
            <a:ext cx="3200400" cy="1714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04900" y="3009900"/>
            <a:ext cx="7912100" cy="6197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5280000">
            <a:off x="11366500" y="2425700"/>
            <a:ext cx="4749800" cy="7607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3200" y="990600"/>
            <a:ext cx="170688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379200" y="5549900"/>
            <a:ext cx="5562600" cy="2057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685800" y="9118600"/>
            <a:ext cx="88900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446000" y="1358900"/>
            <a:ext cx="3200400" cy="1714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01700" y="3022600"/>
            <a:ext cx="7569200" cy="621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5280000">
            <a:off x="10528300" y="1778000"/>
            <a:ext cx="5588000" cy="8699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3200" y="1054100"/>
            <a:ext cx="170688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629900" y="4927600"/>
            <a:ext cx="6477000" cy="3060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2971800" y="9144000"/>
            <a:ext cx="144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505200"/>
            <a:ext cx="6172200" cy="4902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3213100" y="1054100"/>
            <a:ext cx="133223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515600" y="3035300"/>
            <a:ext cx="54737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220200" y="4076700"/>
            <a:ext cx="82042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63700" y="3810000"/>
            <a:ext cx="6172200" cy="4330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3213100" y="1054100"/>
            <a:ext cx="133223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550400" y="3009900"/>
            <a:ext cx="73914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512300" y="4127500"/>
            <a:ext cx="75692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383000" y="3276600"/>
            <a:ext cx="520700" cy="607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43000" y="3276600"/>
            <a:ext cx="14757400" cy="6070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124700" y="2882900"/>
            <a:ext cx="3086100" cy="838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756900" y="1193800"/>
            <a:ext cx="3200400" cy="1714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1485900" y="952500"/>
            <a:ext cx="187452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52500" y="4495800"/>
            <a:ext cx="156718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35000" y="3276600"/>
            <a:ext cx="8267700" cy="3111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251200" y="2768600"/>
            <a:ext cx="3086100" cy="838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01400" y="1143000"/>
            <a:ext cx="3200400" cy="1714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486900" y="3276600"/>
            <a:ext cx="8153400" cy="294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912600" y="2819400"/>
            <a:ext cx="3086100" cy="876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461500" y="6680200"/>
            <a:ext cx="8077200" cy="294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35000" y="6680200"/>
            <a:ext cx="8267700" cy="294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29000" y="6311900"/>
            <a:ext cx="3086100" cy="838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1963400" y="6235700"/>
            <a:ext cx="3086100" cy="838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63500" y="952500"/>
            <a:ext cx="17754600" cy="2768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8100" y="3340100"/>
            <a:ext cx="9512300" cy="3213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8851900" y="6997700"/>
            <a:ext cx="8750300" cy="2565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7975600" y="3517900"/>
            <a:ext cx="9639300" cy="2603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27000" y="6997700"/>
            <a:ext cx="90678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101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5400" y="-36830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207500" y="6172200"/>
            <a:ext cx="8369300" cy="2781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232900" y="6184900"/>
            <a:ext cx="2565400" cy="2768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25500" y="6172200"/>
            <a:ext cx="8267700" cy="2781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23900" y="6184900"/>
            <a:ext cx="2628900" cy="2768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207500" y="3454400"/>
            <a:ext cx="8369300" cy="2565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232900" y="3467100"/>
            <a:ext cx="2540000" cy="2565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25500" y="3454400"/>
            <a:ext cx="8267700" cy="2578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3900" y="3467100"/>
            <a:ext cx="2616200" cy="2578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150100" y="1473200"/>
            <a:ext cx="6311900" cy="12319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13680000">
            <a:off x="11277600" y="241300"/>
            <a:ext cx="2286000" cy="22860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1976100" y="6032500"/>
            <a:ext cx="5486400" cy="2463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606800" y="6299200"/>
            <a:ext cx="5486400" cy="2463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1976100" y="3771900"/>
            <a:ext cx="5486400" cy="2463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619500" y="3581400"/>
            <a:ext cx="5486400" cy="2463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9169400" y="6159500"/>
            <a:ext cx="2971800" cy="29591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96900" y="6261100"/>
            <a:ext cx="3111500" cy="28702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9232900" y="3340100"/>
            <a:ext cx="2476500" cy="29591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838200" y="3340100"/>
            <a:ext cx="2133600" cy="2971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-863600" y="914400"/>
            <a:ext cx="176657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70000" y="3848100"/>
            <a:ext cx="7213600" cy="5181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-1143000" y="6045200"/>
            <a:ext cx="5181600" cy="762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9800000">
            <a:off x="1219200" y="7543800"/>
            <a:ext cx="1079500" cy="40767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300000">
            <a:off x="4686300" y="2273300"/>
            <a:ext cx="17056100" cy="6019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300000">
            <a:off x="8915400" y="3746500"/>
            <a:ext cx="8534400" cy="3009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902700" y="1422400"/>
            <a:ext cx="4025900" cy="13970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879600" y="3848100"/>
            <a:ext cx="6654800" cy="5207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-1930400" y="977900"/>
            <a:ext cx="18199100" cy="2768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-300000">
            <a:off x="9131300" y="4330700"/>
            <a:ext cx="8216900" cy="20066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300000">
            <a:off x="4648200" y="5359400"/>
            <a:ext cx="17297400" cy="5295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300000">
            <a:off x="8940800" y="6642100"/>
            <a:ext cx="8648700" cy="2641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300000">
            <a:off x="9004300" y="6832600"/>
            <a:ext cx="86106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721100"/>
            <a:ext cx="6172200" cy="4254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2413000" y="1054100"/>
            <a:ext cx="125095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414000" y="3048000"/>
            <a:ext cx="56388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94800" y="4470400"/>
            <a:ext cx="7988300" cy="3136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04900" y="8382000"/>
            <a:ext cx="74295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505200"/>
            <a:ext cx="6172200" cy="4622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2413000" y="1054100"/>
            <a:ext cx="125095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753600" y="3035300"/>
            <a:ext cx="70993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283700" y="3632200"/>
            <a:ext cx="80899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543300"/>
            <a:ext cx="6172200" cy="4051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2413000" y="1054100"/>
            <a:ext cx="125095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753600" y="3035300"/>
            <a:ext cx="72898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296400" y="4533900"/>
            <a:ext cx="78740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50300" y="1905000"/>
            <a:ext cx="87249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298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430000" y="17653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1625600"/>
            <a:ext cx="67691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12900" y="3810000"/>
            <a:ext cx="6172200" cy="4165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2413000" y="1054100"/>
            <a:ext cx="125095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75900" y="3035300"/>
            <a:ext cx="5702300" cy="115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359900" y="2667000"/>
            <a:ext cx="7950200" cy="582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