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313" r:id="rId4"/>
    <p:sldId id="310" r:id="rId5"/>
    <p:sldId id="314" r:id="rId6"/>
    <p:sldId id="324" r:id="rId7"/>
    <p:sldId id="323" r:id="rId8"/>
    <p:sldId id="322" r:id="rId9"/>
    <p:sldId id="321" r:id="rId10"/>
    <p:sldId id="32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82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9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84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59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71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8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12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03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9F%AC%EC%9D%BC%EC%A0%84%EC%9F%81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u.wiki/w/%EC%83%8C%ED%94%84%EB%9E%80%EC%8B%9C%EC%8A%A4%EC%BD%94%20%EA%B0%95%ED%99%94%EC%A1%B0%EC%95%BD" TargetMode="External"/><Relationship Id="rId5" Type="http://schemas.openxmlformats.org/officeDocument/2006/relationships/hyperlink" Target="https://namu.wiki/w/%ED%8F%89%ED%99%94%EC%84%A0" TargetMode="External"/><Relationship Id="rId4" Type="http://schemas.openxmlformats.org/officeDocument/2006/relationships/hyperlink" Target="https://namu.wiki/w/%ED%95%9C%EC%9D%BC%EC%9D%98%EC%A0%95%EC%84%9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조류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32172" y="184440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봄이 되어 번식기가 시작되면 독도에서 괭이 갈매기를 쉽게 찾아볼 수 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 사는 새는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120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종이 있는데 바닷새로는 괭이갈매기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쇠가마우지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바다제비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슴새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등이 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계절에 따라 종 숫자가 다른 것은 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가을 철새들이 이동하다가 날개를 쉬기 위해 독도에 잠시 머물기 때문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3074" name="Picture 2" descr="괭이갈매기black-tailed gull"/>
          <p:cNvPicPr>
            <a:picLocks noChangeAspect="1" noChangeArrowheads="1"/>
          </p:cNvPicPr>
          <p:nvPr/>
        </p:nvPicPr>
        <p:blipFill>
          <a:blip r:embed="rId3"/>
          <a:srcRect r="20580"/>
          <a:stretch>
            <a:fillRect/>
          </a:stretch>
        </p:blipFill>
        <p:spPr bwMode="auto">
          <a:xfrm>
            <a:off x="736686" y="1957646"/>
            <a:ext cx="4206017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01514" y="135168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한국은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'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독도가 고려시대에 우산국이 편입된 시절부터 이미 실효지배를 받는 영토였다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'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는 주장을 한다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즉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본래 관습적으로 조선의 영토였던 독도를 일제가 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  <a:hlinkClick r:id="rId3" tooltip="러일전쟁"/>
              </a:rPr>
              <a:t>러일전쟁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을 틈타 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  <a:hlinkClick r:id="rId4" tooltip="한일의정서"/>
              </a:rPr>
              <a:t>한일의정서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를 강제로 맺게 하고 독도를 임시 등대로 활용하며 은밀히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오키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섬 관할 구역으로 편입하였고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광복과 함께 샌프란시스코 강화조약을 통해 이를 돌려받았다는 입장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  <a:hlinkClick r:id="rId5" tooltip="평화선"/>
            </a:endParaRPr>
          </a:p>
          <a:p>
            <a:r>
              <a:rPr lang="ko-KR" altLang="en-US" sz="2000" dirty="0" err="1" smtClean="0">
                <a:latin typeface="HY산B" pitchFamily="18" charset="-127"/>
                <a:ea typeface="HY산B" pitchFamily="18" charset="-127"/>
                <a:hlinkClick r:id="rId5" tooltip="평화선"/>
              </a:rPr>
              <a:t>평화선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을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설정하고 민간인을 포함한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44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명의 일본인이 죽는 등 무력 충돌이 발생한 것 또한 일본이 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  <a:hlinkClick r:id="rId6" tooltip="샌프란시스코 강화조약"/>
              </a:rPr>
              <a:t>샌프란시스코 강화조약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으로 전후 체제를 청산하고 독도 영유권 주장을 재개하기 전에 선제적으로 자국 영토를 확보하기 위한 무력적인 조치로 본다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66" y="345988"/>
            <a:ext cx="30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영유권 분쟁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39938" name="Picture 2" descr="[日 독도영유권 명기 파장 확산] 日 분쟁지역 접근 이중셈법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3821" y="1081945"/>
            <a:ext cx="323850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조류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0178" name="Picture 2" descr="독도에 멸종위기 소쩍새 산다…조류 6종 새로 발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7" y="1229498"/>
            <a:ext cx="5415004" cy="326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독도서 멸종위기 조류인 '조롱이' 발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891" y="2970650"/>
            <a:ext cx="4074039" cy="228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46574" y="5428735"/>
            <a:ext cx="6145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멸종위기 종인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조롱이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가 독도에서 발견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0182" name="Picture 6" descr="독도에 사는 생물들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1030" y="996779"/>
            <a:ext cx="2371572" cy="198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5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조류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32172" y="184440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봄이 되어 번식기가 시작되면 독도에서 괭이 갈매기를 쉽게 찾아볼 수 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 사는 새는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120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종이 있는데 바닷새로는 괭이갈매기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쇠가마우지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바다제비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슴새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등이 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계절에 따라 종 숫자가 다른 것은 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가을 철새들이 이동하다가 날개를 쉬기 위해 독도에 잠시 머물기 때문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3074" name="Picture 2" descr="괭이갈매기black-tailed gull"/>
          <p:cNvPicPr>
            <a:picLocks noChangeAspect="1" noChangeArrowheads="1"/>
          </p:cNvPicPr>
          <p:nvPr/>
        </p:nvPicPr>
        <p:blipFill>
          <a:blip r:embed="rId3"/>
          <a:srcRect r="20580"/>
          <a:stretch>
            <a:fillRect/>
          </a:stretch>
        </p:blipFill>
        <p:spPr bwMode="auto">
          <a:xfrm>
            <a:off x="736686" y="1957646"/>
            <a:ext cx="4206017" cy="26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5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0690" y="332867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</a:t>
            </a:r>
            <a:r>
              <a:rPr kumimoji="0" lang="ko-KR" altLang="en-US" sz="2400" b="0" i="0" u="none" strike="noStrike" kern="1200" cap="none" spc="-150" normalizeH="0" baseline="0" noProof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곤충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799" y="1351005"/>
            <a:ext cx="45637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곤충은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50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여종이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잠자리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집게벌레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메뚜기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등이 있는데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그 중 딱정벌레가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15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종류로 가장 많이 차지한다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독도에는 당도가 높은 과실을 맺는 식물이 없어서 잎이나 줄기에서 먹이를 얻는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파리목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매미목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등이 대부분을 차지한다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비례성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곤충이 발견된 경우도 있지만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이것은 일본이나 울릉도에서 태풍의 영향을 받아 날라 온 것으로 추정된다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050" name="Picture 2" descr="10월 25일 독도의 날, 독도에는 누가 살고 있을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02" y="1016042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[독도재단] 독도의 생태계 A to Z, 모두 알려드릴게요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9010" y="2531805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794422" y="162096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 상주하고 있는 인원은 독도경비대원 약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40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포항지방해양항만청 소속의 독도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대관리원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3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울릉군청 소속의 독도관리사무소 직원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명이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주민은 고 최종덕씨가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1965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3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월에 최초로 거주했으며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2019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12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 기준으로 독도에 주민등록을 두고 있는 주민은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14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명이 등록되어있다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en-US" altLang="ko-KR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6184" y="40315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또한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2010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년부터 독도 관람객 중 희망자에 한해 울릉군에서 ‘울릉군 독도명예주민증’을 발급하고 있으며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외국인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1,663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명을 포함하여 총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44,421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명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(2018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12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 기준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)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에게 명예주민증을 발급하였다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886" y="329513"/>
            <a:ext cx="27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HY산B" pitchFamily="18" charset="-127"/>
                <a:ea typeface="HY산B" pitchFamily="18" charset="-127"/>
              </a:rPr>
              <a:t>독도 주민 및 인구</a:t>
            </a:r>
            <a:endParaRPr lang="ko-KR" altLang="en-US" sz="240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6085" name="Picture 5" descr="세계 인구의 날 군중 벡터 일러스트 레이 션 일러스트 무료 다운로드 - Lovepik 세계 인구의 날 군중 벡터 일러스트 레이 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6" y="2299686"/>
            <a:ext cx="3238500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060" y="1145058"/>
            <a:ext cx="10070581" cy="338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4886" y="329513"/>
            <a:ext cx="27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HY산B" pitchFamily="18" charset="-127"/>
                <a:ea typeface="HY산B" pitchFamily="18" charset="-127"/>
              </a:rPr>
              <a:t>독도 주민 및 인구</a:t>
            </a:r>
            <a:endParaRPr lang="ko-KR" altLang="en-US" sz="240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454" y="4769708"/>
            <a:ext cx="535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 인구 수를 나타낸 그래프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638" y="1411915"/>
            <a:ext cx="10038707" cy="306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4886" y="329513"/>
            <a:ext cx="27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HY산B" pitchFamily="18" charset="-127"/>
                <a:ea typeface="HY산B" pitchFamily="18" charset="-127"/>
              </a:rPr>
              <a:t>독도 주민 및 인구</a:t>
            </a:r>
            <a:endParaRPr lang="ko-KR" altLang="en-US" sz="240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637902"/>
            <a:ext cx="535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 주민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소개표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87331" y="132285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독도에는 선박 접안시설과 독도등대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경비대 숙소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헬기장 등이 설치되어 있고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대한민국 영토표석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독도조난어민 위령비 등의 표석과 발전시설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통신 및 기상감시 장비시설이 배치되어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서도에는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선거장과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주민숙소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파도충격완화시설 등이 설치 되어 있다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211" y="995377"/>
            <a:ext cx="3623103" cy="358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울릉군 독도 섬 값 94억 2천 원…가장 비싼 땅 접안시설 1㎡ 192만 원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330" y="3707026"/>
            <a:ext cx="2607704" cy="221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독도 선착장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7616" y="3724833"/>
            <a:ext cx="3238500" cy="216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599" y="313039"/>
            <a:ext cx="164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HY산B" pitchFamily="18" charset="-127"/>
                <a:ea typeface="HY산B" pitchFamily="18" charset="-127"/>
              </a:rPr>
              <a:t>독도 시설</a:t>
            </a:r>
            <a:endParaRPr lang="ko-KR" altLang="en-US" sz="240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아름다운 우리 땅, 대한민국 동쪽 끝을 지키는 ‘독도등대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654" y="1386744"/>
            <a:ext cx="3497391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15억원 들여 리모델링하는 독도 주민숙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1767" y="1898820"/>
            <a:ext cx="4922709" cy="275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10248" y="4959178"/>
            <a:ext cx="42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등대와 독도 주민 숙소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49" y="329514"/>
            <a:ext cx="165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시설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352</Words>
  <Application>Microsoft Office PowerPoint</Application>
  <PresentationFormat>사용자 지정</PresentationFormat>
  <Paragraphs>44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왕별</dc:creator>
  <cp:lastModifiedBy>leejiu7879@naver.com</cp:lastModifiedBy>
  <cp:revision>49</cp:revision>
  <dcterms:created xsi:type="dcterms:W3CDTF">2021-05-30T08:06:49Z</dcterms:created>
  <dcterms:modified xsi:type="dcterms:W3CDTF">2024-05-31T07:49:13Z</dcterms:modified>
</cp:coreProperties>
</file>