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91" r:id="rId17"/>
    <p:sldId id="270" r:id="rId18"/>
    <p:sldId id="292" r:id="rId19"/>
    <p:sldId id="271" r:id="rId20"/>
    <p:sldId id="293" r:id="rId21"/>
    <p:sldId id="272" r:id="rId22"/>
    <p:sldId id="294" r:id="rId23"/>
    <p:sldId id="273" r:id="rId24"/>
    <p:sldId id="295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6" r:id="rId42"/>
    <p:sldId id="297" r:id="rId43"/>
    <p:sldId id="300" r:id="rId44"/>
    <p:sldId id="298" r:id="rId45"/>
    <p:sldId id="299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5235A991-C704-422A-836B-DEDAF8BDDF8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82"/>
            <p14:sldId id="269"/>
            <p14:sldId id="291"/>
            <p14:sldId id="270"/>
            <p14:sldId id="292"/>
            <p14:sldId id="271"/>
            <p14:sldId id="293"/>
            <p14:sldId id="272"/>
            <p14:sldId id="294"/>
            <p14:sldId id="273"/>
            <p14:sldId id="295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6"/>
            <p14:sldId id="297"/>
            <p14:sldId id="300"/>
            <p14:sldId id="298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동윤" initials="김" lastIdx="1" clrIdx="0">
    <p:extLst>
      <p:ext uri="{19B8F6BF-5375-455C-9EA6-DF929625EA0E}">
        <p15:presenceInfo xmlns:p15="http://schemas.microsoft.com/office/powerpoint/2012/main" userId="0c1da0ac90507b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10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34D26-A517-4CCB-BA75-871E9B29F547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7BE35-17E8-4E0B-9B02-AD0484916A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63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BE35-17E8-4E0B-9B02-AD0484916AD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69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32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64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157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9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20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8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657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6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92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0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41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60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23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10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4BF6F9-131F-46AF-9785-685C74B59724}" type="datetimeFigureOut">
              <a:rPr lang="ko-KR" altLang="en-US" smtClean="0"/>
              <a:t>2024-05-22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2ECA38-E942-49D5-88FC-F3607B8AF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05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FD55A0DF-BD1D-9A94-F865-5EA20327A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2240*0*4_</a:t>
            </a:r>
            <a:r>
              <a:rPr lang="ko-KR" altLang="en-US" dirty="0" err="1"/>
              <a:t>일본어일본학과</a:t>
            </a:r>
            <a:r>
              <a:rPr lang="en-US" altLang="ko-KR" dirty="0"/>
              <a:t>_</a:t>
            </a:r>
            <a:r>
              <a:rPr lang="ko-KR" altLang="en-US" dirty="0"/>
              <a:t>김</a:t>
            </a:r>
            <a:r>
              <a:rPr lang="en-US" altLang="ko-KR" dirty="0"/>
              <a:t>*</a:t>
            </a:r>
            <a:r>
              <a:rPr lang="ko-KR" altLang="en-US" dirty="0"/>
              <a:t>욱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1755504-558A-562C-A58E-02DFDBE2F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일본의 온천 문화</a:t>
            </a:r>
          </a:p>
        </p:txBody>
      </p:sp>
    </p:spTree>
    <p:extLst>
      <p:ext uri="{BB962C8B-B14F-4D97-AF65-F5344CB8AC3E}">
        <p14:creationId xmlns:p14="http://schemas.microsoft.com/office/powerpoint/2010/main" val="243845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75FECF-9363-BE02-C282-38B8E493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단순온천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(</a:t>
            </a:r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単純温泉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b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4F3A1C-5A8E-436A-995B-7284404F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이러한 단순온천은 입욕 후 피부가 매끈매끈해진다는 점이 있으며</a:t>
            </a:r>
            <a:r>
              <a:rPr lang="en-US" altLang="ko-KR" dirty="0"/>
              <a:t>, </a:t>
            </a:r>
            <a:r>
              <a:rPr lang="ko-KR" altLang="en-US" dirty="0"/>
              <a:t>촉감이 부드럽고 피부에 큰 자극이 없다는 것이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098" name="Picture 2" descr="일본 온천 베스트100 - ToCoo! Car Rental">
            <a:extLst>
              <a:ext uri="{FF2B5EF4-FFF2-40B4-BE49-F238E27FC236}">
                <a16:creationId xmlns:a16="http://schemas.microsoft.com/office/drawing/2014/main" id="{4AD295D6-0BE6-CDC7-257B-F98EC8BC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45" y="3429000"/>
            <a:ext cx="8002707" cy="29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7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57BC7D-1A82-9DF3-064F-9D191FD4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염화물천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(</a:t>
            </a:r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塩化物泉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b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176915-7103-6125-902F-EF5A2EE4E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해수 성분과 비슷하며</a:t>
            </a:r>
            <a:r>
              <a:rPr lang="en-US" altLang="ko-KR" dirty="0"/>
              <a:t>, </a:t>
            </a:r>
            <a:r>
              <a:rPr lang="ko-KR" altLang="en-US" dirty="0"/>
              <a:t>입욕 후에 식염 성분이 땀의 증발을 억제해 주어서 육체의 보온 효과가 크다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122" name="Picture 2" descr="료칸 Tip] 온천의 분류 : 네이버 블로그">
            <a:extLst>
              <a:ext uri="{FF2B5EF4-FFF2-40B4-BE49-F238E27FC236}">
                <a16:creationId xmlns:a16="http://schemas.microsoft.com/office/drawing/2014/main" id="{FD8848CC-53BC-105A-31C1-8F291C3E4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38" y="3429000"/>
            <a:ext cx="7354721" cy="33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6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CFA17C-AB20-D572-DE71-81F882F3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4. </a:t>
            </a:r>
            <a:r>
              <a:rPr lang="ko-KR" altLang="en-US" b="1" i="0" dirty="0" err="1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유산염천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(</a:t>
            </a:r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硫酸塩泉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b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50342C-68C3-253C-B158-A905CAF2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유산염천에는</a:t>
            </a:r>
            <a:r>
              <a:rPr lang="ko-KR" altLang="en-US" dirty="0"/>
              <a:t> 황산이 다량 포함되어 있으며</a:t>
            </a:r>
            <a:r>
              <a:rPr lang="en-US" altLang="ko-KR" dirty="0"/>
              <a:t>, </a:t>
            </a:r>
            <a:r>
              <a:rPr lang="ko-KR" altLang="en-US" dirty="0"/>
              <a:t>나트륨</a:t>
            </a:r>
            <a:r>
              <a:rPr lang="en-US" altLang="ko-KR" dirty="0"/>
              <a:t>, </a:t>
            </a:r>
            <a:r>
              <a:rPr lang="ko-KR" altLang="en-US" dirty="0"/>
              <a:t>칼슘</a:t>
            </a:r>
            <a:r>
              <a:rPr lang="en-US" altLang="ko-KR" dirty="0"/>
              <a:t>, </a:t>
            </a:r>
            <a:r>
              <a:rPr lang="ko-KR" altLang="en-US" dirty="0"/>
              <a:t>마그네슘 이 </a:t>
            </a:r>
            <a:r>
              <a:rPr lang="en-US" altLang="ko-KR" dirty="0"/>
              <a:t>3</a:t>
            </a:r>
            <a:r>
              <a:rPr lang="ko-KR" altLang="en-US" dirty="0"/>
              <a:t>가지 종류로 분류되어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146" name="Picture 2" descr="일본 온천 가이드 - Japan Travel">
            <a:extLst>
              <a:ext uri="{FF2B5EF4-FFF2-40B4-BE49-F238E27FC236}">
                <a16:creationId xmlns:a16="http://schemas.microsoft.com/office/drawing/2014/main" id="{1E1BEA2E-63B3-B1FB-A4AB-457E6885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18367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5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1E9C95-EAD9-C201-E197-9ABE750E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이산화탄소천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(</a:t>
            </a:r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二酸化炭素泉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b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8C5653-5B7C-A45A-DF49-A4BEC716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이산화탄소천은 일본어로 </a:t>
            </a:r>
            <a:r>
              <a:rPr lang="en-US" altLang="ko-KR" dirty="0"/>
              <a:t>“</a:t>
            </a:r>
            <a:r>
              <a:rPr lang="ko-KR" altLang="en-US" dirty="0" err="1"/>
              <a:t>아와노유</a:t>
            </a:r>
            <a:r>
              <a:rPr lang="en-US" altLang="ko-KR" dirty="0"/>
              <a:t>” </a:t>
            </a:r>
            <a:r>
              <a:rPr lang="ko-KR" altLang="en-US" dirty="0"/>
              <a:t>즉 거품탕이라고 불리며 입욕 시에 </a:t>
            </a:r>
            <a:r>
              <a:rPr lang="ko-KR" altLang="en-US" dirty="0" err="1"/>
              <a:t>탄산기포가</a:t>
            </a:r>
            <a:r>
              <a:rPr lang="ko-KR" altLang="en-US" dirty="0"/>
              <a:t> 몸에 붙는다는 특징이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216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965EF1-F3C0-089D-9B8A-EDBE7AFB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C6BC79-2A6E-6430-C34C-D3D2A0E64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최고의 휴식을 위한 일본 온천 Top 5 - Trip To Japan - Trip To Japan">
            <a:extLst>
              <a:ext uri="{FF2B5EF4-FFF2-40B4-BE49-F238E27FC236}">
                <a16:creationId xmlns:a16="http://schemas.microsoft.com/office/drawing/2014/main" id="{E9048D23-065B-AF7F-9A4F-24692235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075"/>
            <a:ext cx="114300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4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5EA993-3C2F-A192-BCA7-316AED2C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i="0" dirty="0" err="1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함철천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(</a:t>
            </a:r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含鉄泉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b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B1075A-F288-DB96-C289-1288F978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함철천에는</a:t>
            </a:r>
            <a:r>
              <a:rPr lang="ko-KR" altLang="en-US" dirty="0"/>
              <a:t> 이름 그대로 철 성분이 온천에 함유되어 있으며 온천이 공기와 접촉하면 적갈색이 되는 특징이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62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78D94D-4E4B-4688-2466-3A079488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4E069B-FA37-6BE3-1998-A859EC609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6" name="Picture 4" descr="일본 온천 - 온천 성분에 대해(2) : 네이버 블로그">
            <a:extLst>
              <a:ext uri="{FF2B5EF4-FFF2-40B4-BE49-F238E27FC236}">
                <a16:creationId xmlns:a16="http://schemas.microsoft.com/office/drawing/2014/main" id="{465A18F4-3BA9-B2FD-1D7E-BE2A909C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14" y="791570"/>
            <a:ext cx="6514034" cy="54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온천의 천질과 효능 | 가고 싶은 료칸 | 일본 온천 추천, 노천탕이 딸린 객실,온천 가족탕">
            <a:extLst>
              <a:ext uri="{FF2B5EF4-FFF2-40B4-BE49-F238E27FC236}">
                <a16:creationId xmlns:a16="http://schemas.microsoft.com/office/drawing/2014/main" id="{45D13165-A116-D62A-250B-41D81B2E4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0" y="516965"/>
            <a:ext cx="5095664" cy="58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BFD116-B78F-1680-6F8C-002AA469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산성천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(</a:t>
            </a:r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酸性泉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b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F61190-D6E0-7A6F-5947-AA8F8C405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산성천에는 수소 이온이 포함되어 있고</a:t>
            </a:r>
            <a:r>
              <a:rPr lang="en-US" altLang="ko-KR" dirty="0"/>
              <a:t>, </a:t>
            </a:r>
            <a:r>
              <a:rPr lang="ko-KR" altLang="en-US" dirty="0"/>
              <a:t>살균 효과가 있다</a:t>
            </a:r>
            <a:r>
              <a:rPr lang="en-US" altLang="ko-KR" dirty="0"/>
              <a:t>. </a:t>
            </a:r>
            <a:r>
              <a:rPr lang="ko-KR" altLang="en-US" dirty="0"/>
              <a:t>입에 대보면 조금의 산미가 나고 일본에서 자주 찾아볼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200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731153-A022-E56C-9DF8-AE1FF921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6552CB-FD89-8AB5-1991-E0A250E05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8" name="Picture 2" descr="일본 제일의 온천지 '오이타현' TtL News 티티엘뉴스">
            <a:extLst>
              <a:ext uri="{FF2B5EF4-FFF2-40B4-BE49-F238E27FC236}">
                <a16:creationId xmlns:a16="http://schemas.microsoft.com/office/drawing/2014/main" id="{24FF95E5-F133-A10F-48C8-42E466E1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2" y="1334071"/>
            <a:ext cx="9140825" cy="60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6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67D9BB-5A4F-F53E-E520-76AA5C17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i="0" dirty="0" err="1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함옥소천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(</a:t>
            </a:r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含よう素泉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b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4D2B7D-4C00-1482-276D-0A1F51DF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 온천은 요오드를 포함하고 있으며</a:t>
            </a:r>
            <a:r>
              <a:rPr lang="en-US" altLang="ko-KR" dirty="0"/>
              <a:t>, </a:t>
            </a:r>
            <a:r>
              <a:rPr lang="ko-KR" altLang="en-US" dirty="0"/>
              <a:t>비 화산성 온천에 대부분 있고</a:t>
            </a:r>
            <a:r>
              <a:rPr lang="en-US" altLang="ko-KR" dirty="0"/>
              <a:t>, </a:t>
            </a:r>
            <a:r>
              <a:rPr lang="ko-KR" altLang="en-US" dirty="0"/>
              <a:t>시간이 많이 지나면 노란색으로 바뀐다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931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24DBCA-00D0-12F3-F17B-8ECDE1C7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ACEA8F-7AFF-B7E6-616C-1AD06E2F9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1.</a:t>
            </a:r>
            <a:r>
              <a:rPr lang="ko-KR" altLang="en-US" dirty="0"/>
              <a:t>일본의 온천 소개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</a:t>
            </a:r>
            <a:r>
              <a:rPr lang="ko-KR" altLang="en-US" dirty="0"/>
              <a:t>일본 온천의 역사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</a:t>
            </a:r>
            <a:r>
              <a:rPr lang="ko-KR" altLang="en-US" dirty="0"/>
              <a:t>일본 온천의 종류들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4.</a:t>
            </a:r>
            <a:r>
              <a:rPr lang="ko-KR" altLang="en-US" dirty="0"/>
              <a:t>온천에서 지켜야 할 에티켓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5.</a:t>
            </a:r>
            <a:r>
              <a:rPr lang="ko-KR" altLang="en-US" dirty="0"/>
              <a:t>온천의 효능들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6.</a:t>
            </a:r>
            <a:r>
              <a:rPr lang="ko-KR" altLang="en-US" dirty="0"/>
              <a:t>일본 온천의 인기 장소 등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4121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B56B8E-D8BC-965F-05AA-62CBBA24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59CD9A-90F6-272D-C05B-F743CB205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정보)생소한 온천의 분류 - 요오드천 : 네이버 블로그">
            <a:extLst>
              <a:ext uri="{FF2B5EF4-FFF2-40B4-BE49-F238E27FC236}">
                <a16:creationId xmlns:a16="http://schemas.microsoft.com/office/drawing/2014/main" id="{1BD76D66-5CA7-35E8-A90F-18DEAF10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87" y="1086314"/>
            <a:ext cx="7483024" cy="4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7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5D5A1C-B346-86BD-D9AC-61CBB101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유황천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(</a:t>
            </a:r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硫黄泉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b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br>
              <a:rPr lang="ko-KR" altLang="en-US" b="0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E05F64-0C4F-79E2-4450-DF6EBCC4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유황천은 두가지의 종류로 분류되는데</a:t>
            </a:r>
            <a:r>
              <a:rPr lang="en-US" altLang="ko-KR" dirty="0"/>
              <a:t>, </a:t>
            </a:r>
            <a:r>
              <a:rPr lang="ko-KR" altLang="en-US" dirty="0" err="1"/>
              <a:t>유황형이랑</a:t>
            </a:r>
            <a:r>
              <a:rPr lang="ko-KR" altLang="en-US" dirty="0"/>
              <a:t> 유화수소형으로 분류된다</a:t>
            </a:r>
            <a:r>
              <a:rPr lang="en-US" altLang="ko-KR" dirty="0"/>
              <a:t>. </a:t>
            </a:r>
            <a:r>
              <a:rPr lang="ko-KR" altLang="en-US" dirty="0"/>
              <a:t>이 유황천은 달걀 썩는 냄새가 나는 것이 큰 특징이다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4515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F98FE3-689B-E925-DF44-780104F0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B924E2-5DB8-A614-7FDE-2C619D0BD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양지유황천 - 경기도 용인시 처인구 - 가볼만한곳 - 관광지랭킹">
            <a:extLst>
              <a:ext uri="{FF2B5EF4-FFF2-40B4-BE49-F238E27FC236}">
                <a16:creationId xmlns:a16="http://schemas.microsoft.com/office/drawing/2014/main" id="{0E75AE34-7E14-7975-F324-FAC254ED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2" y="545656"/>
            <a:ext cx="4082037" cy="57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탄산천·유황천·식염천…온천마다 효능 달라, 어디로 갈까?">
            <a:extLst>
              <a:ext uri="{FF2B5EF4-FFF2-40B4-BE49-F238E27FC236}">
                <a16:creationId xmlns:a16="http://schemas.microsoft.com/office/drawing/2014/main" id="{5E5CCBF7-D2F5-98D4-F342-2BD4F7B44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79" y="367471"/>
            <a:ext cx="4082037" cy="61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홋카이도 니세코의 유황천 오유누마 (大湯沼) &gt; 관광명소 | 일본 관광지및 유명음식소개">
            <a:extLst>
              <a:ext uri="{FF2B5EF4-FFF2-40B4-BE49-F238E27FC236}">
                <a16:creationId xmlns:a16="http://schemas.microsoft.com/office/drawing/2014/main" id="{8757625F-92AC-607A-0A44-C5A9A2530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76" y="3428999"/>
            <a:ext cx="48768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38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9157AC-38A2-19E7-4ACC-47119EDD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방사능천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(</a:t>
            </a:r>
            <a:r>
              <a:rPr lang="ko-KR" altLang="en-US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放射能泉</a:t>
            </a:r>
            <a: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br>
              <a:rPr lang="en-US" altLang="ko-KR" b="1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E00C89-8E30-EC24-0E89-B6A15756D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방사능천에는 극소량의 라돈이 함유되어 있으나</a:t>
            </a:r>
            <a:r>
              <a:rPr lang="en-US" altLang="ko-KR" dirty="0"/>
              <a:t>, </a:t>
            </a:r>
            <a:r>
              <a:rPr lang="ko-KR" altLang="en-US" dirty="0"/>
              <a:t>양이 매우 적어 오히려 신체에 좋은 영향을 주게 된다는 결과가 나와있다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88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B2D1B0-639D-F494-FE27-4DBDD246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3D634F-EAFD-B57D-29D1-8F0901088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AutoShape 2" descr="🌟방사능천: 물 1리터 속에 라돈 5.5마헤(Mache) 이상 또는 라듐 10&lt;span class=&quot;sty... - 표준국어대사전">
            <a:extLst>
              <a:ext uri="{FF2B5EF4-FFF2-40B4-BE49-F238E27FC236}">
                <a16:creationId xmlns:a16="http://schemas.microsoft.com/office/drawing/2014/main" id="{ACD9E509-7E35-27E0-2B6F-1761ECE75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🌟방사능천: 물 1리터 속에 라돈 5.5마헤(Mache) 이상 또는 라듐 10&lt;span class=&quot;sty... - 표준국어대사전">
            <a:extLst>
              <a:ext uri="{FF2B5EF4-FFF2-40B4-BE49-F238E27FC236}">
                <a16:creationId xmlns:a16="http://schemas.microsoft.com/office/drawing/2014/main" id="{AB1BCC5A-4627-F938-A98E-E749EB759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3320955" cy="33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294" name="Picture 6" descr="온천페｜아마미온천난텐엔">
            <a:extLst>
              <a:ext uri="{FF2B5EF4-FFF2-40B4-BE49-F238E27FC236}">
                <a16:creationId xmlns:a16="http://schemas.microsoft.com/office/drawing/2014/main" id="{16839966-EE1D-6FB4-06C2-540C4944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2" y="3119649"/>
            <a:ext cx="111442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온천의 비밀, 온천욕의 건강 증진 효과는?">
            <a:extLst>
              <a:ext uri="{FF2B5EF4-FFF2-40B4-BE49-F238E27FC236}">
                <a16:creationId xmlns:a16="http://schemas.microsoft.com/office/drawing/2014/main" id="{A4AC807A-1BE1-B1A9-B4A0-36F1E350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69" y="495378"/>
            <a:ext cx="5048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온천 - 나무위키">
            <a:extLst>
              <a:ext uri="{FF2B5EF4-FFF2-40B4-BE49-F238E27FC236}">
                <a16:creationId xmlns:a16="http://schemas.microsoft.com/office/drawing/2014/main" id="{277443AE-1083-AF26-B11A-8D13086594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9569" y="3248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300" name="Picture 12" descr="온천의 천질과 효능 | 가고 싶은 료칸 | 일본 온천 추천, 노천탕이 딸린 객실,온천 가족탕">
            <a:extLst>
              <a:ext uri="{FF2B5EF4-FFF2-40B4-BE49-F238E27FC236}">
                <a16:creationId xmlns:a16="http://schemas.microsoft.com/office/drawing/2014/main" id="{BBC21DBE-0F16-50B9-CD2F-4EA199E2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07" y="354842"/>
            <a:ext cx="5294693" cy="27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28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943489-AD98-FF80-9516-FDBC2ED7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식용 온천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7B0B04-AF64-582B-C3E2-16FDDA639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ko-KR" altLang="en-US" dirty="0"/>
              <a:t>일본의 수많은 온천들 중에서도 온천 자체를 검사해 식용 판단이 내려진 여러가지의 온천들이 있다</a:t>
            </a:r>
            <a:r>
              <a:rPr lang="en-US" altLang="ko-KR" dirty="0"/>
              <a:t>. </a:t>
            </a:r>
            <a:r>
              <a:rPr lang="ko-KR" altLang="en-US" dirty="0"/>
              <a:t>이러한 식용 온천에는 주의사항이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061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1BC39B-0EB0-D737-FEAB-315B0B24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식용 온천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739B0B-7E0C-2F16-68E1-687E84D34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요양을 위해서 온천수를 마실 땐</a:t>
            </a:r>
            <a:r>
              <a:rPr lang="en-US" altLang="ko-KR" dirty="0"/>
              <a:t>, </a:t>
            </a:r>
            <a:r>
              <a:rPr lang="ko-KR" altLang="en-US" dirty="0"/>
              <a:t>전문 의사의 지도를 받고 온천수를 마실 수 있을지 확인하고 마실 것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15</a:t>
            </a:r>
            <a:r>
              <a:rPr lang="ko-KR" altLang="en-US" dirty="0"/>
              <a:t>세 이하는 원칙적으로 음용을 피할 것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온천의 </a:t>
            </a:r>
            <a:r>
              <a:rPr lang="en-US" altLang="ko-KR" dirty="0"/>
              <a:t>1</a:t>
            </a:r>
            <a:r>
              <a:rPr lang="ko-KR" altLang="en-US" dirty="0"/>
              <a:t>회 음용 양은 보통 </a:t>
            </a:r>
            <a:r>
              <a:rPr lang="en-US" altLang="ko-KR" b="0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100~150mL</a:t>
            </a:r>
            <a:r>
              <a:rPr lang="ko-KR" altLang="en-US" b="0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이다</a:t>
            </a:r>
            <a:r>
              <a:rPr lang="en-US" altLang="ko-KR" b="0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. </a:t>
            </a:r>
            <a:r>
              <a:rPr lang="ko-KR" altLang="en-US" b="0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총량은 </a:t>
            </a:r>
            <a:r>
              <a:rPr lang="en-US" altLang="ko-KR" b="0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200~500mL</a:t>
            </a:r>
            <a:r>
              <a:rPr lang="ko-KR" altLang="en-US" b="0" i="0" dirty="0">
                <a:solidFill>
                  <a:srgbClr val="27343F"/>
                </a:solidFill>
                <a:effectLst/>
                <a:highlight>
                  <a:srgbClr val="FFFFFF"/>
                </a:highlight>
                <a:latin typeface="ui-sans-serif"/>
              </a:rPr>
              <a:t>까지로 할 것</a:t>
            </a:r>
            <a:r>
              <a:rPr lang="en-US" altLang="ko-KR" dirty="0">
                <a:solidFill>
                  <a:srgbClr val="27343F"/>
                </a:solidFill>
                <a:highlight>
                  <a:srgbClr val="FFFFFF"/>
                </a:highlight>
                <a:latin typeface="ui-sans-serif"/>
              </a:rPr>
              <a:t>.</a:t>
            </a:r>
          </a:p>
          <a:p>
            <a:r>
              <a:rPr lang="ko-KR" altLang="en-US" dirty="0"/>
              <a:t>일반적으로 식사 </a:t>
            </a:r>
            <a:r>
              <a:rPr lang="en-US" altLang="ko-KR" dirty="0"/>
              <a:t>30</a:t>
            </a:r>
            <a:r>
              <a:rPr lang="ko-KR" altLang="en-US" dirty="0"/>
              <a:t>분 전에 마시는 것이 좋음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765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F2A46C-75AF-B7E5-5EB8-0C1AE882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온천 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97B0B4-230B-6BCC-29FE-722BEFE7A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일본의 온천에는 수영복을 입고 들어가지 않는다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2.</a:t>
            </a:r>
            <a:r>
              <a:rPr lang="ko-KR" altLang="en-US" dirty="0"/>
              <a:t>타월을 땅에 담그지 않는다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3.</a:t>
            </a:r>
            <a:r>
              <a:rPr lang="ko-KR" altLang="en-US" dirty="0"/>
              <a:t>입욕 전에는 가볍게 물을 끼얹고 몸을 씻는다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4.</a:t>
            </a:r>
            <a:r>
              <a:rPr lang="ko-KR" altLang="en-US" dirty="0"/>
              <a:t>다이빙 하지 않는다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5.</a:t>
            </a:r>
            <a:r>
              <a:rPr lang="ko-KR" altLang="en-US" dirty="0"/>
              <a:t>문신이 몸에 있을 경우</a:t>
            </a:r>
            <a:r>
              <a:rPr lang="en-US" altLang="ko-KR" dirty="0"/>
              <a:t>, </a:t>
            </a:r>
            <a:r>
              <a:rPr lang="ko-KR" altLang="en-US" dirty="0"/>
              <a:t>온천 입장을 금지하는 곳도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6.</a:t>
            </a:r>
            <a:r>
              <a:rPr lang="ko-KR" altLang="en-US" dirty="0"/>
              <a:t>타인의 세면 도구를 사용하지 않는다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95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3B4E8B-CB6F-1243-B2F3-DFEB1A0B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EA1501-1376-8FAC-7827-30859B782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온천이 가져다 주는 효능에는 정신적 안정감도 있지만</a:t>
            </a:r>
            <a:r>
              <a:rPr lang="en-US" altLang="ko-KR" dirty="0"/>
              <a:t>, </a:t>
            </a:r>
            <a:r>
              <a:rPr lang="ko-KR" altLang="en-US" dirty="0"/>
              <a:t>육체적 효능 또한 있다</a:t>
            </a:r>
            <a:r>
              <a:rPr lang="en-US" altLang="ko-KR" dirty="0"/>
              <a:t>. </a:t>
            </a:r>
            <a:r>
              <a:rPr lang="ko-KR" altLang="en-US" dirty="0"/>
              <a:t>이러한 온천의 효능에 대해서 알아보자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602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C2AF45-BF06-0F12-C1D8-8352A6AA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F0D28F-27D0-080C-96FE-00FE2AE7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첫번째로 단순온천의 효능이다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피부에 자극이 없고 매끈매끈해지며 자율신경 불안정증</a:t>
            </a:r>
            <a:r>
              <a:rPr lang="en-US" altLang="ko-KR" dirty="0"/>
              <a:t>, </a:t>
            </a:r>
            <a:r>
              <a:rPr lang="ko-KR" altLang="en-US" dirty="0"/>
              <a:t>불면증</a:t>
            </a:r>
            <a:r>
              <a:rPr lang="en-US" altLang="ko-KR" dirty="0"/>
              <a:t>, </a:t>
            </a:r>
            <a:r>
              <a:rPr lang="ko-KR" altLang="en-US" dirty="0"/>
              <a:t>우울증이나 상태를 개선하고 완화하는 효과가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기후현의 </a:t>
            </a:r>
            <a:r>
              <a:rPr lang="ko-KR" altLang="en-US" dirty="0" err="1"/>
              <a:t>게로온천</a:t>
            </a:r>
            <a:r>
              <a:rPr lang="en-US" altLang="ko-KR" dirty="0"/>
              <a:t>, </a:t>
            </a:r>
            <a:r>
              <a:rPr lang="ko-KR" altLang="en-US" dirty="0"/>
              <a:t>나가노현의 </a:t>
            </a:r>
            <a:r>
              <a:rPr lang="ko-KR" altLang="en-US" dirty="0" err="1"/>
              <a:t>카케유온천</a:t>
            </a:r>
            <a:r>
              <a:rPr lang="ko-KR" altLang="en-US" dirty="0"/>
              <a:t> 등</a:t>
            </a:r>
          </a:p>
        </p:txBody>
      </p:sp>
    </p:spTree>
    <p:extLst>
      <p:ext uri="{BB962C8B-B14F-4D97-AF65-F5344CB8AC3E}">
        <p14:creationId xmlns:p14="http://schemas.microsoft.com/office/powerpoint/2010/main" val="348742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949259-46D4-5B5A-1A6D-91A8A0D0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온천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温泉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)</a:t>
            </a:r>
            <a:r>
              <a:rPr lang="ko-KR" altLang="en-US" dirty="0"/>
              <a:t> 소개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524B90-954D-57B1-1ED4-1CFFC392E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일본은 기본적으로 화산 활동이 많아서 일본 전체에 전국적으로 온천이 매우 많이 분포되어 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일본의 온천은 화산지대 근처에서 많이 발생하는데</a:t>
            </a:r>
            <a:r>
              <a:rPr lang="en-US" altLang="ko-KR" dirty="0"/>
              <a:t>, </a:t>
            </a:r>
            <a:r>
              <a:rPr lang="ko-KR" altLang="en-US" dirty="0"/>
              <a:t>왜냐하면 온천은 땅속의 지하수에서 땅의 열로 뜨거워져 지표로 나오기 때문이다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836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2E2518-4B57-C602-0968-357CAEAB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1B0942-3BB3-685A-E0CD-E0C8BD04F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두번째는 염화물천이다</a:t>
            </a:r>
            <a:r>
              <a:rPr lang="en-US" altLang="ko-KR" dirty="0"/>
              <a:t>. </a:t>
            </a:r>
            <a:r>
              <a:rPr lang="ko-KR" altLang="en-US" dirty="0"/>
              <a:t>이 염화물천의 대표적인 효능으로는 신체에 있는 상처나</a:t>
            </a:r>
            <a:r>
              <a:rPr lang="en-US" altLang="ko-KR" dirty="0"/>
              <a:t>, </a:t>
            </a:r>
            <a:r>
              <a:rPr lang="ko-KR" altLang="en-US" dirty="0"/>
              <a:t>말초순환장애</a:t>
            </a:r>
            <a:r>
              <a:rPr lang="en-US" altLang="ko-KR" dirty="0"/>
              <a:t>, </a:t>
            </a:r>
            <a:r>
              <a:rPr lang="ko-KR" altLang="en-US" dirty="0"/>
              <a:t>수족냉증</a:t>
            </a:r>
            <a:r>
              <a:rPr lang="en-US" altLang="ko-KR" dirty="0"/>
              <a:t>, </a:t>
            </a:r>
            <a:r>
              <a:rPr lang="ko-KR" altLang="en-US" dirty="0"/>
              <a:t>우울 상태</a:t>
            </a:r>
            <a:r>
              <a:rPr lang="en-US" altLang="ko-KR" dirty="0"/>
              <a:t>, </a:t>
            </a:r>
            <a:r>
              <a:rPr lang="ko-KR" altLang="en-US" dirty="0"/>
              <a:t>피부 건조증 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식용의 경우에는 </a:t>
            </a:r>
            <a:r>
              <a:rPr lang="ko-KR" altLang="en-US" dirty="0" err="1"/>
              <a:t>위축성</a:t>
            </a:r>
            <a:r>
              <a:rPr lang="ko-KR" altLang="en-US" dirty="0"/>
              <a:t> 위염</a:t>
            </a:r>
            <a:r>
              <a:rPr lang="en-US" altLang="ko-KR" dirty="0"/>
              <a:t>, </a:t>
            </a:r>
            <a:r>
              <a:rPr lang="ko-KR" altLang="en-US" dirty="0"/>
              <a:t>변비 등에 효과가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시즈오카현의</a:t>
            </a:r>
            <a:r>
              <a:rPr lang="ko-KR" altLang="en-US" dirty="0"/>
              <a:t> </a:t>
            </a:r>
            <a:r>
              <a:rPr lang="ko-KR" altLang="en-US" dirty="0" err="1"/>
              <a:t>아타미온천</a:t>
            </a:r>
            <a:r>
              <a:rPr lang="en-US" altLang="ko-KR" dirty="0"/>
              <a:t>, </a:t>
            </a:r>
            <a:r>
              <a:rPr lang="ko-KR" altLang="en-US" dirty="0" err="1"/>
              <a:t>이시카와현의</a:t>
            </a:r>
            <a:r>
              <a:rPr lang="ko-KR" altLang="en-US" dirty="0"/>
              <a:t> </a:t>
            </a:r>
            <a:r>
              <a:rPr lang="ko-KR" altLang="en-US" dirty="0" err="1"/>
              <a:t>카타야마즈온천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700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0BDB54-635F-320E-54EA-2BE929EF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F71D60-429C-DDD0-6C9C-260F36684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세번째는 </a:t>
            </a:r>
            <a:r>
              <a:rPr lang="ko-KR" altLang="en-US" dirty="0" err="1"/>
              <a:t>탄산수소염천이다</a:t>
            </a:r>
            <a:r>
              <a:rPr lang="en-US" altLang="ko-KR" dirty="0"/>
              <a:t>. </a:t>
            </a:r>
            <a:r>
              <a:rPr lang="ko-KR" altLang="en-US" dirty="0"/>
              <a:t>효능으로는 상처</a:t>
            </a:r>
            <a:r>
              <a:rPr lang="en-US" altLang="ko-KR" dirty="0"/>
              <a:t>, </a:t>
            </a:r>
            <a:r>
              <a:rPr lang="ko-KR" altLang="en-US" dirty="0"/>
              <a:t>말초순환장애</a:t>
            </a:r>
            <a:r>
              <a:rPr lang="en-US" altLang="ko-KR" dirty="0"/>
              <a:t>, </a:t>
            </a:r>
            <a:r>
              <a:rPr lang="ko-KR" altLang="en-US" dirty="0"/>
              <a:t>수족냉증</a:t>
            </a:r>
            <a:r>
              <a:rPr lang="en-US" altLang="ko-KR" dirty="0"/>
              <a:t>, </a:t>
            </a:r>
            <a:r>
              <a:rPr lang="ko-KR" altLang="en-US" dirty="0"/>
              <a:t>피부건조증으로 다른 온천과 크게 다를 것이 없지만 식용으로는 </a:t>
            </a:r>
            <a:r>
              <a:rPr lang="ko-KR" altLang="en-US" dirty="0" err="1"/>
              <a:t>위십이지장궤양</a:t>
            </a:r>
            <a:r>
              <a:rPr lang="en-US" altLang="ko-KR" dirty="0"/>
              <a:t>, </a:t>
            </a:r>
            <a:r>
              <a:rPr lang="ko-KR" altLang="en-US" dirty="0" err="1"/>
              <a:t>역류성</a:t>
            </a:r>
            <a:r>
              <a:rPr lang="ko-KR" altLang="en-US" dirty="0"/>
              <a:t> </a:t>
            </a:r>
            <a:r>
              <a:rPr lang="ko-KR" altLang="en-US" dirty="0" err="1"/>
              <a:t>식도염</a:t>
            </a:r>
            <a:r>
              <a:rPr lang="en-US" altLang="ko-KR" dirty="0"/>
              <a:t>, </a:t>
            </a:r>
            <a:r>
              <a:rPr lang="ko-KR" altLang="en-US" dirty="0"/>
              <a:t>당뇨병</a:t>
            </a:r>
            <a:r>
              <a:rPr lang="en-US" altLang="ko-KR" dirty="0"/>
              <a:t>, </a:t>
            </a:r>
            <a:r>
              <a:rPr lang="ko-KR" altLang="en-US" dirty="0"/>
              <a:t>통풍 등에 효과가 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와카야마현이</a:t>
            </a:r>
            <a:r>
              <a:rPr lang="ko-KR" altLang="en-US" dirty="0"/>
              <a:t> </a:t>
            </a:r>
            <a:r>
              <a:rPr lang="ko-KR" altLang="en-US" dirty="0" err="1"/>
              <a:t>카와유온천</a:t>
            </a:r>
            <a:r>
              <a:rPr lang="en-US" altLang="ko-KR" dirty="0"/>
              <a:t>, </a:t>
            </a:r>
            <a:r>
              <a:rPr lang="ko-KR" altLang="en-US" dirty="0"/>
              <a:t>나가노현의 </a:t>
            </a:r>
            <a:r>
              <a:rPr lang="ko-KR" altLang="en-US" dirty="0" err="1"/>
              <a:t>오타리온천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5473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D2C0D6-1785-1752-AB96-3E3E814E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CB08AA-A2D9-C0E7-3E39-3ECC33D4F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네번쨰는</a:t>
            </a:r>
            <a:r>
              <a:rPr lang="ko-KR" altLang="en-US" dirty="0"/>
              <a:t> </a:t>
            </a:r>
            <a:r>
              <a:rPr lang="ko-KR" altLang="en-US" dirty="0" err="1"/>
              <a:t>유산염천이다</a:t>
            </a:r>
            <a:r>
              <a:rPr lang="en-US" altLang="ko-KR" dirty="0"/>
              <a:t>. </a:t>
            </a:r>
            <a:r>
              <a:rPr lang="ko-KR" altLang="en-US" dirty="0"/>
              <a:t>효능으로는 상처</a:t>
            </a:r>
            <a:r>
              <a:rPr lang="en-US" altLang="ko-KR" dirty="0"/>
              <a:t>, </a:t>
            </a:r>
            <a:r>
              <a:rPr lang="ko-KR" altLang="en-US" dirty="0"/>
              <a:t>말초순환장애</a:t>
            </a:r>
            <a:r>
              <a:rPr lang="en-US" altLang="ko-KR" dirty="0"/>
              <a:t>, </a:t>
            </a:r>
            <a:r>
              <a:rPr lang="ko-KR" altLang="en-US" dirty="0"/>
              <a:t>수족냉증</a:t>
            </a:r>
            <a:r>
              <a:rPr lang="en-US" altLang="ko-KR" dirty="0"/>
              <a:t>, </a:t>
            </a:r>
            <a:r>
              <a:rPr lang="ko-KR" altLang="en-US" dirty="0"/>
              <a:t>우울상태</a:t>
            </a:r>
            <a:r>
              <a:rPr lang="en-US" altLang="ko-KR" dirty="0"/>
              <a:t>, </a:t>
            </a:r>
            <a:r>
              <a:rPr lang="ko-KR" altLang="en-US" dirty="0"/>
              <a:t>피부건조증</a:t>
            </a:r>
            <a:r>
              <a:rPr lang="en-US" altLang="ko-KR" dirty="0"/>
              <a:t>, </a:t>
            </a:r>
            <a:r>
              <a:rPr lang="ko-KR" altLang="en-US" dirty="0"/>
              <a:t>식용으로는 </a:t>
            </a:r>
            <a:r>
              <a:rPr lang="ko-KR" altLang="en-US" dirty="0" err="1"/>
              <a:t>담도계</a:t>
            </a:r>
            <a:r>
              <a:rPr lang="ko-KR" altLang="en-US" dirty="0"/>
              <a:t> 기능 장애</a:t>
            </a:r>
            <a:r>
              <a:rPr lang="en-US" altLang="ko-KR" dirty="0"/>
              <a:t>, </a:t>
            </a:r>
            <a:r>
              <a:rPr lang="ko-KR" altLang="en-US" dirty="0" err="1"/>
              <a:t>고콜레스테롤혈증</a:t>
            </a:r>
            <a:r>
              <a:rPr lang="en-US" altLang="ko-KR" dirty="0"/>
              <a:t>, </a:t>
            </a:r>
            <a:r>
              <a:rPr lang="ko-KR" altLang="en-US" dirty="0"/>
              <a:t>변비 등에 효과가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군마현의 </a:t>
            </a:r>
            <a:r>
              <a:rPr lang="ko-KR" altLang="en-US" dirty="0" err="1"/>
              <a:t>호우시온천</a:t>
            </a:r>
            <a:r>
              <a:rPr lang="en-US" altLang="ko-KR" dirty="0"/>
              <a:t>, </a:t>
            </a:r>
            <a:r>
              <a:rPr lang="ko-KR" altLang="en-US" dirty="0" err="1"/>
              <a:t>시즈오카현의</a:t>
            </a:r>
            <a:r>
              <a:rPr lang="ko-KR" altLang="en-US" dirty="0"/>
              <a:t> </a:t>
            </a:r>
            <a:r>
              <a:rPr lang="ko-KR" altLang="en-US" dirty="0" err="1"/>
              <a:t>아마기우가시마온천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7606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621856-B1A5-CB68-99B6-4BC3E8DC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472BB4-99E3-C139-FC5D-A2276A653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다섯번째는</a:t>
            </a:r>
            <a:r>
              <a:rPr lang="ko-KR" altLang="en-US" dirty="0"/>
              <a:t> 이산화탄소천이다</a:t>
            </a:r>
            <a:r>
              <a:rPr lang="en-US" altLang="ko-KR" dirty="0"/>
              <a:t>. </a:t>
            </a:r>
            <a:r>
              <a:rPr lang="ko-KR" altLang="en-US" dirty="0" err="1"/>
              <a:t>탄산기포가</a:t>
            </a:r>
            <a:r>
              <a:rPr lang="ko-KR" altLang="en-US" dirty="0"/>
              <a:t> 붙는 특징이 있으며</a:t>
            </a:r>
            <a:r>
              <a:rPr lang="en-US" altLang="ko-KR" dirty="0"/>
              <a:t>, </a:t>
            </a:r>
            <a:r>
              <a:rPr lang="ko-KR" altLang="en-US" dirty="0"/>
              <a:t>효능으로는 상처</a:t>
            </a:r>
            <a:r>
              <a:rPr lang="en-US" altLang="ko-KR" dirty="0"/>
              <a:t>, </a:t>
            </a:r>
            <a:r>
              <a:rPr lang="ko-KR" altLang="en-US" dirty="0"/>
              <a:t>말초 순환장애</a:t>
            </a:r>
            <a:r>
              <a:rPr lang="en-US" altLang="ko-KR" dirty="0"/>
              <a:t>, </a:t>
            </a:r>
            <a:r>
              <a:rPr lang="ko-KR" altLang="en-US" dirty="0"/>
              <a:t>수족냉증</a:t>
            </a:r>
            <a:r>
              <a:rPr lang="en-US" altLang="ko-KR" dirty="0"/>
              <a:t>, </a:t>
            </a:r>
            <a:r>
              <a:rPr lang="ko-KR" altLang="en-US" dirty="0"/>
              <a:t>자율신경 불안정증</a:t>
            </a:r>
            <a:r>
              <a:rPr lang="en-US" altLang="ko-KR" dirty="0"/>
              <a:t>, </a:t>
            </a:r>
            <a:r>
              <a:rPr lang="ko-KR" altLang="en-US" dirty="0"/>
              <a:t>식용으로는 위장 기능 저하에 효능이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오이타현이</a:t>
            </a:r>
            <a:r>
              <a:rPr lang="ko-KR" altLang="en-US" dirty="0"/>
              <a:t> </a:t>
            </a:r>
            <a:r>
              <a:rPr lang="ko-KR" altLang="en-US" dirty="0" err="1"/>
              <a:t>나가유온천</a:t>
            </a:r>
            <a:r>
              <a:rPr lang="en-US" altLang="ko-KR" dirty="0"/>
              <a:t>, </a:t>
            </a:r>
            <a:r>
              <a:rPr lang="ko-KR" altLang="en-US" dirty="0" err="1"/>
              <a:t>야마가타현의</a:t>
            </a:r>
            <a:r>
              <a:rPr lang="ko-KR" altLang="en-US" dirty="0"/>
              <a:t> </a:t>
            </a:r>
            <a:r>
              <a:rPr lang="ko-KR" altLang="en-US" dirty="0" err="1"/>
              <a:t>히지오리온천장</a:t>
            </a:r>
            <a:r>
              <a:rPr lang="en-US" altLang="ko-KR" dirty="0"/>
              <a:t>, </a:t>
            </a:r>
            <a:r>
              <a:rPr lang="ko-KR" altLang="en-US" dirty="0" err="1"/>
              <a:t>코가네온천</a:t>
            </a:r>
            <a:r>
              <a:rPr lang="ko-KR" altLang="en-US" dirty="0"/>
              <a:t> 등이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5312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0538FE-1269-3D89-300D-1C63A859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E6D664-B95F-F946-9021-6299410EC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여섯번째는</a:t>
            </a:r>
            <a:r>
              <a:rPr lang="ko-KR" altLang="en-US" dirty="0"/>
              <a:t> </a:t>
            </a:r>
            <a:r>
              <a:rPr lang="ko-KR" altLang="en-US" dirty="0" err="1"/>
              <a:t>함철천이다</a:t>
            </a:r>
            <a:r>
              <a:rPr lang="en-US" altLang="ko-KR" dirty="0"/>
              <a:t>. </a:t>
            </a:r>
            <a:r>
              <a:rPr lang="ko-KR" altLang="en-US" dirty="0"/>
              <a:t>철 </a:t>
            </a:r>
            <a:r>
              <a:rPr lang="ko-KR" altLang="en-US" dirty="0" err="1"/>
              <a:t>결핍성</a:t>
            </a:r>
            <a:r>
              <a:rPr lang="ko-KR" altLang="en-US" dirty="0"/>
              <a:t> 빈혈증에 큰 효과가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효고현의</a:t>
            </a:r>
            <a:r>
              <a:rPr lang="ko-KR" altLang="en-US" dirty="0"/>
              <a:t> </a:t>
            </a:r>
            <a:r>
              <a:rPr lang="ko-KR" altLang="en-US" dirty="0" err="1"/>
              <a:t>아리마온천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7748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E2EADF-1721-3CBF-C86A-584DC4A75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EC7F6E-8485-C073-A21B-5226C14A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번째는 산성천이다</a:t>
            </a:r>
            <a:r>
              <a:rPr lang="en-US" altLang="ko-KR" dirty="0"/>
              <a:t>. </a:t>
            </a:r>
            <a:r>
              <a:rPr lang="ko-KR" altLang="en-US" dirty="0"/>
              <a:t>아토피성 피부염 심상성 건선</a:t>
            </a:r>
            <a:r>
              <a:rPr lang="en-US" altLang="ko-KR" dirty="0"/>
              <a:t>, </a:t>
            </a:r>
            <a:r>
              <a:rPr lang="ko-KR" altLang="en-US" dirty="0"/>
              <a:t>당뇨병</a:t>
            </a:r>
            <a:r>
              <a:rPr lang="en-US" altLang="ko-KR" dirty="0"/>
              <a:t>, </a:t>
            </a:r>
            <a:r>
              <a:rPr lang="ko-KR" altLang="en-US" dirty="0" err="1"/>
              <a:t>표피화농증</a:t>
            </a:r>
            <a:r>
              <a:rPr lang="ko-KR" altLang="en-US" dirty="0"/>
              <a:t> 등에 효능이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아키타현의</a:t>
            </a:r>
            <a:r>
              <a:rPr lang="ko-KR" altLang="en-US" dirty="0"/>
              <a:t> </a:t>
            </a:r>
            <a:r>
              <a:rPr lang="ko-KR" altLang="en-US" dirty="0" err="1"/>
              <a:t>타마가와온천</a:t>
            </a:r>
            <a:r>
              <a:rPr lang="en-US" altLang="ko-KR" dirty="0"/>
              <a:t>, </a:t>
            </a:r>
            <a:r>
              <a:rPr lang="ko-KR" altLang="en-US" dirty="0" err="1"/>
              <a:t>이와테현의</a:t>
            </a:r>
            <a:r>
              <a:rPr lang="ko-KR" altLang="en-US" dirty="0"/>
              <a:t> </a:t>
            </a:r>
            <a:r>
              <a:rPr lang="ko-KR" altLang="en-US" dirty="0" err="1"/>
              <a:t>스카와코우겐온천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12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258C82-E472-549E-D575-2B46E42E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079A50-2381-D2B9-8B91-713AE90E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ko-KR" altLang="en-US" dirty="0"/>
              <a:t>번째는 </a:t>
            </a:r>
            <a:r>
              <a:rPr lang="ko-KR" altLang="en-US" dirty="0" err="1"/>
              <a:t>함옥소천이다</a:t>
            </a:r>
            <a:r>
              <a:rPr lang="en-US" altLang="ko-KR" dirty="0"/>
              <a:t>. </a:t>
            </a:r>
            <a:r>
              <a:rPr lang="ko-KR" altLang="en-US" dirty="0"/>
              <a:t>효능으로는 식용으로 </a:t>
            </a:r>
            <a:r>
              <a:rPr lang="ko-KR" altLang="en-US" dirty="0" err="1"/>
              <a:t>고콜레스테롤혈증에</a:t>
            </a:r>
            <a:r>
              <a:rPr lang="ko-KR" altLang="en-US" dirty="0"/>
              <a:t> 큰 효과가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치바현의</a:t>
            </a:r>
            <a:r>
              <a:rPr lang="ko-KR" altLang="en-US" dirty="0"/>
              <a:t> </a:t>
            </a:r>
            <a:r>
              <a:rPr lang="ko-KR" altLang="en-US" dirty="0" err="1"/>
              <a:t>아오호리온천</a:t>
            </a:r>
            <a:r>
              <a:rPr lang="en-US" altLang="ko-KR" dirty="0"/>
              <a:t>, </a:t>
            </a:r>
            <a:r>
              <a:rPr lang="ko-KR" altLang="en-US" dirty="0"/>
              <a:t>도쿄도의 </a:t>
            </a:r>
            <a:r>
              <a:rPr lang="ko-KR" altLang="en-US" dirty="0" err="1"/>
              <a:t>마에노하라온천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146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258365-A3DD-C0C3-E0A0-0EAA59B39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434A7A-1B59-C558-76FF-546658FDE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9</a:t>
            </a:r>
            <a:r>
              <a:rPr lang="ko-KR" altLang="en-US" dirty="0"/>
              <a:t>번째는 유황천이다</a:t>
            </a:r>
            <a:r>
              <a:rPr lang="en-US" altLang="ko-KR" dirty="0"/>
              <a:t>. </a:t>
            </a:r>
            <a:r>
              <a:rPr lang="ko-KR" altLang="en-US" dirty="0"/>
              <a:t>효능으로는 아토피성 피부염</a:t>
            </a:r>
            <a:r>
              <a:rPr lang="en-US" altLang="ko-KR" dirty="0"/>
              <a:t>, </a:t>
            </a:r>
            <a:r>
              <a:rPr lang="ko-KR" altLang="en-US" dirty="0"/>
              <a:t>심상성 건선</a:t>
            </a:r>
            <a:r>
              <a:rPr lang="en-US" altLang="ko-KR" dirty="0"/>
              <a:t>, </a:t>
            </a:r>
            <a:r>
              <a:rPr lang="ko-KR" altLang="en-US" dirty="0"/>
              <a:t>만성 습진</a:t>
            </a:r>
            <a:r>
              <a:rPr lang="en-US" altLang="ko-KR" dirty="0"/>
              <a:t>, </a:t>
            </a:r>
            <a:r>
              <a:rPr lang="ko-KR" altLang="en-US" dirty="0" err="1"/>
              <a:t>표피화농증</a:t>
            </a:r>
            <a:r>
              <a:rPr lang="en-US" altLang="ko-KR" dirty="0"/>
              <a:t>, </a:t>
            </a:r>
            <a:r>
              <a:rPr lang="ko-KR" altLang="en-US" dirty="0"/>
              <a:t>식용으로는 당뇨병</a:t>
            </a:r>
            <a:r>
              <a:rPr lang="en-US" altLang="ko-KR" dirty="0"/>
              <a:t>, </a:t>
            </a:r>
            <a:r>
              <a:rPr lang="ko-KR" altLang="en-US" dirty="0" err="1"/>
              <a:t>고콜레스테롤형증</a:t>
            </a:r>
            <a:r>
              <a:rPr lang="ko-KR" altLang="en-US" dirty="0"/>
              <a:t> 등이 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사이타마현의 </a:t>
            </a:r>
            <a:r>
              <a:rPr lang="ko-KR" altLang="en-US" dirty="0" err="1"/>
              <a:t>닛코유모토온천</a:t>
            </a:r>
            <a:r>
              <a:rPr lang="en-US" altLang="ko-KR" dirty="0"/>
              <a:t>, </a:t>
            </a:r>
            <a:r>
              <a:rPr lang="ko-KR" altLang="en-US" dirty="0" err="1"/>
              <a:t>가나가와현의</a:t>
            </a:r>
            <a:r>
              <a:rPr lang="ko-KR" altLang="en-US" dirty="0"/>
              <a:t> </a:t>
            </a:r>
            <a:r>
              <a:rPr lang="ko-KR" altLang="en-US" dirty="0" err="1"/>
              <a:t>하코네온센쿄우</a:t>
            </a:r>
            <a:r>
              <a:rPr lang="ko-KR" altLang="en-US" dirty="0"/>
              <a:t> 중 </a:t>
            </a:r>
            <a:r>
              <a:rPr lang="ko-KR" altLang="en-US" dirty="0" err="1"/>
              <a:t>코와쿠다니온천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2021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BA7287-079E-43A1-3E44-16C5E92D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온천의 효능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67CCA0-5014-7E7F-56A2-20F3CC49E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마지막으로 방사능천이다</a:t>
            </a:r>
            <a:r>
              <a:rPr lang="en-US" altLang="ko-KR" dirty="0"/>
              <a:t>. </a:t>
            </a:r>
            <a:r>
              <a:rPr lang="ko-KR" altLang="en-US" dirty="0"/>
              <a:t>방사능천의 효능은 통풍</a:t>
            </a:r>
            <a:r>
              <a:rPr lang="en-US" altLang="ko-KR" dirty="0"/>
              <a:t>, </a:t>
            </a:r>
            <a:r>
              <a:rPr lang="ko-KR" altLang="en-US" dirty="0"/>
              <a:t>관절 </a:t>
            </a:r>
            <a:r>
              <a:rPr lang="ko-KR" altLang="en-US" dirty="0" err="1"/>
              <a:t>류마티즘</a:t>
            </a:r>
            <a:r>
              <a:rPr lang="en-US" altLang="ko-KR" dirty="0"/>
              <a:t>, </a:t>
            </a:r>
            <a:r>
              <a:rPr lang="ko-KR" altLang="en-US" dirty="0"/>
              <a:t>강직성 척추염 등이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돗토리현의</a:t>
            </a:r>
            <a:r>
              <a:rPr lang="ko-KR" altLang="en-US" dirty="0"/>
              <a:t> 미사사온천</a:t>
            </a:r>
            <a:r>
              <a:rPr lang="en-US" altLang="ko-KR" dirty="0"/>
              <a:t>, </a:t>
            </a:r>
            <a:r>
              <a:rPr lang="ko-KR" altLang="en-US" dirty="0" err="1"/>
              <a:t>야마나시현의</a:t>
            </a:r>
            <a:r>
              <a:rPr lang="ko-KR" altLang="en-US" dirty="0"/>
              <a:t> </a:t>
            </a:r>
            <a:r>
              <a:rPr lang="ko-KR" altLang="en-US" dirty="0" err="1"/>
              <a:t>마츠토미온천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5495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A6A93F-34E9-6C74-22E3-AC30AD80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온천의 유명 장소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3F30B5-408D-2DEE-1DAA-737C42A6D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마지막으로 일본이란 나라에는 온천이란 문화가 매우 </a:t>
            </a:r>
            <a:r>
              <a:rPr lang="ko-KR" altLang="en-US" dirty="0" err="1"/>
              <a:t>퍼져있고</a:t>
            </a:r>
            <a:r>
              <a:rPr lang="ko-KR" altLang="en-US" dirty="0"/>
              <a:t> 발전 되어 있으며 인기 또한 많다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그러한 일본의 온천 중에서도 유명한 장소들을 알아보았다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76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99FAF-5EB1-0466-6854-458675A6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091B30-AA77-229F-2696-7BEBD329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52" y="3533674"/>
            <a:ext cx="5096618" cy="1700749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일본 2박 3일 온천여행 추천 BEST 5!">
            <a:extLst>
              <a:ext uri="{FF2B5EF4-FFF2-40B4-BE49-F238E27FC236}">
                <a16:creationId xmlns:a16="http://schemas.microsoft.com/office/drawing/2014/main" id="{A77E8E1A-139C-EA65-099E-0E01BAF3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9" y="477672"/>
            <a:ext cx="6319316" cy="59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] 일본 현지인들이 찾는 온천 랭킹 베스트 30! | Japan Travel by NAVITIME - 일본 여행 가이드, 교통  검색 및 경로 플래너">
            <a:extLst>
              <a:ext uri="{FF2B5EF4-FFF2-40B4-BE49-F238E27FC236}">
                <a16:creationId xmlns:a16="http://schemas.microsoft.com/office/drawing/2014/main" id="{02178685-B06A-F46F-5666-1ADA0836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19" y="477672"/>
            <a:ext cx="5291035" cy="35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일본의 새소식┃Embassy of Japan in Korea">
            <a:extLst>
              <a:ext uri="{FF2B5EF4-FFF2-40B4-BE49-F238E27FC236}">
                <a16:creationId xmlns:a16="http://schemas.microsoft.com/office/drawing/2014/main" id="{CAB4F29F-DA6E-5438-1267-E9B87DD9F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67" y="3533674"/>
            <a:ext cx="5226287" cy="31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55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D3850E-0A04-85A2-DF18-D1944F29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유명한 온천들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B58298-1317-0CCC-F338-93811C92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쿠사츠</a:t>
            </a:r>
            <a:r>
              <a:rPr lang="ko-KR" altLang="en-US" dirty="0"/>
              <a:t> 온천</a:t>
            </a:r>
            <a:endParaRPr lang="en-US" altLang="ko-KR" dirty="0"/>
          </a:p>
          <a:p>
            <a:r>
              <a:rPr lang="ko-KR" altLang="en-US" dirty="0"/>
              <a:t>일본의 </a:t>
            </a:r>
            <a:r>
              <a:rPr lang="en-US" altLang="ko-KR" dirty="0"/>
              <a:t>3</a:t>
            </a:r>
            <a:r>
              <a:rPr lang="ko-KR" altLang="en-US" dirty="0"/>
              <a:t>대 명천으로 꼽히는 온천지이다</a:t>
            </a:r>
            <a:r>
              <a:rPr lang="en-US" altLang="ko-KR" dirty="0"/>
              <a:t>.  </a:t>
            </a:r>
            <a:r>
              <a:rPr lang="ko-KR" altLang="en-US" dirty="0"/>
              <a:t>천연 수량이 매우 많은데</a:t>
            </a:r>
            <a:r>
              <a:rPr lang="en-US" altLang="ko-KR" dirty="0"/>
              <a:t>, 1</a:t>
            </a:r>
            <a:r>
              <a:rPr lang="ko-KR" altLang="en-US" dirty="0"/>
              <a:t>분에 </a:t>
            </a:r>
            <a:r>
              <a:rPr lang="en-US" altLang="ko-KR" dirty="0"/>
              <a:t>32000</a:t>
            </a:r>
            <a:r>
              <a:rPr lang="ko-KR" altLang="en-US" dirty="0"/>
              <a:t>리터 이상을 </a:t>
            </a:r>
            <a:r>
              <a:rPr lang="ko-KR" altLang="en-US" dirty="0" err="1"/>
              <a:t>퍼올린다고</a:t>
            </a:r>
            <a:r>
              <a:rPr lang="ko-KR" altLang="en-US" dirty="0"/>
              <a:t> 한다</a:t>
            </a:r>
            <a:r>
              <a:rPr lang="en-US" altLang="ko-KR" dirty="0"/>
              <a:t>. </a:t>
            </a:r>
            <a:r>
              <a:rPr lang="ko-KR" altLang="en-US" dirty="0"/>
              <a:t>주변에는 상점가와 여관이 밀집해 있다</a:t>
            </a:r>
            <a:r>
              <a:rPr lang="en-US" altLang="ko-KR" dirty="0"/>
              <a:t>. </a:t>
            </a:r>
            <a:r>
              <a:rPr lang="ko-KR" altLang="en-US" dirty="0"/>
              <a:t>특히 봄철에는 산의 함유량이 높아져 동전을 녹일 수도 있다고 하는데</a:t>
            </a:r>
            <a:r>
              <a:rPr lang="en-US" altLang="ko-KR" dirty="0"/>
              <a:t>, </a:t>
            </a:r>
            <a:r>
              <a:rPr lang="ko-KR" altLang="en-US" dirty="0"/>
              <a:t>그만큼 살균효과가 높다고 알려져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048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90EFDB-F9B8-5DEB-DFC3-3A3A4E2E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09E5457-BEFF-09DF-DA9E-0E45BC0CE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62" y="533590"/>
            <a:ext cx="8679446" cy="5790819"/>
          </a:xfrm>
        </p:spPr>
      </p:pic>
    </p:spTree>
    <p:extLst>
      <p:ext uri="{BB962C8B-B14F-4D97-AF65-F5344CB8AC3E}">
        <p14:creationId xmlns:p14="http://schemas.microsoft.com/office/powerpoint/2010/main" val="1068364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48C1B1-7B08-9D21-9B1E-2859D3F2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유명한 온천들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6EB621-58AF-C650-F6AD-12F20AEB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게로 온천</a:t>
            </a:r>
            <a:endParaRPr lang="en-US" altLang="ko-KR" dirty="0"/>
          </a:p>
          <a:p>
            <a:r>
              <a:rPr lang="ko-KR" altLang="en-US" dirty="0"/>
              <a:t>게로 온천 또한 </a:t>
            </a:r>
            <a:r>
              <a:rPr lang="ko-KR" altLang="en-US" dirty="0" err="1"/>
              <a:t>쿠사츠</a:t>
            </a:r>
            <a:r>
              <a:rPr lang="ko-KR" altLang="en-US" dirty="0"/>
              <a:t> 온천과 같이 </a:t>
            </a:r>
            <a:r>
              <a:rPr lang="en-US" altLang="ko-KR" dirty="0"/>
              <a:t>3</a:t>
            </a:r>
            <a:r>
              <a:rPr lang="ko-KR" altLang="en-US" dirty="0"/>
              <a:t>대 명천으로 꼽힌다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이곳 또한 많은 </a:t>
            </a:r>
            <a:r>
              <a:rPr lang="ko-KR" altLang="en-US" dirty="0" err="1"/>
              <a:t>온천여관과</a:t>
            </a:r>
            <a:r>
              <a:rPr lang="ko-KR" altLang="en-US" dirty="0"/>
              <a:t> 무료 </a:t>
            </a:r>
            <a:r>
              <a:rPr lang="ko-KR" altLang="en-US" dirty="0" err="1"/>
              <a:t>족욕탕이</a:t>
            </a:r>
            <a:r>
              <a:rPr lang="ko-KR" altLang="en-US" dirty="0"/>
              <a:t> 많이 위치하여서 온천을 </a:t>
            </a:r>
            <a:r>
              <a:rPr lang="ko-KR" altLang="en-US" dirty="0" err="1"/>
              <a:t>부담없이</a:t>
            </a:r>
            <a:r>
              <a:rPr lang="ko-KR" altLang="en-US" dirty="0"/>
              <a:t> 즐길 수 있다</a:t>
            </a:r>
            <a:r>
              <a:rPr lang="en-US" altLang="ko-KR" dirty="0"/>
              <a:t>. </a:t>
            </a:r>
            <a:r>
              <a:rPr lang="ko-KR" altLang="en-US" dirty="0"/>
              <a:t>이 온천은 피부의 각질 제거</a:t>
            </a:r>
            <a:r>
              <a:rPr lang="en-US" altLang="ko-KR" dirty="0"/>
              <a:t>, </a:t>
            </a:r>
            <a:r>
              <a:rPr lang="ko-KR" altLang="en-US" dirty="0"/>
              <a:t>미용 등에 상당히 좋은 온천으로 유명하여 여성 중심으로 인기가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0099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541E1-B5E7-7533-1EC4-24F8CCD9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E476E6-3316-65CB-6E4C-18227C64E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기후 현, 온천의 명소 게로">
            <a:extLst>
              <a:ext uri="{FF2B5EF4-FFF2-40B4-BE49-F238E27FC236}">
                <a16:creationId xmlns:a16="http://schemas.microsoft.com/office/drawing/2014/main" id="{69D70291-68DB-1C18-A395-ADB36EA3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2" y="3200400"/>
            <a:ext cx="4427652" cy="29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일본 3대 명천, 나고야 게로 온천마을! - 겟어바웃">
            <a:extLst>
              <a:ext uri="{FF2B5EF4-FFF2-40B4-BE49-F238E27FC236}">
                <a16:creationId xmlns:a16="http://schemas.microsoft.com/office/drawing/2014/main" id="{68D3B16C-CEA3-5ADC-5E64-CF296784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51" y="1822451"/>
            <a:ext cx="648652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18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AF3E2D-CAE1-2488-3798-A39E2C00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유명한 온천들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8A3BCF-C0C4-75F1-F773-F115C4845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이카호</a:t>
            </a:r>
            <a:r>
              <a:rPr lang="ko-KR" altLang="en-US" dirty="0"/>
              <a:t> 온천</a:t>
            </a:r>
            <a:endParaRPr lang="en-US" altLang="ko-KR" dirty="0"/>
          </a:p>
          <a:p>
            <a:r>
              <a:rPr lang="ko-KR" altLang="en-US" dirty="0"/>
              <a:t>후지산의 중턱에 있는 </a:t>
            </a:r>
            <a:r>
              <a:rPr lang="ko-KR" altLang="en-US" dirty="0" err="1"/>
              <a:t>이카호</a:t>
            </a:r>
            <a:r>
              <a:rPr lang="ko-KR" altLang="en-US" dirty="0"/>
              <a:t> 온천이다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온천은 </a:t>
            </a:r>
            <a:r>
              <a:rPr lang="ko-KR" altLang="en-US" dirty="0" err="1"/>
              <a:t>고가네노유와</a:t>
            </a:r>
            <a:r>
              <a:rPr lang="ko-KR" altLang="en-US" dirty="0"/>
              <a:t> </a:t>
            </a:r>
            <a:r>
              <a:rPr lang="ko-KR" altLang="en-US" dirty="0" err="1"/>
              <a:t>시로가네노유라고</a:t>
            </a:r>
            <a:r>
              <a:rPr lang="ko-KR" altLang="en-US" dirty="0"/>
              <a:t> 불리는 다른 성질의 원천이 있는데 </a:t>
            </a:r>
            <a:r>
              <a:rPr lang="ko-KR" altLang="en-US" dirty="0" err="1"/>
              <a:t>고가네노유는</a:t>
            </a:r>
            <a:r>
              <a:rPr lang="ko-KR" altLang="en-US" dirty="0"/>
              <a:t> </a:t>
            </a:r>
            <a:r>
              <a:rPr lang="ko-KR" altLang="en-US" dirty="0" err="1"/>
              <a:t>건간증진</a:t>
            </a:r>
            <a:r>
              <a:rPr lang="en-US" altLang="ko-KR" dirty="0"/>
              <a:t>, </a:t>
            </a:r>
            <a:r>
              <a:rPr lang="ko-KR" altLang="en-US" dirty="0"/>
              <a:t>근육통</a:t>
            </a:r>
            <a:r>
              <a:rPr lang="en-US" altLang="ko-KR" dirty="0"/>
              <a:t>, </a:t>
            </a:r>
            <a:r>
              <a:rPr lang="ko-KR" altLang="en-US" dirty="0"/>
              <a:t>동맥경화</a:t>
            </a:r>
            <a:r>
              <a:rPr lang="en-US" altLang="ko-KR" dirty="0"/>
              <a:t>, </a:t>
            </a:r>
            <a:r>
              <a:rPr lang="ko-KR" altLang="en-US" dirty="0"/>
              <a:t>만성 소화 질환에 효능이 있으며</a:t>
            </a:r>
            <a:r>
              <a:rPr lang="en-US" altLang="ko-KR" dirty="0"/>
              <a:t>, </a:t>
            </a:r>
            <a:r>
              <a:rPr lang="ko-KR" altLang="en-US" dirty="0" err="1"/>
              <a:t>시로가네</a:t>
            </a:r>
            <a:r>
              <a:rPr lang="ko-KR" altLang="en-US" dirty="0"/>
              <a:t> 노유는 보습 성분이 풍부하여 여성들에게 인기가 있는 온천이다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951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ED6443-D630-4FA5-7248-FE928B461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5F2F55-7CCE-E576-6188-B612ED5BA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52FE3DB-D9FB-C3C0-3249-E0C49DAD8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7" y="523344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이카 호 정서 | 시부 카와 이카 호 온천 관광 협회">
            <a:extLst>
              <a:ext uri="{FF2B5EF4-FFF2-40B4-BE49-F238E27FC236}">
                <a16:creationId xmlns:a16="http://schemas.microsoft.com/office/drawing/2014/main" id="{079DC151-5A9F-09D2-E796-92DF7127D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634065"/>
            <a:ext cx="6381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54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5FDD8F-8633-EDF0-37D0-F926B01B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유명한 온천들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9E3C93-CD2A-3DC1-F0B1-0FD3F75BF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긴잔</a:t>
            </a:r>
            <a:r>
              <a:rPr lang="ko-KR" altLang="en-US" dirty="0"/>
              <a:t> 온천</a:t>
            </a:r>
            <a:endParaRPr lang="en-US" altLang="ko-KR" dirty="0"/>
          </a:p>
          <a:p>
            <a:r>
              <a:rPr lang="ko-KR" altLang="en-US" dirty="0"/>
              <a:t>이 온천의 근처에는 옛 일본의 건축양식을 채용한 건축물들이 많고 야경 또한 특별하다</a:t>
            </a:r>
            <a:r>
              <a:rPr lang="en-US" altLang="ko-KR" dirty="0"/>
              <a:t>. </a:t>
            </a:r>
            <a:r>
              <a:rPr lang="ko-KR" altLang="en-US" dirty="0"/>
              <a:t>여기엔 </a:t>
            </a:r>
            <a:r>
              <a:rPr lang="ko-KR" altLang="en-US" dirty="0" err="1"/>
              <a:t>료칸들이</a:t>
            </a:r>
            <a:r>
              <a:rPr lang="ko-KR" altLang="en-US" dirty="0"/>
              <a:t> 많지만</a:t>
            </a:r>
            <a:r>
              <a:rPr lang="en-US" altLang="ko-KR" dirty="0"/>
              <a:t>, </a:t>
            </a:r>
            <a:r>
              <a:rPr lang="ko-KR" altLang="en-US" dirty="0"/>
              <a:t>저렴하게 쓸 수 있는 공공 온천시설이 </a:t>
            </a:r>
            <a:r>
              <a:rPr lang="en-US" altLang="ko-KR" dirty="0"/>
              <a:t>3</a:t>
            </a:r>
            <a:r>
              <a:rPr lang="ko-KR" altLang="en-US" dirty="0"/>
              <a:t>곳이나 있다</a:t>
            </a:r>
            <a:r>
              <a:rPr lang="en-US" altLang="ko-KR" dirty="0"/>
              <a:t>. </a:t>
            </a:r>
            <a:r>
              <a:rPr lang="ko-KR" altLang="en-US" dirty="0"/>
              <a:t>이곳의 온천은 화상</a:t>
            </a:r>
            <a:r>
              <a:rPr lang="en-US" altLang="ko-KR" dirty="0"/>
              <a:t>, </a:t>
            </a:r>
            <a:r>
              <a:rPr lang="ko-KR" altLang="en-US" dirty="0"/>
              <a:t>피부염</a:t>
            </a:r>
            <a:r>
              <a:rPr lang="en-US" altLang="ko-KR" dirty="0"/>
              <a:t>, </a:t>
            </a:r>
            <a:r>
              <a:rPr lang="ko-KR" altLang="en-US" dirty="0"/>
              <a:t>신경통</a:t>
            </a:r>
            <a:r>
              <a:rPr lang="en-US" altLang="ko-KR" dirty="0"/>
              <a:t>, </a:t>
            </a:r>
            <a:r>
              <a:rPr lang="ko-KR" altLang="en-US" dirty="0"/>
              <a:t>관절염</a:t>
            </a:r>
            <a:r>
              <a:rPr lang="en-US" altLang="ko-KR" dirty="0"/>
              <a:t>, </a:t>
            </a:r>
            <a:r>
              <a:rPr lang="ko-KR" altLang="en-US" dirty="0"/>
              <a:t>피로 회복에 효과가 좋다고 </a:t>
            </a:r>
            <a:r>
              <a:rPr lang="ko-KR" altLang="en-US" dirty="0" err="1"/>
              <a:t>알려져있다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4092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72B1E-E1BF-A879-B9F2-E50C7D71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237" y="2658533"/>
            <a:ext cx="6027725" cy="927194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4E6901-8494-532A-B697-78997C4F2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 descr="긴잔 온천｜도호쿠 관광 명소 찾아보기 | 여행 도호쿠 - 도호쿠 관광• 여행 정보 웹사이트">
            <a:extLst>
              <a:ext uri="{FF2B5EF4-FFF2-40B4-BE49-F238E27FC236}">
                <a16:creationId xmlns:a16="http://schemas.microsoft.com/office/drawing/2014/main" id="{E7B45D5D-90A1-40A2-6284-1C109496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4" y="2508441"/>
            <a:ext cx="5801752" cy="38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자오, 긴잔 온천, 마쓰시마: 압도적인 설경에 둘러싸인 여행 - Japan Travel Planner - ANA">
            <a:extLst>
              <a:ext uri="{FF2B5EF4-FFF2-40B4-BE49-F238E27FC236}">
                <a16:creationId xmlns:a16="http://schemas.microsoft.com/office/drawing/2014/main" id="{864F602B-7F46-B137-C84B-322B4DA0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15" y="256309"/>
            <a:ext cx="3384351" cy="22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긴잔 온천｜도호쿠 관광 명소 찾아보기 | 여행 도호쿠 - 도호쿠 관광• 여행 정보 웹사이트">
            <a:extLst>
              <a:ext uri="{FF2B5EF4-FFF2-40B4-BE49-F238E27FC236}">
                <a16:creationId xmlns:a16="http://schemas.microsoft.com/office/drawing/2014/main" id="{5EE6AFBA-B020-5BF4-2B72-F713D20D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66" y="1676400"/>
            <a:ext cx="731858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46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04C516-CBB2-EF16-49C2-DA3E2762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유명한 온천들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B64E1F-56C9-612E-C911-922CFE19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구로카와 온천</a:t>
            </a:r>
            <a:endParaRPr lang="en-US" altLang="ko-KR" dirty="0"/>
          </a:p>
          <a:p>
            <a:r>
              <a:rPr lang="ko-KR" altLang="en-US" dirty="0"/>
              <a:t>규슈나 후쿠오카에서 유명한 관광명소라면 이 장소를 꼽을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산속에서 온천을 즐길 수 있는 곳으로</a:t>
            </a:r>
            <a:r>
              <a:rPr lang="en-US" altLang="ko-KR" dirty="0"/>
              <a:t>, </a:t>
            </a:r>
            <a:r>
              <a:rPr lang="ko-KR" altLang="en-US" dirty="0"/>
              <a:t>동굴 온천과 미인탕이 유명하다</a:t>
            </a:r>
            <a:r>
              <a:rPr lang="en-US" altLang="ko-KR" dirty="0"/>
              <a:t>. </a:t>
            </a:r>
            <a:r>
              <a:rPr lang="ko-KR" altLang="en-US" dirty="0"/>
              <a:t>그리고 공항에서 온천으로 바로 이동할 수 있는 교통수단이 있어서 외국인 여행자한테도 매우 편리하다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7072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9AC22A-3332-BE18-7FA5-61CECC46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617BB6-88C4-55A4-0B8B-734ACF1D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2" y="2556932"/>
            <a:ext cx="9601196" cy="3318936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6386" name="Picture 2" descr="구로 카와 온천 공식 사이트｜구마모토 · 아소 온천">
            <a:extLst>
              <a:ext uri="{FF2B5EF4-FFF2-40B4-BE49-F238E27FC236}">
                <a16:creationId xmlns:a16="http://schemas.microsoft.com/office/drawing/2014/main" id="{E3CC8D6F-5DEE-0787-F69C-AB7F675E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048526"/>
            <a:ext cx="4987472" cy="33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구로카와 온천 추천 관광 및 당일치기로도 즐길 수 있는 인기 숙소와 온천 - Japan Travel Planner - ANA">
            <a:extLst>
              <a:ext uri="{FF2B5EF4-FFF2-40B4-BE49-F238E27FC236}">
                <a16:creationId xmlns:a16="http://schemas.microsoft.com/office/drawing/2014/main" id="{A0830284-6499-3B23-F178-A587083B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13" y="305856"/>
            <a:ext cx="3495675" cy="26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유유자적, 일본 구로카와 온천마을">
            <a:extLst>
              <a:ext uri="{FF2B5EF4-FFF2-40B4-BE49-F238E27FC236}">
                <a16:creationId xmlns:a16="http://schemas.microsoft.com/office/drawing/2014/main" id="{952E27FE-A6F7-8F52-A9F0-2315A1D5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1424114"/>
            <a:ext cx="2199315" cy="14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숙박시설 소개 | 구로 카와 온천 공식 사이트｜구마모토 · 아소 온천">
            <a:extLst>
              <a:ext uri="{FF2B5EF4-FFF2-40B4-BE49-F238E27FC236}">
                <a16:creationId xmlns:a16="http://schemas.microsoft.com/office/drawing/2014/main" id="{9A8EBD32-CA8B-DAC7-DDF9-3093CCFE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1" y="1893124"/>
            <a:ext cx="6981825" cy="464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6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F10208-9619-BA96-40CA-79637D2C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온천의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084698-FFC2-EA8D-2D25-CFAB8A35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 온천의 기원은 매우 오래되어 여러가지의 설들이 있지만</a:t>
            </a:r>
            <a:r>
              <a:rPr lang="en-US" altLang="ko-KR" dirty="0"/>
              <a:t>, </a:t>
            </a:r>
            <a:r>
              <a:rPr lang="ko-KR" altLang="en-US" dirty="0"/>
              <a:t>대표적으로는 </a:t>
            </a:r>
            <a:r>
              <a:rPr lang="en-US" altLang="ko-KR" dirty="0"/>
              <a:t>1300</a:t>
            </a:r>
            <a:r>
              <a:rPr lang="ko-KR" altLang="en-US" dirty="0"/>
              <a:t>년 전의 책에서도 온천에 대한 기술들이 서술 되어있는 것으로 볼 때 짧지 않은 역사를 가지고 있다고 볼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394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F618DC-8B7D-2130-7737-83587637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유명한 온천들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223959-FE57-C834-DEDD-E5655EB22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하코네</a:t>
            </a:r>
            <a:r>
              <a:rPr lang="ko-KR" altLang="en-US" dirty="0"/>
              <a:t> </a:t>
            </a:r>
            <a:r>
              <a:rPr lang="ko-KR" altLang="en-US" dirty="0" err="1"/>
              <a:t>유모토</a:t>
            </a:r>
            <a:r>
              <a:rPr lang="ko-KR" altLang="en-US" dirty="0"/>
              <a:t> 온천</a:t>
            </a:r>
            <a:endParaRPr lang="en-US" altLang="ko-KR" dirty="0"/>
          </a:p>
          <a:p>
            <a:r>
              <a:rPr lang="ko-KR" altLang="en-US" dirty="0"/>
              <a:t>이 온천은 여행에서 온천지로 가장 많은 관광객들이 찾아가는 곳으로 꼽히는 </a:t>
            </a:r>
            <a:r>
              <a:rPr lang="ko-KR" altLang="en-US" dirty="0" err="1"/>
              <a:t>하코네에</a:t>
            </a:r>
            <a:r>
              <a:rPr lang="ko-KR" altLang="en-US" dirty="0"/>
              <a:t> 있는 이 곳은 </a:t>
            </a:r>
            <a:r>
              <a:rPr lang="en-US" altLang="ko-KR" dirty="0"/>
              <a:t>1300</a:t>
            </a:r>
            <a:r>
              <a:rPr lang="ko-KR" altLang="en-US" dirty="0"/>
              <a:t>년 전부터 존재해와서 일본의 </a:t>
            </a:r>
            <a:r>
              <a:rPr lang="ko-KR" altLang="en-US" dirty="0" err="1"/>
              <a:t>역사와도</a:t>
            </a:r>
            <a:r>
              <a:rPr lang="ko-KR" altLang="en-US" dirty="0"/>
              <a:t> </a:t>
            </a:r>
            <a:r>
              <a:rPr lang="ko-KR" altLang="en-US" dirty="0" err="1"/>
              <a:t>얽혀있다고</a:t>
            </a:r>
            <a:r>
              <a:rPr lang="ko-KR" altLang="en-US" dirty="0"/>
              <a:t> 할 수 있는 온천이라고 볼 수 있다</a:t>
            </a:r>
            <a:r>
              <a:rPr lang="en-US" altLang="ko-KR" dirty="0"/>
              <a:t>. </a:t>
            </a:r>
            <a:r>
              <a:rPr lang="ko-KR" altLang="en-US" dirty="0"/>
              <a:t>종류로는 </a:t>
            </a:r>
            <a:r>
              <a:rPr lang="ko-KR" altLang="en-US" dirty="0" err="1"/>
              <a:t>센조쿠노유</a:t>
            </a:r>
            <a:r>
              <a:rPr lang="ko-KR" altLang="en-US" dirty="0"/>
              <a:t> 유조</a:t>
            </a:r>
            <a:r>
              <a:rPr lang="en-US" altLang="ko-KR" dirty="0"/>
              <a:t>, </a:t>
            </a:r>
            <a:r>
              <a:rPr lang="ko-KR" altLang="en-US" dirty="0" err="1"/>
              <a:t>하코네</a:t>
            </a:r>
            <a:r>
              <a:rPr lang="ko-KR" altLang="en-US" dirty="0"/>
              <a:t> </a:t>
            </a:r>
            <a:r>
              <a:rPr lang="ko-KR" altLang="en-US" dirty="0" err="1"/>
              <a:t>도츄야지키타노유</a:t>
            </a:r>
            <a:r>
              <a:rPr lang="en-US" altLang="ko-KR" dirty="0"/>
              <a:t>, </a:t>
            </a:r>
            <a:r>
              <a:rPr lang="ko-KR" altLang="en-US" dirty="0" err="1"/>
              <a:t>소운아시아라이노유</a:t>
            </a:r>
            <a:r>
              <a:rPr lang="ko-KR" altLang="en-US" dirty="0"/>
              <a:t> 이즈미 온천 등이 유명하다고 </a:t>
            </a:r>
            <a:r>
              <a:rPr lang="ko-KR" altLang="en-US" dirty="0" err="1"/>
              <a:t>알려져있다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5113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00ECC1-8DBC-0F6C-8A6F-79344AD7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47973" y="1544933"/>
            <a:ext cx="16946474" cy="266987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6C9027-A3EC-CDF2-E9F0-715E2BBE4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 descr="하코네 유모토역 근처 온천 료칸 3곳 추천! 당일치기 입욕도 가능! - LIVE JAPAN ( 일본여행·추천명소·지역정보 )">
            <a:extLst>
              <a:ext uri="{FF2B5EF4-FFF2-40B4-BE49-F238E27FC236}">
                <a16:creationId xmlns:a16="http://schemas.microsoft.com/office/drawing/2014/main" id="{E85E6C4E-0896-7E6D-3DCF-DD4FB3DD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556931"/>
            <a:ext cx="5188057" cy="37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가나가와 하코네 유모토 온천 텐세이엔 입관 티켓 온라인 예약 - 클룩 Klook 한국">
            <a:extLst>
              <a:ext uri="{FF2B5EF4-FFF2-40B4-BE49-F238E27FC236}">
                <a16:creationId xmlns:a16="http://schemas.microsoft.com/office/drawing/2014/main" id="{6FDBA49A-C7E3-421B-A195-538910BC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56" y="2943751"/>
            <a:ext cx="5188056" cy="33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하코네 유모토역 근처 온천 료칸 3곳 추천! 당일치기 입욕도 가능! - LIVE JAPAN ( 일본여행·추천명소·지역정보 )">
            <a:extLst>
              <a:ext uri="{FF2B5EF4-FFF2-40B4-BE49-F238E27FC236}">
                <a16:creationId xmlns:a16="http://schemas.microsoft.com/office/drawing/2014/main" id="{45CFFD8E-0271-D4BC-D024-C850EAE9D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6" y="496356"/>
            <a:ext cx="2867024" cy="20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하코네 유모토 후지야 호텔 온천 체험 - 클룩 Klook 한국">
            <a:extLst>
              <a:ext uri="{FF2B5EF4-FFF2-40B4-BE49-F238E27FC236}">
                <a16:creationId xmlns:a16="http://schemas.microsoft.com/office/drawing/2014/main" id="{AAA74215-934C-522B-B207-C302E661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62" y="595314"/>
            <a:ext cx="3406874" cy="22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48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9E9177-A5DC-DF95-D8AA-E9DE21F0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1A474-1322-F841-BC0E-75722F4C1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91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054BAC-1F19-2866-73BC-03D12AC4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제일 오래된 온천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7D6ACA0-1E4D-B711-976A-2AD63770B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630" y="3866610"/>
            <a:ext cx="6538598" cy="2701059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052" name="Picture 4" descr="니시야마 온천 게이운칸:세계에서 가장 오랜된 온천 료칸! 1,300년 이상 유지되고 있는 이곳 - LIVE JAPAN (  일본여행·추천명소·지역정보 )">
            <a:extLst>
              <a:ext uri="{FF2B5EF4-FFF2-40B4-BE49-F238E27FC236}">
                <a16:creationId xmlns:a16="http://schemas.microsoft.com/office/drawing/2014/main" id="{9ADC1E65-D8F6-BAB4-0FE0-F3871CC41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5" y="2399242"/>
            <a:ext cx="5317705" cy="37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니시야마 온천 게이운칸:세계에서 가장 오랜된 온천 료칸! 1,300년 이상 유지되고 있는 이곳 - LIVE JAPAN (  일본여행·추천명소·지역정보 )">
            <a:extLst>
              <a:ext uri="{FF2B5EF4-FFF2-40B4-BE49-F238E27FC236}">
                <a16:creationId xmlns:a16="http://schemas.microsoft.com/office/drawing/2014/main" id="{94668358-E096-5855-A7DF-C5E6D512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2907"/>
            <a:ext cx="5025817" cy="35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7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CA59BC-8623-EA31-FD71-C3868952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니시야마</a:t>
            </a:r>
            <a:r>
              <a:rPr lang="ko-KR" altLang="en-US" dirty="0"/>
              <a:t> 온천 </a:t>
            </a:r>
            <a:r>
              <a:rPr lang="ko-KR" altLang="en-US" dirty="0" err="1"/>
              <a:t>게이운칸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4BB397-CA40-C6EC-1ADD-3E53E55C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 온천은 세계에서 가장 오래된 온천 여관으로 알려져 있으며 최소 </a:t>
            </a:r>
            <a:r>
              <a:rPr lang="en-US" altLang="ko-KR" dirty="0"/>
              <a:t>1300</a:t>
            </a:r>
            <a:r>
              <a:rPr lang="ko-KR" altLang="en-US" dirty="0"/>
              <a:t>년 이상의 역사가 있다고 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여관은 </a:t>
            </a:r>
            <a:r>
              <a:rPr lang="ko-KR" altLang="en-US" dirty="0" err="1"/>
              <a:t>기네스에</a:t>
            </a:r>
            <a:r>
              <a:rPr lang="ko-KR" altLang="en-US" dirty="0"/>
              <a:t> 가장 오래된 </a:t>
            </a:r>
            <a:r>
              <a:rPr lang="ko-KR" altLang="en-US" dirty="0" err="1"/>
              <a:t>온천여관으로</a:t>
            </a:r>
            <a:r>
              <a:rPr lang="ko-KR" altLang="en-US" dirty="0"/>
              <a:t> 등재되어 있고 이러한 명성에 여러 외국인들의 인기 명소라고 한다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38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83C4E5-97DA-CD80-3108-DDFD0FF6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온천의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60DC59-87FB-D197-3C9F-12E074FE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일본서기라는 책에 천황의 온천 행차에 얽힌 기술이 있어 이미 그때부터 일본에 온천이라는 문화가 널리 퍼져 있었다는 것을 알 수 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일본에 옛날부터 있는 온천을 일본 </a:t>
            </a:r>
            <a:r>
              <a:rPr lang="ko-KR" altLang="en-US" dirty="0" err="1"/>
              <a:t>산코탕이라고</a:t>
            </a:r>
            <a:r>
              <a:rPr lang="ko-KR" altLang="en-US" dirty="0"/>
              <a:t> 부르고 </a:t>
            </a:r>
            <a:r>
              <a:rPr lang="ko-KR" altLang="en-US" dirty="0" err="1"/>
              <a:t>에히메현의</a:t>
            </a:r>
            <a:r>
              <a:rPr lang="ko-KR" altLang="en-US" dirty="0"/>
              <a:t> 도고온천</a:t>
            </a:r>
            <a:r>
              <a:rPr lang="en-US" altLang="ko-KR" dirty="0"/>
              <a:t>, </a:t>
            </a:r>
            <a:r>
              <a:rPr lang="ko-KR" altLang="en-US" dirty="0" err="1"/>
              <a:t>효고현의</a:t>
            </a:r>
            <a:r>
              <a:rPr lang="ko-KR" altLang="en-US" dirty="0"/>
              <a:t> </a:t>
            </a:r>
            <a:r>
              <a:rPr lang="ko-KR" altLang="en-US" dirty="0" err="1"/>
              <a:t>아리마온천</a:t>
            </a:r>
            <a:r>
              <a:rPr lang="en-US" altLang="ko-KR" dirty="0"/>
              <a:t>, </a:t>
            </a:r>
            <a:r>
              <a:rPr lang="ko-KR" altLang="en-US" dirty="0" err="1"/>
              <a:t>와카야마</a:t>
            </a:r>
            <a:r>
              <a:rPr lang="ko-KR" altLang="en-US" dirty="0"/>
              <a:t> 온천의 </a:t>
            </a:r>
            <a:r>
              <a:rPr lang="ko-KR" altLang="en-US" dirty="0" err="1"/>
              <a:t>시라하마온천을</a:t>
            </a:r>
            <a:r>
              <a:rPr lang="ko-KR" altLang="en-US" dirty="0"/>
              <a:t> 대표적으로 들 수 있지만</a:t>
            </a:r>
            <a:r>
              <a:rPr lang="en-US" altLang="ko-KR" dirty="0"/>
              <a:t>, </a:t>
            </a:r>
            <a:r>
              <a:rPr lang="ko-KR" altLang="en-US" dirty="0"/>
              <a:t>그중 가장 오래되었다고 알려진 온천은 </a:t>
            </a:r>
            <a:r>
              <a:rPr lang="ko-KR" altLang="en-US" dirty="0" err="1"/>
              <a:t>에히메현의</a:t>
            </a:r>
            <a:r>
              <a:rPr lang="ko-KR" altLang="en-US" dirty="0"/>
              <a:t> 도고온천이라고 </a:t>
            </a:r>
            <a:r>
              <a:rPr lang="ko-KR" altLang="en-US" dirty="0" err="1"/>
              <a:t>알려져있다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878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63364A-6485-1EB1-E8D4-40A41F33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온천탕의 종류들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676CBF-5B56-DC61-28FB-A1C735723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일본의 온천에는 여러가지의 종류들이 있으며</a:t>
            </a:r>
            <a:r>
              <a:rPr lang="en-US" altLang="ko-KR" dirty="0"/>
              <a:t>, </a:t>
            </a:r>
            <a:r>
              <a:rPr lang="ko-KR" altLang="en-US" dirty="0"/>
              <a:t>이러한 </a:t>
            </a:r>
            <a:r>
              <a:rPr lang="ko-KR" altLang="en-US" dirty="0" err="1"/>
              <a:t>것들에는</a:t>
            </a:r>
            <a:r>
              <a:rPr lang="ko-KR" altLang="en-US" dirty="0"/>
              <a:t> 각각의 효능들이 있고</a:t>
            </a:r>
            <a:r>
              <a:rPr lang="en-US" altLang="ko-KR" dirty="0"/>
              <a:t>, </a:t>
            </a:r>
            <a:r>
              <a:rPr lang="ko-KR" altLang="en-US" dirty="0"/>
              <a:t>그것들이 종류에 따라 모두 효능이 다르다고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8579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TM02900743[[fn=자연주의]]</Template>
  <TotalTime>0</TotalTime>
  <Words>1178</Words>
  <Application>Microsoft Office PowerPoint</Application>
  <PresentationFormat>와이드스크린</PresentationFormat>
  <Paragraphs>130</Paragraphs>
  <Slides>52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7" baseType="lpstr">
      <vt:lpstr>ui-sans-serif</vt:lpstr>
      <vt:lpstr>맑은 고딕</vt:lpstr>
      <vt:lpstr>Arial</vt:lpstr>
      <vt:lpstr>Garamond</vt:lpstr>
      <vt:lpstr>자연주의</vt:lpstr>
      <vt:lpstr>일본의 온천 문화</vt:lpstr>
      <vt:lpstr>목차</vt:lpstr>
      <vt:lpstr>일본의 온천(温泉) 소개</vt:lpstr>
      <vt:lpstr>PowerPoint 프레젠테이션</vt:lpstr>
      <vt:lpstr>일본 온천의 역사</vt:lpstr>
      <vt:lpstr>제일 오래된 온천</vt:lpstr>
      <vt:lpstr>니시야마 온천 게이운칸</vt:lpstr>
      <vt:lpstr>일본 온천의 역사</vt:lpstr>
      <vt:lpstr>일본 온천탕의 종류들</vt:lpstr>
      <vt:lpstr>단순온천(単純温泉) </vt:lpstr>
      <vt:lpstr>염화물천(塩化物泉) </vt:lpstr>
      <vt:lpstr>4. 유산염천(硫酸塩泉) </vt:lpstr>
      <vt:lpstr>이산화탄소천(二酸化炭素泉) </vt:lpstr>
      <vt:lpstr>PowerPoint 프레젠테이션</vt:lpstr>
      <vt:lpstr>함철천(含鉄泉) </vt:lpstr>
      <vt:lpstr>PowerPoint 프레젠테이션</vt:lpstr>
      <vt:lpstr>산성천(酸性泉) </vt:lpstr>
      <vt:lpstr>PowerPoint 프레젠테이션</vt:lpstr>
      <vt:lpstr>함옥소천(含よう素泉) </vt:lpstr>
      <vt:lpstr>PowerPoint 프레젠테이션</vt:lpstr>
      <vt:lpstr>유황천(硫黄泉)  </vt:lpstr>
      <vt:lpstr>PowerPoint 프레젠테이션</vt:lpstr>
      <vt:lpstr>방사능천(放射能泉) </vt:lpstr>
      <vt:lpstr>PowerPoint 프레젠테이션</vt:lpstr>
      <vt:lpstr>식용 온천</vt:lpstr>
      <vt:lpstr>식용 온천</vt:lpstr>
      <vt:lpstr>일본의 온천 예절</vt:lpstr>
      <vt:lpstr>온천의 효능</vt:lpstr>
      <vt:lpstr>온천의 효능</vt:lpstr>
      <vt:lpstr>온천의 효능</vt:lpstr>
      <vt:lpstr>온천의 효능</vt:lpstr>
      <vt:lpstr>온천의 효능</vt:lpstr>
      <vt:lpstr>온천의 효능</vt:lpstr>
      <vt:lpstr>온천의 효능</vt:lpstr>
      <vt:lpstr>온천의 효능</vt:lpstr>
      <vt:lpstr>온천의 효능</vt:lpstr>
      <vt:lpstr>온천의 효능</vt:lpstr>
      <vt:lpstr>온천의 효능</vt:lpstr>
      <vt:lpstr>일본 온천의 유명 장소</vt:lpstr>
      <vt:lpstr>일본의 유명한 온천들</vt:lpstr>
      <vt:lpstr>PowerPoint 프레젠테이션</vt:lpstr>
      <vt:lpstr>일본의 유명한 온천들</vt:lpstr>
      <vt:lpstr>PowerPoint 프레젠테이션</vt:lpstr>
      <vt:lpstr>일본의 유명한 온천들</vt:lpstr>
      <vt:lpstr>PowerPoint 프레젠테이션</vt:lpstr>
      <vt:lpstr>일본의 유명한 온천들</vt:lpstr>
      <vt:lpstr>PowerPoint 프레젠테이션</vt:lpstr>
      <vt:lpstr>일본의 유명한 온천들</vt:lpstr>
      <vt:lpstr>PowerPoint 프레젠테이션</vt:lpstr>
      <vt:lpstr>일본의 유명한 온천들</vt:lpstr>
      <vt:lpstr>PowerPoint 프레젠테이션</vt:lpstr>
      <vt:lpstr>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문화의 종류와 발전</dc:title>
  <dc:creator>김동윤</dc:creator>
  <cp:lastModifiedBy>김동윤</cp:lastModifiedBy>
  <cp:revision>14</cp:revision>
  <dcterms:created xsi:type="dcterms:W3CDTF">2024-05-21T16:49:22Z</dcterms:created>
  <dcterms:modified xsi:type="dcterms:W3CDTF">2024-05-31T08:08:15Z</dcterms:modified>
</cp:coreProperties>
</file>