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73" r:id="rId3"/>
    <p:sldId id="280" r:id="rId4"/>
    <p:sldId id="281" r:id="rId5"/>
    <p:sldId id="279" r:id="rId6"/>
    <p:sldId id="278" r:id="rId7"/>
    <p:sldId id="282" r:id="rId8"/>
    <p:sldId id="283" r:id="rId9"/>
    <p:sldId id="284" r:id="rId10"/>
    <p:sldId id="285" r:id="rId11"/>
    <p:sldId id="288" r:id="rId12"/>
    <p:sldId id="286" r:id="rId13"/>
  </p:sldIdLst>
  <p:sldSz cx="18288000" cy="10287000"/>
  <p:notesSz cx="6858000" cy="9144000"/>
  <p:embeddedFontLst>
    <p:embeddedFont>
      <p:font typeface="윤고딕" panose="020B0600000101010101" charset="-127"/>
      <p:regular r:id="rId14"/>
    </p:embeddedFont>
    <p:embeddedFont>
      <p:font typeface="Algerian" panose="04020705040A02060702" pitchFamily="8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78085" y="1242422"/>
            <a:ext cx="12931827" cy="3179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Algerian" panose="04020705040A02060702" pitchFamily="82" charset="0"/>
              </a:rPr>
              <a:t>2. </a:t>
            </a:r>
            <a:r>
              <a:rPr lang="ko-KR" altLang="en-US" sz="9200" dirty="0" err="1">
                <a:solidFill>
                  <a:srgbClr val="000000"/>
                </a:solidFill>
                <a:latin typeface="Algerian" panose="04020705040A02060702" pitchFamily="82" charset="0"/>
              </a:rPr>
              <a:t>마루짱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</a:t>
            </a:r>
            <a:r>
              <a:rPr lang="en-US" altLang="ko-KR" sz="9600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maruchan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)</a:t>
            </a:r>
          </a:p>
          <a:p>
            <a:pPr algn="ctr">
              <a:lnSpc>
                <a:spcPts val="12880"/>
              </a:lnSpc>
            </a:pPr>
            <a:endParaRPr lang="en-US" sz="92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4953000" y="4081670"/>
            <a:ext cx="131369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마루짱은</a:t>
            </a:r>
            <a:r>
              <a:rPr lang="ko-KR" altLang="en-US" sz="2200" dirty="0"/>
              <a:t> 도요 수산에서 생산하는 인기 있는 인스턴트 라면 브랜드로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일본뿐만</a:t>
            </a:r>
            <a:r>
              <a:rPr lang="ko-KR" altLang="en-US" sz="2200" dirty="0"/>
              <a:t> 아니라 북미 지역에서도</a:t>
            </a:r>
            <a:endParaRPr lang="en-US" altLang="ko-KR" sz="2200" dirty="0"/>
          </a:p>
          <a:p>
            <a:r>
              <a:rPr lang="ko-KR" altLang="en-US" sz="2200" dirty="0"/>
              <a:t>큰 인기를 끌고 있습니다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마루짱은</a:t>
            </a:r>
            <a:r>
              <a:rPr lang="ko-KR" altLang="en-US" sz="2200" dirty="0"/>
              <a:t> 다양한 맛과 종류의 인스턴트 라면을 제공하여 소비자들에게 </a:t>
            </a:r>
            <a:r>
              <a:rPr lang="ko-KR" altLang="en-US" sz="2200" dirty="0" err="1"/>
              <a:t>사랑받</a:t>
            </a:r>
            <a:endParaRPr lang="en-US" altLang="ko-KR" sz="2200" dirty="0"/>
          </a:p>
          <a:p>
            <a:r>
              <a:rPr lang="ko-KR" altLang="en-US" sz="2200" dirty="0"/>
              <a:t>고 있습니다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주요 제품은 라멘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야끼소바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세이멘</a:t>
            </a:r>
            <a:r>
              <a:rPr lang="en-US" altLang="ko-KR" sz="2200" dirty="0"/>
              <a:t>,</a:t>
            </a:r>
            <a:r>
              <a:rPr lang="ko-KR" altLang="en-US" sz="2200" dirty="0"/>
              <a:t> 골드 등이 있습니다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마루짱은</a:t>
            </a:r>
            <a:r>
              <a:rPr lang="ko-KR" altLang="en-US" sz="2200" dirty="0"/>
              <a:t> 다양한 맛과 형태의 </a:t>
            </a:r>
            <a:r>
              <a:rPr lang="ko-KR" altLang="en-US" sz="2200" dirty="0" err="1"/>
              <a:t>인스</a:t>
            </a:r>
            <a:endParaRPr lang="en-US" altLang="ko-KR" sz="2200" dirty="0"/>
          </a:p>
          <a:p>
            <a:r>
              <a:rPr lang="ko-KR" altLang="en-US" sz="2200" dirty="0" err="1"/>
              <a:t>턴트</a:t>
            </a:r>
            <a:r>
              <a:rPr lang="ko-KR" altLang="en-US" sz="2200" dirty="0"/>
              <a:t> 라면을 제공하여 전 세계적으로 사랑받는 브랜드입니다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마루짱</a:t>
            </a:r>
            <a:r>
              <a:rPr lang="ko-KR" altLang="en-US" sz="2200" dirty="0"/>
              <a:t> 제품은 </a:t>
            </a:r>
            <a:r>
              <a:rPr lang="ko-KR" altLang="en-US" sz="2200" dirty="0" err="1"/>
              <a:t>일본뿐만</a:t>
            </a:r>
            <a:r>
              <a:rPr lang="ko-KR" altLang="en-US" sz="2200" dirty="0"/>
              <a:t> 아니라 미국 등 해</a:t>
            </a:r>
            <a:endParaRPr lang="en-US" altLang="ko-KR" sz="2200" dirty="0"/>
          </a:p>
          <a:p>
            <a:r>
              <a:rPr lang="ko-KR" altLang="en-US" sz="2200" dirty="0"/>
              <a:t>외에서도 큰 인기를 끌고 있으며</a:t>
            </a:r>
            <a:r>
              <a:rPr lang="en-US" altLang="ko-KR" sz="2200" dirty="0"/>
              <a:t>, </a:t>
            </a:r>
            <a:r>
              <a:rPr lang="ko-KR" altLang="en-US" sz="2200" dirty="0"/>
              <a:t>다양한 지역에서 쉽게 구할 수 있고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마루짱은</a:t>
            </a:r>
            <a:r>
              <a:rPr lang="ko-KR" altLang="en-US" sz="2200" dirty="0"/>
              <a:t> 고품질의 재료를 사용하여 </a:t>
            </a:r>
            <a:endParaRPr lang="en-US" altLang="ko-KR" sz="2200" dirty="0"/>
          </a:p>
          <a:p>
            <a:r>
              <a:rPr lang="ko-KR" altLang="en-US" sz="2200" dirty="0"/>
              <a:t>맛과 </a:t>
            </a:r>
            <a:r>
              <a:rPr lang="ko-KR" altLang="en-US" sz="2200" dirty="0" err="1"/>
              <a:t>식감을</a:t>
            </a:r>
            <a:r>
              <a:rPr lang="ko-KR" altLang="en-US" sz="2200" dirty="0"/>
              <a:t> 유지하며</a:t>
            </a:r>
            <a:r>
              <a:rPr lang="en-US" altLang="ko-KR" sz="2200" dirty="0"/>
              <a:t>, </a:t>
            </a:r>
            <a:r>
              <a:rPr lang="ko-KR" altLang="en-US" sz="2200" dirty="0"/>
              <a:t>건강을 고려한 제품도 많이 출시하고 있습니다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928E4B-769B-7E68-98CD-D15B1D48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5" y="2978757"/>
            <a:ext cx="4114800" cy="43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9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22074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>
                <a:solidFill>
                  <a:srgbClr val="000000"/>
                </a:solidFill>
                <a:latin typeface="Algerian" panose="04020705040A02060702" pitchFamily="82" charset="0"/>
              </a:rPr>
              <a:t>고츠모리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시오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야끼소바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339325"/>
            <a:ext cx="8105234" cy="275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고츠모리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시오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프리미엄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라면 시리즈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“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고츠모리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”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는 일본어로 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풍미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’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를 의미하며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시오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”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는 소금을 뜻합니다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특별한 소금 기반의 소스와 함께하는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시원하고 깔끔한 맛을 제공합니다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D7140CC-28F7-AE09-9676-5FC9E950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61" y="4134138"/>
            <a:ext cx="3591426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1900" y="1638300"/>
            <a:ext cx="10744200" cy="80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69"/>
              </a:lnSpc>
            </a:pP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3.</a:t>
            </a:r>
            <a:r>
              <a:rPr lang="ko-KR" altLang="en-US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이치란 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</a:t>
            </a:r>
            <a:r>
              <a:rPr lang="en-US" altLang="ko-KR" sz="9600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Ichiran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4572000" y="3743115"/>
            <a:ext cx="1329081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/>
              <a:t>이치란은</a:t>
            </a:r>
            <a:r>
              <a:rPr lang="ko-KR" altLang="en-US" sz="2200" dirty="0"/>
              <a:t> 일본의 라멘 전문점으로 유명한 프랜차이즈입니다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이치란은</a:t>
            </a:r>
            <a:r>
              <a:rPr lang="ko-KR" altLang="en-US" sz="2200" dirty="0"/>
              <a:t> 고객이 개인적으로 라멘을 즐길 수</a:t>
            </a:r>
            <a:endParaRPr lang="en-US" altLang="ko-KR" sz="2200" dirty="0"/>
          </a:p>
          <a:p>
            <a:r>
              <a:rPr lang="ko-KR" altLang="en-US" sz="2200" dirty="0"/>
              <a:t>있는 개별 부스 형태의 매장 구조로 유명합니다</a:t>
            </a:r>
            <a:r>
              <a:rPr lang="en-US" altLang="ko-KR" sz="2200" dirty="0"/>
              <a:t>. </a:t>
            </a:r>
            <a:r>
              <a:rPr lang="ko-KR" altLang="en-US" sz="2200" dirty="0"/>
              <a:t>고객은 개별 부스에서 주문을 하고 라멘을 먹으면서 조용히</a:t>
            </a:r>
            <a:endParaRPr lang="en-US" altLang="ko-KR" sz="2200" dirty="0"/>
          </a:p>
          <a:p>
            <a:r>
              <a:rPr lang="ko-KR" altLang="en-US" sz="2200" dirty="0"/>
              <a:t>즐길 수 있는 공간을 제공합니다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이치란은</a:t>
            </a:r>
            <a:r>
              <a:rPr lang="ko-KR" altLang="en-US" sz="2200" dirty="0"/>
              <a:t> 라멘을 즐기는 과정을 개인적이고 특별한 경험으로 만들어주는 </a:t>
            </a:r>
            <a:endParaRPr lang="en-US" altLang="ko-KR" sz="2200" dirty="0"/>
          </a:p>
          <a:p>
            <a:r>
              <a:rPr lang="ko-KR" altLang="en-US" sz="2200" dirty="0"/>
              <a:t>것이 특징입니다</a:t>
            </a:r>
            <a:r>
              <a:rPr lang="en-US" altLang="ko-KR" sz="2200" dirty="0"/>
              <a:t>. </a:t>
            </a:r>
            <a:r>
              <a:rPr lang="ko-KR" altLang="en-US" sz="2200" dirty="0"/>
              <a:t>그만큼 손님에 대한 서비스와 맛의 질에 중점을 두고 있으며</a:t>
            </a:r>
            <a:r>
              <a:rPr lang="en-US" altLang="ko-KR" sz="2200" dirty="0"/>
              <a:t>, </a:t>
            </a:r>
            <a:r>
              <a:rPr lang="ko-KR" altLang="en-US" sz="2200" dirty="0"/>
              <a:t>이로 인해 꾸준한 인기를 </a:t>
            </a:r>
            <a:r>
              <a:rPr lang="ko-KR" altLang="en-US" sz="2200" dirty="0" err="1"/>
              <a:t>얻</a:t>
            </a:r>
            <a:endParaRPr lang="en-US" altLang="ko-KR" sz="2200" dirty="0"/>
          </a:p>
          <a:p>
            <a:r>
              <a:rPr lang="ko-KR" altLang="en-US" sz="2200" dirty="0"/>
              <a:t>고 있습니다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고객은 주문 시  라멘의 맛에 대해 조절할 수 있습니다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면의 삶음 정도</a:t>
            </a:r>
            <a:r>
              <a:rPr lang="en-US" altLang="ko-KR" sz="2200" dirty="0"/>
              <a:t>, </a:t>
            </a:r>
            <a:r>
              <a:rPr lang="ko-KR" altLang="en-US" sz="2200" dirty="0"/>
              <a:t>스프의 강도</a:t>
            </a:r>
            <a:r>
              <a:rPr lang="en-US" altLang="ko-KR" sz="2200" dirty="0"/>
              <a:t>, </a:t>
            </a:r>
            <a:r>
              <a:rPr lang="ko-KR" altLang="en-US" sz="2200" dirty="0"/>
              <a:t>양념의 양 </a:t>
            </a:r>
            <a:endParaRPr lang="en-US" altLang="ko-KR" sz="2200" dirty="0"/>
          </a:p>
          <a:p>
            <a:r>
              <a:rPr lang="ko-KR" altLang="en-US" sz="2200" dirty="0"/>
              <a:t>등을 선택하여 맞춤식으로 라멘을 즐길 수 있습니다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최근에는 이치란 라면 키트도 출시되었습니다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이 키트</a:t>
            </a:r>
            <a:endParaRPr lang="en-US" altLang="ko-KR" sz="2200" dirty="0"/>
          </a:p>
          <a:p>
            <a:r>
              <a:rPr lang="ko-KR" altLang="en-US" sz="2200" dirty="0"/>
              <a:t>는 </a:t>
            </a:r>
            <a:r>
              <a:rPr lang="ko-KR" altLang="en-US" sz="2200" dirty="0" err="1"/>
              <a:t>이치란의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시그니처</a:t>
            </a:r>
            <a:r>
              <a:rPr lang="ko-KR" altLang="en-US" sz="2200" dirty="0"/>
              <a:t> 라면을 집에서 간편하게 조리하여 즐길 수 있도록 해줍니다</a:t>
            </a:r>
            <a:r>
              <a:rPr lang="en-US" altLang="ko-KR" sz="2200" dirty="0"/>
              <a:t>. </a:t>
            </a:r>
            <a:r>
              <a:rPr lang="ko-KR" altLang="en-US" sz="2200" dirty="0"/>
              <a:t>주로 온라인을 통해 판매</a:t>
            </a:r>
            <a:endParaRPr lang="en-US" altLang="ko-KR" sz="2200" dirty="0"/>
          </a:p>
          <a:p>
            <a:r>
              <a:rPr lang="ko-KR" altLang="en-US" sz="2200" dirty="0"/>
              <a:t>되며</a:t>
            </a:r>
            <a:r>
              <a:rPr lang="en-US" altLang="ko-KR" sz="2200" dirty="0"/>
              <a:t>, </a:t>
            </a:r>
            <a:r>
              <a:rPr lang="ko-KR" altLang="en-US" sz="2200" dirty="0"/>
              <a:t>일반 가정에서도 </a:t>
            </a:r>
            <a:r>
              <a:rPr lang="ko-KR" altLang="en-US" sz="2200" dirty="0" err="1"/>
              <a:t>이치란의</a:t>
            </a:r>
            <a:r>
              <a:rPr lang="ko-KR" altLang="en-US" sz="2200" dirty="0"/>
              <a:t> 맛을 경험할 수 있게 해줍니다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06C104-EEA0-02A2-5C16-EB420D2E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84803"/>
            <a:ext cx="3505200" cy="35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5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후쿠오카 하카타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돈코츠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라멘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09166" y="4344768"/>
            <a:ext cx="8105234" cy="275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이치란 후쿠오카 하카타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돈코츠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라멘은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이치란이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유명한 후쿠오카 지역의 하카타 스타일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돈코츠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라멘은 돼지고기 뼈를 끓여 만든 진한 고기 육수를 베이스로 하고 있으며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그 위에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차슈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돼지고기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녹말로 만든 면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그린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어니언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너비아니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등의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토핑이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올려져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3.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이치란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129A673-FDEF-139D-0378-08FF05814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6" y="3834443"/>
            <a:ext cx="4413496" cy="39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75159" y="2017825"/>
            <a:ext cx="7955729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완탕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소유 라멘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3852840"/>
            <a:ext cx="8105234" cy="388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완탕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소유 라멘은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프리미엄 라면 중 하나로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특히 매운맛을 즐기는 사람들에게 인기가 있는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라면은 진한 고기 육수와 매운 소스로 만들어져 있어 특유의 깊고 강렬한 맛을 선사합니다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완탕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소유 라멘은 고급스러운 면발을 사용하여 쫄깃하고 탄력 있는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식감을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선합니다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매운 라면을 좋아하신다면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완탕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소유 라멘을 시도해 보시는 것을 권해드립니다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30CF2BA-F1D1-5712-079C-23C834BB2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7" y="4076980"/>
            <a:ext cx="360095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1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08358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데카마루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모야시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라멘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3852840"/>
            <a:ext cx="8105234" cy="388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데카마루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모야시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라멘은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대용량 라면 제품 중 하나로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푸짐한 양과 친한 맛을 자랑합니다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“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데카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”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는 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대형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’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을 의미하며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“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모야시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”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는 일본어로 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어머니의 맛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’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을 뜻합니다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따라서 이 제품은 대용량으로 푸짐한 양의 고기 육수와 간장 베이스의 맛을 갖춘 라면입니다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데카마루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모야시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라멘은 고기 육수와 간장베이스의 조합이 특별한 맛을 선사합니다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6B6499E-3477-96B2-8684-E9DA111E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74" y="3749089"/>
            <a:ext cx="4267200" cy="40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00738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아카이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키츠네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우동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3990309"/>
            <a:ext cx="8105234" cy="332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아카이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키츠네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우동은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프리미엄 우동 라면 시리즈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일본식 우동을 간편하게 즐길 수 있도록 만들어진 인스턴트 우동 라면으로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특히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키츠네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유부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가 특징인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아카이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키츠네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우동은 고기 육수와 간장 소스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그리고 특별한 재료인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키츠네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유부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가 어우러져 풍부한 맛을 선사하는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5368B8-A81B-3325-6725-EE9B9DE5A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23" y="3719741"/>
            <a:ext cx="4848902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22836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시로이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치카라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모찌 우동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38256" y="4134968"/>
            <a:ext cx="8105234" cy="332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시로이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치카라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모찌 우동은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프리미엄 우동 라면 시리즈 중 하나로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일본식 우동을 특별하게 즐길 수 있는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특히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치카라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모찌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치즈 모찌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가 특징인 제품으로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고급스러운 맛과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식감을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선사합니다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특히 치즈 모찌의 고소한 맛과 부드러운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식감이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우동과 어우러져 더욱 풍성한 맛을 느낄 수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BBF4B2-5969-717E-EBF6-E9B3B311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07" y="3738794"/>
            <a:ext cx="4715533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9622" y="2017825"/>
            <a:ext cx="122074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고</a:t>
            </a:r>
            <a:r>
              <a:rPr lang="ko-KR" altLang="en-US" sz="8800">
                <a:solidFill>
                  <a:srgbClr val="000000"/>
                </a:solidFill>
                <a:latin typeface="Algerian" panose="04020705040A02060702" pitchFamily="82" charset="0"/>
              </a:rPr>
              <a:t>츠모리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소스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야끼소바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3852840"/>
            <a:ext cx="8105234" cy="332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고츠모리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소스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프리미엄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라면 중 하나로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특별한 소스로 맛을 낸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일본의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볶음면으로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특유의 소스와 쫄깃한 면발이 특징입니다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고츠모리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소스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그중에서도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고급스러운 맛을 자랑하며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특히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고츠모리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소스가 특별한 맛을 줍니다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6AF7CF-50CE-727C-D301-670F62AB5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61" y="4138899"/>
            <a:ext cx="359142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1721" y="2017825"/>
            <a:ext cx="122074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>
                <a:solidFill>
                  <a:srgbClr val="000000"/>
                </a:solidFill>
                <a:latin typeface="Algerian" panose="04020705040A02060702" pitchFamily="82" charset="0"/>
              </a:rPr>
              <a:t>히야시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중화냉면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60202"/>
            <a:ext cx="8105234" cy="275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마루장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히야시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중화냉면은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중화요리를 기반으로 한 냉면 제품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“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히야시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”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는 일본어로 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시원한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”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을 의미하여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중화냉면은 중국의 냉면 요리를 일본식으로 변형한 음식입니다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시원하고 상큼한 맛을 가진 냉면으로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특히 여름철에 인기가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782A0FB-856C-F2F4-CB53-56812121E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34" y="3769516"/>
            <a:ext cx="3858280" cy="40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1586" y="2013877"/>
            <a:ext cx="122074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된장 라면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272437"/>
            <a:ext cx="8105234" cy="275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된장 라면은 일본의 전통적인 된장 스프를 베이스로 한 라면 제품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된장은 발효된 대두와 소금을 사용하여 만든 고추장으로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특유의 짭짤하고 깊은 맛을 가지고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마루짱의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된장 라면은 이러한 된장의 특별한 맛을 라면에 접목시켜 특별한 맛을 제공합니다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1B79035-1204-E0EE-4896-71AA3B0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8" y="3909909"/>
            <a:ext cx="4127331" cy="37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6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9622" y="2017825"/>
            <a:ext cx="12207441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흑돼지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카레우동 라멘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3990309"/>
            <a:ext cx="8105234" cy="332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마루짱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흑돼지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카레우동 라멘은 일본의 카레우동과 라면을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조홥한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특별한 라면 제품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특별히 흑돼지를 사용하여 만든 고기 육수와 진한 카레 소스가 특징입니다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진한 카레 소스가 사용되어 있어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카레의 특유의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품미와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향이 가득합니다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흑돼지와의 조화가 더해져 특별한 맛을 선사합니다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마루짱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B7969C3-A20B-6FC4-13B8-247508C4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58" y="3846352"/>
            <a:ext cx="4480031" cy="39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809</Words>
  <Application>Microsoft Office PowerPoint</Application>
  <PresentationFormat>사용자 지정</PresentationFormat>
  <Paragraphs>46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Arial</vt:lpstr>
      <vt:lpstr>Algerian</vt:lpstr>
      <vt:lpstr>윤고딕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오렌지색 심플한 자기소개 포트폴리오 프레젠테이션</dc:title>
  <cp:lastModifiedBy>tod gkr</cp:lastModifiedBy>
  <cp:revision>29</cp:revision>
  <dcterms:created xsi:type="dcterms:W3CDTF">2006-08-16T00:00:00Z</dcterms:created>
  <dcterms:modified xsi:type="dcterms:W3CDTF">2024-05-31T10:03:05Z</dcterms:modified>
  <dc:identifier>DAGGUyJMBUM</dc:identifier>
</cp:coreProperties>
</file>