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7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FDB970-1FB1-4CFF-AEA3-727565F68B13}" v="10" dt="2024-06-04T15:40:07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윤성 조" userId="896d14377eefe5e5" providerId="LiveId" clId="{91FDB970-1FB1-4CFF-AEA3-727565F68B13}"/>
    <pc:docChg chg="undo custSel modSld">
      <pc:chgData name="윤성 조" userId="896d14377eefe5e5" providerId="LiveId" clId="{91FDB970-1FB1-4CFF-AEA3-727565F68B13}" dt="2024-06-04T15:40:26.538" v="149" actId="1076"/>
      <pc:docMkLst>
        <pc:docMk/>
      </pc:docMkLst>
      <pc:sldChg chg="addSp delSp modSp mod">
        <pc:chgData name="윤성 조" userId="896d14377eefe5e5" providerId="LiveId" clId="{91FDB970-1FB1-4CFF-AEA3-727565F68B13}" dt="2024-06-04T15:32:41.529" v="31"/>
        <pc:sldMkLst>
          <pc:docMk/>
          <pc:sldMk cId="2120903670" sldId="417"/>
        </pc:sldMkLst>
        <pc:spChg chg="mod">
          <ac:chgData name="윤성 조" userId="896d14377eefe5e5" providerId="LiveId" clId="{91FDB970-1FB1-4CFF-AEA3-727565F68B13}" dt="2024-06-04T15:32:41.529" v="31"/>
          <ac:spMkLst>
            <pc:docMk/>
            <pc:sldMk cId="2120903670" sldId="417"/>
            <ac:spMk id="2" creationId="{A79B4840-F1FD-CD4F-EF66-089065CF2356}"/>
          </ac:spMkLst>
        </pc:spChg>
        <pc:spChg chg="mod">
          <ac:chgData name="윤성 조" userId="896d14377eefe5e5" providerId="LiveId" clId="{91FDB970-1FB1-4CFF-AEA3-727565F68B13}" dt="2024-06-04T15:31:04.805" v="10" actId="1076"/>
          <ac:spMkLst>
            <pc:docMk/>
            <pc:sldMk cId="2120903670" sldId="417"/>
            <ac:spMk id="3" creationId="{4F7D8BAD-EC4F-1A7E-8C48-8DE2E91A9FEE}"/>
          </ac:spMkLst>
        </pc:spChg>
        <pc:spChg chg="del">
          <ac:chgData name="윤성 조" userId="896d14377eefe5e5" providerId="LiveId" clId="{91FDB970-1FB1-4CFF-AEA3-727565F68B13}" dt="2024-06-04T15:31:12.937" v="12" actId="21"/>
          <ac:spMkLst>
            <pc:docMk/>
            <pc:sldMk cId="2120903670" sldId="417"/>
            <ac:spMk id="4" creationId="{9499031C-F107-2F8E-6116-AA9FAB9F830C}"/>
          </ac:spMkLst>
        </pc:spChg>
        <pc:spChg chg="del">
          <ac:chgData name="윤성 조" userId="896d14377eefe5e5" providerId="LiveId" clId="{91FDB970-1FB1-4CFF-AEA3-727565F68B13}" dt="2024-06-04T15:31:10.845" v="11" actId="21"/>
          <ac:spMkLst>
            <pc:docMk/>
            <pc:sldMk cId="2120903670" sldId="417"/>
            <ac:spMk id="5" creationId="{63DEE3BE-1B3A-1044-1ED1-09A1B2FEED31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2120903670" sldId="417"/>
            <ac:spMk id="6" creationId="{EC7019F3-082F-47E5-9110-7D22FA062B2E}"/>
          </ac:spMkLst>
        </pc:spChg>
        <pc:picChg chg="add mod">
          <ac:chgData name="윤성 조" userId="896d14377eefe5e5" providerId="LiveId" clId="{91FDB970-1FB1-4CFF-AEA3-727565F68B13}" dt="2024-06-04T15:31:02.025" v="8" actId="27614"/>
          <ac:picMkLst>
            <pc:docMk/>
            <pc:sldMk cId="2120903670" sldId="417"/>
            <ac:picMk id="8" creationId="{F62B0B27-FAD7-E9ED-5F5F-DFC7A864226F}"/>
          </ac:picMkLst>
        </pc:picChg>
      </pc:sldChg>
      <pc:sldChg chg="modSp">
        <pc:chgData name="윤성 조" userId="896d14377eefe5e5" providerId="LiveId" clId="{91FDB970-1FB1-4CFF-AEA3-727565F68B13}" dt="2024-06-04T15:32:41.529" v="31"/>
        <pc:sldMkLst>
          <pc:docMk/>
          <pc:sldMk cId="2067681851" sldId="418"/>
        </pc:sldMkLst>
        <pc:spChg chg="mod">
          <ac:chgData name="윤성 조" userId="896d14377eefe5e5" providerId="LiveId" clId="{91FDB970-1FB1-4CFF-AEA3-727565F68B13}" dt="2024-06-04T15:32:41.529" v="31"/>
          <ac:spMkLst>
            <pc:docMk/>
            <pc:sldMk cId="2067681851" sldId="418"/>
            <ac:spMk id="2" creationId="{FC742894-EB4D-D88D-C23F-F961878F8F2D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2067681851" sldId="418"/>
            <ac:spMk id="4" creationId="{ECCB270A-4F0F-AC3C-8DEB-C82700824400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2067681851" sldId="418"/>
            <ac:spMk id="5" creationId="{76EB4581-8669-83DB-FC22-79373D7EAC2F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2067681851" sldId="418"/>
            <ac:spMk id="6" creationId="{68FF8D56-F9D9-E516-FF9D-3EC47A83C86F}"/>
          </ac:spMkLst>
        </pc:spChg>
      </pc:sldChg>
      <pc:sldChg chg="addSp delSp modSp mod">
        <pc:chgData name="윤성 조" userId="896d14377eefe5e5" providerId="LiveId" clId="{91FDB970-1FB1-4CFF-AEA3-727565F68B13}" dt="2024-06-04T15:32:41.529" v="31"/>
        <pc:sldMkLst>
          <pc:docMk/>
          <pc:sldMk cId="1611175710" sldId="419"/>
        </pc:sldMkLst>
        <pc:spChg chg="mod">
          <ac:chgData name="윤성 조" userId="896d14377eefe5e5" providerId="LiveId" clId="{91FDB970-1FB1-4CFF-AEA3-727565F68B13}" dt="2024-06-04T15:32:41.529" v="31"/>
          <ac:spMkLst>
            <pc:docMk/>
            <pc:sldMk cId="1611175710" sldId="419"/>
            <ac:spMk id="2" creationId="{6B10989C-EB12-20A3-0AFD-243293E75ECC}"/>
          </ac:spMkLst>
        </pc:spChg>
        <pc:spChg chg="mod">
          <ac:chgData name="윤성 조" userId="896d14377eefe5e5" providerId="LiveId" clId="{91FDB970-1FB1-4CFF-AEA3-727565F68B13}" dt="2024-06-04T15:32:17.315" v="27" actId="1076"/>
          <ac:spMkLst>
            <pc:docMk/>
            <pc:sldMk cId="1611175710" sldId="419"/>
            <ac:spMk id="3" creationId="{142FC145-EA21-BD10-C25E-777D71948DAD}"/>
          </ac:spMkLst>
        </pc:spChg>
        <pc:spChg chg="del">
          <ac:chgData name="윤성 조" userId="896d14377eefe5e5" providerId="LiveId" clId="{91FDB970-1FB1-4CFF-AEA3-727565F68B13}" dt="2024-06-04T15:31:42.806" v="19" actId="21"/>
          <ac:spMkLst>
            <pc:docMk/>
            <pc:sldMk cId="1611175710" sldId="419"/>
            <ac:spMk id="4" creationId="{CB9DBCC4-157F-778C-28C2-B9AA59C057BB}"/>
          </ac:spMkLst>
        </pc:spChg>
        <pc:spChg chg="del">
          <ac:chgData name="윤성 조" userId="896d14377eefe5e5" providerId="LiveId" clId="{91FDB970-1FB1-4CFF-AEA3-727565F68B13}" dt="2024-06-04T15:31:45.075" v="20" actId="21"/>
          <ac:spMkLst>
            <pc:docMk/>
            <pc:sldMk cId="1611175710" sldId="419"/>
            <ac:spMk id="5" creationId="{B5F0523E-1518-2F66-3814-B51E01239DA1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1611175710" sldId="419"/>
            <ac:spMk id="6" creationId="{8AB82CBD-E8A8-3150-A109-F4FB190C47F2}"/>
          </ac:spMkLst>
        </pc:spChg>
        <pc:picChg chg="add mod">
          <ac:chgData name="윤성 조" userId="896d14377eefe5e5" providerId="LiveId" clId="{91FDB970-1FB1-4CFF-AEA3-727565F68B13}" dt="2024-06-04T15:32:20.895" v="29" actId="1076"/>
          <ac:picMkLst>
            <pc:docMk/>
            <pc:sldMk cId="1611175710" sldId="419"/>
            <ac:picMk id="8" creationId="{BA517E6C-EE1B-9A22-23EC-177B9C70B0B7}"/>
          </ac:picMkLst>
        </pc:picChg>
      </pc:sldChg>
      <pc:sldChg chg="modSp">
        <pc:chgData name="윤성 조" userId="896d14377eefe5e5" providerId="LiveId" clId="{91FDB970-1FB1-4CFF-AEA3-727565F68B13}" dt="2024-06-04T15:32:41.529" v="31"/>
        <pc:sldMkLst>
          <pc:docMk/>
          <pc:sldMk cId="1373984545" sldId="420"/>
        </pc:sldMkLst>
        <pc:spChg chg="mod">
          <ac:chgData name="윤성 조" userId="896d14377eefe5e5" providerId="LiveId" clId="{91FDB970-1FB1-4CFF-AEA3-727565F68B13}" dt="2024-06-04T15:32:41.529" v="31"/>
          <ac:spMkLst>
            <pc:docMk/>
            <pc:sldMk cId="1373984545" sldId="420"/>
            <ac:spMk id="2" creationId="{E80C4DDE-C062-CB16-499C-3171F7D23628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1373984545" sldId="420"/>
            <ac:spMk id="4" creationId="{341284CF-31E0-C3EB-134C-2F680439B2C6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1373984545" sldId="420"/>
            <ac:spMk id="5" creationId="{284F676B-080A-9CB3-3417-242BAABAC5D4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1373984545" sldId="420"/>
            <ac:spMk id="6" creationId="{318F21C9-BEE3-A405-631E-6607727DA0E3}"/>
          </ac:spMkLst>
        </pc:spChg>
      </pc:sldChg>
      <pc:sldChg chg="addSp delSp modSp mod setBg">
        <pc:chgData name="윤성 조" userId="896d14377eefe5e5" providerId="LiveId" clId="{91FDB970-1FB1-4CFF-AEA3-727565F68B13}" dt="2024-06-04T15:33:23.545" v="41" actId="27636"/>
        <pc:sldMkLst>
          <pc:docMk/>
          <pc:sldMk cId="395769279" sldId="421"/>
        </pc:sldMkLst>
        <pc:spChg chg="mod">
          <ac:chgData name="윤성 조" userId="896d14377eefe5e5" providerId="LiveId" clId="{91FDB970-1FB1-4CFF-AEA3-727565F68B13}" dt="2024-06-04T15:32:54.285" v="36" actId="26606"/>
          <ac:spMkLst>
            <pc:docMk/>
            <pc:sldMk cId="395769279" sldId="421"/>
            <ac:spMk id="2" creationId="{4A044F2A-DAC9-EC7F-D902-86B0E18E6D47}"/>
          </ac:spMkLst>
        </pc:spChg>
        <pc:spChg chg="mod">
          <ac:chgData name="윤성 조" userId="896d14377eefe5e5" providerId="LiveId" clId="{91FDB970-1FB1-4CFF-AEA3-727565F68B13}" dt="2024-06-04T15:33:23.545" v="41" actId="27636"/>
          <ac:spMkLst>
            <pc:docMk/>
            <pc:sldMk cId="395769279" sldId="421"/>
            <ac:spMk id="3" creationId="{46C81D33-587D-753E-62E3-AB5D089863B1}"/>
          </ac:spMkLst>
        </pc:spChg>
        <pc:spChg chg="del mod">
          <ac:chgData name="윤성 조" userId="896d14377eefe5e5" providerId="LiveId" clId="{91FDB970-1FB1-4CFF-AEA3-727565F68B13}" dt="2024-06-04T15:33:12.660" v="38" actId="21"/>
          <ac:spMkLst>
            <pc:docMk/>
            <pc:sldMk cId="395769279" sldId="421"/>
            <ac:spMk id="4" creationId="{9639C9AD-A8AE-3BB3-DB12-521768395D6E}"/>
          </ac:spMkLst>
        </pc:spChg>
        <pc:spChg chg="del mod">
          <ac:chgData name="윤성 조" userId="896d14377eefe5e5" providerId="LiveId" clId="{91FDB970-1FB1-4CFF-AEA3-727565F68B13}" dt="2024-06-04T15:33:07.345" v="37" actId="21"/>
          <ac:spMkLst>
            <pc:docMk/>
            <pc:sldMk cId="395769279" sldId="421"/>
            <ac:spMk id="5" creationId="{349B7071-559A-F1CC-95B6-D1C3BE227927}"/>
          </ac:spMkLst>
        </pc:spChg>
        <pc:spChg chg="mod">
          <ac:chgData name="윤성 조" userId="896d14377eefe5e5" providerId="LiveId" clId="{91FDB970-1FB1-4CFF-AEA3-727565F68B13}" dt="2024-06-04T15:32:54.285" v="36" actId="26606"/>
          <ac:spMkLst>
            <pc:docMk/>
            <pc:sldMk cId="395769279" sldId="421"/>
            <ac:spMk id="6" creationId="{1096847E-AD58-10ED-1B8C-A21535ACAE2E}"/>
          </ac:spMkLst>
        </pc:spChg>
        <pc:spChg chg="add del">
          <ac:chgData name="윤성 조" userId="896d14377eefe5e5" providerId="LiveId" clId="{91FDB970-1FB1-4CFF-AEA3-727565F68B13}" dt="2024-06-04T15:32:53.085" v="33" actId="26606"/>
          <ac:spMkLst>
            <pc:docMk/>
            <pc:sldMk cId="395769279" sldId="421"/>
            <ac:spMk id="12" creationId="{C0763A76-9F1C-4FC5-82B7-DD475DA461B2}"/>
          </ac:spMkLst>
        </pc:spChg>
        <pc:spChg chg="add del">
          <ac:chgData name="윤성 조" userId="896d14377eefe5e5" providerId="LiveId" clId="{91FDB970-1FB1-4CFF-AEA3-727565F68B13}" dt="2024-06-04T15:32:53.085" v="33" actId="26606"/>
          <ac:spMkLst>
            <pc:docMk/>
            <pc:sldMk cId="395769279" sldId="421"/>
            <ac:spMk id="14" creationId="{E81BF4F6-F2CF-4984-9D14-D6966D92F99F}"/>
          </ac:spMkLst>
        </pc:spChg>
        <pc:spChg chg="add">
          <ac:chgData name="윤성 조" userId="896d14377eefe5e5" providerId="LiveId" clId="{91FDB970-1FB1-4CFF-AEA3-727565F68B13}" dt="2024-06-04T15:32:54.285" v="36" actId="26606"/>
          <ac:spMkLst>
            <pc:docMk/>
            <pc:sldMk cId="395769279" sldId="421"/>
            <ac:spMk id="20" creationId="{C0763A76-9F1C-4FC5-82B7-DD475DA461B2}"/>
          </ac:spMkLst>
        </pc:spChg>
        <pc:spChg chg="add">
          <ac:chgData name="윤성 조" userId="896d14377eefe5e5" providerId="LiveId" clId="{91FDB970-1FB1-4CFF-AEA3-727565F68B13}" dt="2024-06-04T15:32:54.285" v="36" actId="26606"/>
          <ac:spMkLst>
            <pc:docMk/>
            <pc:sldMk cId="395769279" sldId="421"/>
            <ac:spMk id="21" creationId="{E81BF4F6-F2CF-4984-9D14-D6966D92F99F}"/>
          </ac:spMkLst>
        </pc:spChg>
        <pc:grpChg chg="add del">
          <ac:chgData name="윤성 조" userId="896d14377eefe5e5" providerId="LiveId" clId="{91FDB970-1FB1-4CFF-AEA3-727565F68B13}" dt="2024-06-04T15:32:54.222" v="35" actId="26606"/>
          <ac:grpSpMkLst>
            <pc:docMk/>
            <pc:sldMk cId="395769279" sldId="421"/>
            <ac:grpSpMk id="17" creationId="{5EFBDE31-BB3E-6CFC-23CD-B5976DA38438}"/>
          </ac:grpSpMkLst>
        </pc:grpChg>
        <pc:picChg chg="add del">
          <ac:chgData name="윤성 조" userId="896d14377eefe5e5" providerId="LiveId" clId="{91FDB970-1FB1-4CFF-AEA3-727565F68B13}" dt="2024-06-04T15:32:53.085" v="33" actId="26606"/>
          <ac:picMkLst>
            <pc:docMk/>
            <pc:sldMk cId="395769279" sldId="421"/>
            <ac:picMk id="8" creationId="{440AC5C5-845C-7944-A4DD-62472D582D4E}"/>
          </ac:picMkLst>
        </pc:picChg>
        <pc:picChg chg="add del">
          <ac:chgData name="윤성 조" userId="896d14377eefe5e5" providerId="LiveId" clId="{91FDB970-1FB1-4CFF-AEA3-727565F68B13}" dt="2024-06-04T15:32:54.222" v="35" actId="26606"/>
          <ac:picMkLst>
            <pc:docMk/>
            <pc:sldMk cId="395769279" sldId="421"/>
            <ac:picMk id="16" creationId="{6E23E0AD-F1F0-8385-CDC7-D80E3859F516}"/>
          </ac:picMkLst>
        </pc:picChg>
        <pc:picChg chg="add">
          <ac:chgData name="윤성 조" userId="896d14377eefe5e5" providerId="LiveId" clId="{91FDB970-1FB1-4CFF-AEA3-727565F68B13}" dt="2024-06-04T15:32:54.285" v="36" actId="26606"/>
          <ac:picMkLst>
            <pc:docMk/>
            <pc:sldMk cId="395769279" sldId="421"/>
            <ac:picMk id="22" creationId="{440AC5C5-845C-7944-A4DD-62472D582D4E}"/>
          </ac:picMkLst>
        </pc:picChg>
      </pc:sldChg>
      <pc:sldChg chg="addSp delSp modSp mod">
        <pc:chgData name="윤성 조" userId="896d14377eefe5e5" providerId="LiveId" clId="{91FDB970-1FB1-4CFF-AEA3-727565F68B13}" dt="2024-06-04T15:34:42.796" v="60" actId="14100"/>
        <pc:sldMkLst>
          <pc:docMk/>
          <pc:sldMk cId="3878157684" sldId="422"/>
        </pc:sldMkLst>
        <pc:spChg chg="mod">
          <ac:chgData name="윤성 조" userId="896d14377eefe5e5" providerId="LiveId" clId="{91FDB970-1FB1-4CFF-AEA3-727565F68B13}" dt="2024-06-04T15:32:41.529" v="31"/>
          <ac:spMkLst>
            <pc:docMk/>
            <pc:sldMk cId="3878157684" sldId="422"/>
            <ac:spMk id="2" creationId="{2EE1EC8C-5CFF-0FC4-951B-A7C9AE1B1DB8}"/>
          </ac:spMkLst>
        </pc:spChg>
        <pc:spChg chg="mod">
          <ac:chgData name="윤성 조" userId="896d14377eefe5e5" providerId="LiveId" clId="{91FDB970-1FB1-4CFF-AEA3-727565F68B13}" dt="2024-06-04T15:34:39.829" v="59" actId="1076"/>
          <ac:spMkLst>
            <pc:docMk/>
            <pc:sldMk cId="3878157684" sldId="422"/>
            <ac:spMk id="3" creationId="{77B41D35-CCE6-634A-9E34-D27E494CD6CE}"/>
          </ac:spMkLst>
        </pc:spChg>
        <pc:spChg chg="del mod">
          <ac:chgData name="윤성 조" userId="896d14377eefe5e5" providerId="LiveId" clId="{91FDB970-1FB1-4CFF-AEA3-727565F68B13}" dt="2024-06-04T15:33:49.299" v="48" actId="21"/>
          <ac:spMkLst>
            <pc:docMk/>
            <pc:sldMk cId="3878157684" sldId="422"/>
            <ac:spMk id="4" creationId="{CA860373-54D5-0649-71AA-EA56F26EB20B}"/>
          </ac:spMkLst>
        </pc:spChg>
        <pc:spChg chg="del mod">
          <ac:chgData name="윤성 조" userId="896d14377eefe5e5" providerId="LiveId" clId="{91FDB970-1FB1-4CFF-AEA3-727565F68B13}" dt="2024-06-04T15:33:51.337" v="49" actId="21"/>
          <ac:spMkLst>
            <pc:docMk/>
            <pc:sldMk cId="3878157684" sldId="422"/>
            <ac:spMk id="5" creationId="{6B472C4A-38ED-E35D-69F0-3AFEF6C6E066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3878157684" sldId="422"/>
            <ac:spMk id="6" creationId="{0941B029-FF1B-EED2-860C-A47E4B142231}"/>
          </ac:spMkLst>
        </pc:spChg>
        <pc:picChg chg="add mod">
          <ac:chgData name="윤성 조" userId="896d14377eefe5e5" providerId="LiveId" clId="{91FDB970-1FB1-4CFF-AEA3-727565F68B13}" dt="2024-06-04T15:34:42.796" v="60" actId="14100"/>
          <ac:picMkLst>
            <pc:docMk/>
            <pc:sldMk cId="3878157684" sldId="422"/>
            <ac:picMk id="8" creationId="{33724D46-F9DB-8B8B-D7CF-7957EEDEFF3A}"/>
          </ac:picMkLst>
        </pc:picChg>
      </pc:sldChg>
      <pc:sldChg chg="modSp">
        <pc:chgData name="윤성 조" userId="896d14377eefe5e5" providerId="LiveId" clId="{91FDB970-1FB1-4CFF-AEA3-727565F68B13}" dt="2024-06-04T15:32:41.529" v="31"/>
        <pc:sldMkLst>
          <pc:docMk/>
          <pc:sldMk cId="4285326603" sldId="423"/>
        </pc:sldMkLst>
        <pc:spChg chg="mod">
          <ac:chgData name="윤성 조" userId="896d14377eefe5e5" providerId="LiveId" clId="{91FDB970-1FB1-4CFF-AEA3-727565F68B13}" dt="2024-06-04T15:32:41.529" v="31"/>
          <ac:spMkLst>
            <pc:docMk/>
            <pc:sldMk cId="4285326603" sldId="423"/>
            <ac:spMk id="2" creationId="{1CB1D120-D8D4-2F4D-83E7-3CEE4A92467D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4285326603" sldId="423"/>
            <ac:spMk id="4" creationId="{86EE6F69-5598-CF43-E5D5-95DC7BFD2B37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4285326603" sldId="423"/>
            <ac:spMk id="5" creationId="{6219C78A-D1C7-F754-30A2-BC1FEE7D9858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4285326603" sldId="423"/>
            <ac:spMk id="6" creationId="{B85BD018-1725-CE9F-B9CD-ABCC25D771CE}"/>
          </ac:spMkLst>
        </pc:spChg>
      </pc:sldChg>
      <pc:sldChg chg="addSp delSp modSp mod">
        <pc:chgData name="윤성 조" userId="896d14377eefe5e5" providerId="LiveId" clId="{91FDB970-1FB1-4CFF-AEA3-727565F68B13}" dt="2024-06-04T15:35:54.406" v="81" actId="1076"/>
        <pc:sldMkLst>
          <pc:docMk/>
          <pc:sldMk cId="709831418" sldId="424"/>
        </pc:sldMkLst>
        <pc:spChg chg="mod">
          <ac:chgData name="윤성 조" userId="896d14377eefe5e5" providerId="LiveId" clId="{91FDB970-1FB1-4CFF-AEA3-727565F68B13}" dt="2024-06-04T15:32:41.529" v="31"/>
          <ac:spMkLst>
            <pc:docMk/>
            <pc:sldMk cId="709831418" sldId="424"/>
            <ac:spMk id="2" creationId="{17B4BB3C-4451-3091-17E1-38591B69BFBE}"/>
          </ac:spMkLst>
        </pc:spChg>
        <pc:spChg chg="mod">
          <ac:chgData name="윤성 조" userId="896d14377eefe5e5" providerId="LiveId" clId="{91FDB970-1FB1-4CFF-AEA3-727565F68B13}" dt="2024-06-04T15:35:52.314" v="80" actId="1076"/>
          <ac:spMkLst>
            <pc:docMk/>
            <pc:sldMk cId="709831418" sldId="424"/>
            <ac:spMk id="3" creationId="{0F98581A-BDC6-5DE1-38F6-98796BE33B0E}"/>
          </ac:spMkLst>
        </pc:spChg>
        <pc:spChg chg="del mod">
          <ac:chgData name="윤성 조" userId="896d14377eefe5e5" providerId="LiveId" clId="{91FDB970-1FB1-4CFF-AEA3-727565F68B13}" dt="2024-06-04T15:35:05.705" v="66" actId="21"/>
          <ac:spMkLst>
            <pc:docMk/>
            <pc:sldMk cId="709831418" sldId="424"/>
            <ac:spMk id="4" creationId="{19DD44CF-64F9-C14F-E115-55B0ACADDB50}"/>
          </ac:spMkLst>
        </pc:spChg>
        <pc:spChg chg="del mod">
          <ac:chgData name="윤성 조" userId="896d14377eefe5e5" providerId="LiveId" clId="{91FDB970-1FB1-4CFF-AEA3-727565F68B13}" dt="2024-06-04T15:35:02.090" v="65" actId="21"/>
          <ac:spMkLst>
            <pc:docMk/>
            <pc:sldMk cId="709831418" sldId="424"/>
            <ac:spMk id="5" creationId="{BBA5AC66-450F-1050-E7E2-98C1FB6D0038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709831418" sldId="424"/>
            <ac:spMk id="6" creationId="{9B54B82E-3DDF-FE2A-8FDE-C70F39AF638C}"/>
          </ac:spMkLst>
        </pc:spChg>
        <pc:picChg chg="add mod">
          <ac:chgData name="윤성 조" userId="896d14377eefe5e5" providerId="LiveId" clId="{91FDB970-1FB1-4CFF-AEA3-727565F68B13}" dt="2024-06-04T15:35:54.406" v="81" actId="1076"/>
          <ac:picMkLst>
            <pc:docMk/>
            <pc:sldMk cId="709831418" sldId="424"/>
            <ac:picMk id="8" creationId="{C34B1B6B-80C7-0B64-9D5D-521003841670}"/>
          </ac:picMkLst>
        </pc:picChg>
      </pc:sldChg>
      <pc:sldChg chg="modSp">
        <pc:chgData name="윤성 조" userId="896d14377eefe5e5" providerId="LiveId" clId="{91FDB970-1FB1-4CFF-AEA3-727565F68B13}" dt="2024-06-04T15:32:41.529" v="31"/>
        <pc:sldMkLst>
          <pc:docMk/>
          <pc:sldMk cId="568530261" sldId="425"/>
        </pc:sldMkLst>
        <pc:spChg chg="mod">
          <ac:chgData name="윤성 조" userId="896d14377eefe5e5" providerId="LiveId" clId="{91FDB970-1FB1-4CFF-AEA3-727565F68B13}" dt="2024-06-04T15:32:41.529" v="31"/>
          <ac:spMkLst>
            <pc:docMk/>
            <pc:sldMk cId="568530261" sldId="425"/>
            <ac:spMk id="2" creationId="{ACA24C38-B993-36E2-6DA4-72C5D6DDD201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568530261" sldId="425"/>
            <ac:spMk id="4" creationId="{A4601B72-F5B2-3F6A-9B82-CC5D84D6FED9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568530261" sldId="425"/>
            <ac:spMk id="5" creationId="{DAD10B32-A794-BA1C-7165-1B5788DC7539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568530261" sldId="425"/>
            <ac:spMk id="6" creationId="{13ABA259-6EA3-9C1F-3365-64C72216A6B1}"/>
          </ac:spMkLst>
        </pc:spChg>
      </pc:sldChg>
      <pc:sldChg chg="addSp delSp modSp mod">
        <pc:chgData name="윤성 조" userId="896d14377eefe5e5" providerId="LiveId" clId="{91FDB970-1FB1-4CFF-AEA3-727565F68B13}" dt="2024-06-04T15:36:50.846" v="98" actId="1076"/>
        <pc:sldMkLst>
          <pc:docMk/>
          <pc:sldMk cId="3783125146" sldId="426"/>
        </pc:sldMkLst>
        <pc:spChg chg="mod">
          <ac:chgData name="윤성 조" userId="896d14377eefe5e5" providerId="LiveId" clId="{91FDB970-1FB1-4CFF-AEA3-727565F68B13}" dt="2024-06-04T15:32:41.529" v="31"/>
          <ac:spMkLst>
            <pc:docMk/>
            <pc:sldMk cId="3783125146" sldId="426"/>
            <ac:spMk id="2" creationId="{3FFF7159-E9EF-9DDC-E235-B94657762EAA}"/>
          </ac:spMkLst>
        </pc:spChg>
        <pc:spChg chg="mod">
          <ac:chgData name="윤성 조" userId="896d14377eefe5e5" providerId="LiveId" clId="{91FDB970-1FB1-4CFF-AEA3-727565F68B13}" dt="2024-06-04T15:36:49.044" v="97" actId="1076"/>
          <ac:spMkLst>
            <pc:docMk/>
            <pc:sldMk cId="3783125146" sldId="426"/>
            <ac:spMk id="3" creationId="{35C8018B-7E5C-EF94-FB5F-D7D78BAA2F4F}"/>
          </ac:spMkLst>
        </pc:spChg>
        <pc:spChg chg="del mod">
          <ac:chgData name="윤성 조" userId="896d14377eefe5e5" providerId="LiveId" clId="{91FDB970-1FB1-4CFF-AEA3-727565F68B13}" dt="2024-06-04T15:36:45.059" v="96" actId="21"/>
          <ac:spMkLst>
            <pc:docMk/>
            <pc:sldMk cId="3783125146" sldId="426"/>
            <ac:spMk id="4" creationId="{4D96251A-89FA-7245-1E66-6D6A48585E7C}"/>
          </ac:spMkLst>
        </pc:spChg>
        <pc:spChg chg="del mod">
          <ac:chgData name="윤성 조" userId="896d14377eefe5e5" providerId="LiveId" clId="{91FDB970-1FB1-4CFF-AEA3-727565F68B13}" dt="2024-06-04T15:36:41.942" v="95" actId="21"/>
          <ac:spMkLst>
            <pc:docMk/>
            <pc:sldMk cId="3783125146" sldId="426"/>
            <ac:spMk id="5" creationId="{3E61D15F-B889-1D5A-0169-A138D198F054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3783125146" sldId="426"/>
            <ac:spMk id="6" creationId="{BC2BF348-8E06-BAA2-4437-BEF5DDAE6BF9}"/>
          </ac:spMkLst>
        </pc:spChg>
        <pc:picChg chg="add mod">
          <ac:chgData name="윤성 조" userId="896d14377eefe5e5" providerId="LiveId" clId="{91FDB970-1FB1-4CFF-AEA3-727565F68B13}" dt="2024-06-04T15:36:50.846" v="98" actId="1076"/>
          <ac:picMkLst>
            <pc:docMk/>
            <pc:sldMk cId="3783125146" sldId="426"/>
            <ac:picMk id="8" creationId="{39F9E874-FAAA-FEFC-2739-8A18A5AB5E4C}"/>
          </ac:picMkLst>
        </pc:picChg>
      </pc:sldChg>
      <pc:sldChg chg="modSp">
        <pc:chgData name="윤성 조" userId="896d14377eefe5e5" providerId="LiveId" clId="{91FDB970-1FB1-4CFF-AEA3-727565F68B13}" dt="2024-06-04T15:32:41.529" v="31"/>
        <pc:sldMkLst>
          <pc:docMk/>
          <pc:sldMk cId="1187590633" sldId="427"/>
        </pc:sldMkLst>
        <pc:spChg chg="mod">
          <ac:chgData name="윤성 조" userId="896d14377eefe5e5" providerId="LiveId" clId="{91FDB970-1FB1-4CFF-AEA3-727565F68B13}" dt="2024-06-04T15:32:41.529" v="31"/>
          <ac:spMkLst>
            <pc:docMk/>
            <pc:sldMk cId="1187590633" sldId="427"/>
            <ac:spMk id="2" creationId="{E0AED0D6-EBAD-7AF4-314D-72C36EE43410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1187590633" sldId="427"/>
            <ac:spMk id="4" creationId="{6E4333C8-65B1-210C-98AB-463BB8870CBC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1187590633" sldId="427"/>
            <ac:spMk id="5" creationId="{0541536C-11A7-D9EA-5FB0-A15F2AC1DEE0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1187590633" sldId="427"/>
            <ac:spMk id="6" creationId="{4F3B8914-C26F-D32D-AA9E-1B85515A5911}"/>
          </ac:spMkLst>
        </pc:spChg>
      </pc:sldChg>
      <pc:sldChg chg="addSp delSp modSp mod">
        <pc:chgData name="윤성 조" userId="896d14377eefe5e5" providerId="LiveId" clId="{91FDB970-1FB1-4CFF-AEA3-727565F68B13}" dt="2024-06-04T15:37:57.004" v="114" actId="1076"/>
        <pc:sldMkLst>
          <pc:docMk/>
          <pc:sldMk cId="418944042" sldId="428"/>
        </pc:sldMkLst>
        <pc:spChg chg="mod">
          <ac:chgData name="윤성 조" userId="896d14377eefe5e5" providerId="LiveId" clId="{91FDB970-1FB1-4CFF-AEA3-727565F68B13}" dt="2024-06-04T15:32:41.529" v="31"/>
          <ac:spMkLst>
            <pc:docMk/>
            <pc:sldMk cId="418944042" sldId="428"/>
            <ac:spMk id="2" creationId="{6AEDF2F8-BD08-89D1-0439-6C35C1C51A71}"/>
          </ac:spMkLst>
        </pc:spChg>
        <pc:spChg chg="mod">
          <ac:chgData name="윤성 조" userId="896d14377eefe5e5" providerId="LiveId" clId="{91FDB970-1FB1-4CFF-AEA3-727565F68B13}" dt="2024-06-04T15:37:57.004" v="114" actId="1076"/>
          <ac:spMkLst>
            <pc:docMk/>
            <pc:sldMk cId="418944042" sldId="428"/>
            <ac:spMk id="3" creationId="{334AD7D4-FD0F-FD8E-16C5-16516C519F6E}"/>
          </ac:spMkLst>
        </pc:spChg>
        <pc:spChg chg="del mod">
          <ac:chgData name="윤성 조" userId="896d14377eefe5e5" providerId="LiveId" clId="{91FDB970-1FB1-4CFF-AEA3-727565F68B13}" dt="2024-06-04T15:37:15.584" v="105" actId="21"/>
          <ac:spMkLst>
            <pc:docMk/>
            <pc:sldMk cId="418944042" sldId="428"/>
            <ac:spMk id="4" creationId="{7CD85493-40FB-59FE-5F07-345843A43E48}"/>
          </ac:spMkLst>
        </pc:spChg>
        <pc:spChg chg="del mod">
          <ac:chgData name="윤성 조" userId="896d14377eefe5e5" providerId="LiveId" clId="{91FDB970-1FB1-4CFF-AEA3-727565F68B13}" dt="2024-06-04T15:37:13.424" v="104" actId="21"/>
          <ac:spMkLst>
            <pc:docMk/>
            <pc:sldMk cId="418944042" sldId="428"/>
            <ac:spMk id="5" creationId="{8EE5B8CD-D887-8948-EFAE-136873501C4C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418944042" sldId="428"/>
            <ac:spMk id="6" creationId="{243DDA23-6220-8298-9A33-B0BC48EFB20A}"/>
          </ac:spMkLst>
        </pc:spChg>
        <pc:picChg chg="add mod">
          <ac:chgData name="윤성 조" userId="896d14377eefe5e5" providerId="LiveId" clId="{91FDB970-1FB1-4CFF-AEA3-727565F68B13}" dt="2024-06-04T15:37:53.207" v="113" actId="14100"/>
          <ac:picMkLst>
            <pc:docMk/>
            <pc:sldMk cId="418944042" sldId="428"/>
            <ac:picMk id="8" creationId="{839FC826-6BAF-3034-B95B-0B28C09408D1}"/>
          </ac:picMkLst>
        </pc:picChg>
      </pc:sldChg>
      <pc:sldChg chg="modSp">
        <pc:chgData name="윤성 조" userId="896d14377eefe5e5" providerId="LiveId" clId="{91FDB970-1FB1-4CFF-AEA3-727565F68B13}" dt="2024-06-04T15:32:41.529" v="31"/>
        <pc:sldMkLst>
          <pc:docMk/>
          <pc:sldMk cId="3147485461" sldId="429"/>
        </pc:sldMkLst>
        <pc:spChg chg="mod">
          <ac:chgData name="윤성 조" userId="896d14377eefe5e5" providerId="LiveId" clId="{91FDB970-1FB1-4CFF-AEA3-727565F68B13}" dt="2024-06-04T15:32:41.529" v="31"/>
          <ac:spMkLst>
            <pc:docMk/>
            <pc:sldMk cId="3147485461" sldId="429"/>
            <ac:spMk id="2" creationId="{DA2857A9-D041-5A66-AD03-13DD48A927BB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3147485461" sldId="429"/>
            <ac:spMk id="4" creationId="{A748A7BA-51F9-1F86-0FD6-935234B2BE8F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3147485461" sldId="429"/>
            <ac:spMk id="5" creationId="{5F70BA0B-A9FF-E168-1953-A1E3929D1B41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3147485461" sldId="429"/>
            <ac:spMk id="6" creationId="{E0CBC971-E7D2-355E-5CFC-CCFF3E033A23}"/>
          </ac:spMkLst>
        </pc:spChg>
      </pc:sldChg>
      <pc:sldChg chg="addSp delSp modSp mod">
        <pc:chgData name="윤성 조" userId="896d14377eefe5e5" providerId="LiveId" clId="{91FDB970-1FB1-4CFF-AEA3-727565F68B13}" dt="2024-06-04T15:39:15.864" v="130" actId="1076"/>
        <pc:sldMkLst>
          <pc:docMk/>
          <pc:sldMk cId="821987925" sldId="430"/>
        </pc:sldMkLst>
        <pc:spChg chg="mod">
          <ac:chgData name="윤성 조" userId="896d14377eefe5e5" providerId="LiveId" clId="{91FDB970-1FB1-4CFF-AEA3-727565F68B13}" dt="2024-06-04T15:32:41.529" v="31"/>
          <ac:spMkLst>
            <pc:docMk/>
            <pc:sldMk cId="821987925" sldId="430"/>
            <ac:spMk id="2" creationId="{3016FACB-F54E-0D9F-7305-E0DED1824AF5}"/>
          </ac:spMkLst>
        </pc:spChg>
        <pc:spChg chg="mod">
          <ac:chgData name="윤성 조" userId="896d14377eefe5e5" providerId="LiveId" clId="{91FDB970-1FB1-4CFF-AEA3-727565F68B13}" dt="2024-06-04T15:38:39.244" v="122" actId="1076"/>
          <ac:spMkLst>
            <pc:docMk/>
            <pc:sldMk cId="821987925" sldId="430"/>
            <ac:spMk id="3" creationId="{3AF55A30-D469-F605-1677-1CDDA00AAE56}"/>
          </ac:spMkLst>
        </pc:spChg>
        <pc:spChg chg="del mod">
          <ac:chgData name="윤성 조" userId="896d14377eefe5e5" providerId="LiveId" clId="{91FDB970-1FB1-4CFF-AEA3-727565F68B13}" dt="2024-06-04T15:38:36.815" v="121" actId="21"/>
          <ac:spMkLst>
            <pc:docMk/>
            <pc:sldMk cId="821987925" sldId="430"/>
            <ac:spMk id="4" creationId="{38E9FD16-DE12-DC17-1AE1-9F8D9629BB5D}"/>
          </ac:spMkLst>
        </pc:spChg>
        <pc:spChg chg="del mod">
          <ac:chgData name="윤성 조" userId="896d14377eefe5e5" providerId="LiveId" clId="{91FDB970-1FB1-4CFF-AEA3-727565F68B13}" dt="2024-06-04T15:38:33.357" v="120" actId="21"/>
          <ac:spMkLst>
            <pc:docMk/>
            <pc:sldMk cId="821987925" sldId="430"/>
            <ac:spMk id="5" creationId="{857197AE-EA2B-2C39-64CA-462D37FE736B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821987925" sldId="430"/>
            <ac:spMk id="6" creationId="{D288A273-3974-4AEB-F284-DCA3B0985BE4}"/>
          </ac:spMkLst>
        </pc:spChg>
        <pc:picChg chg="add mod">
          <ac:chgData name="윤성 조" userId="896d14377eefe5e5" providerId="LiveId" clId="{91FDB970-1FB1-4CFF-AEA3-727565F68B13}" dt="2024-06-04T15:39:15.864" v="130" actId="1076"/>
          <ac:picMkLst>
            <pc:docMk/>
            <pc:sldMk cId="821987925" sldId="430"/>
            <ac:picMk id="8" creationId="{7CA8D4E4-08F7-49FF-C606-348863EE8306}"/>
          </ac:picMkLst>
        </pc:picChg>
      </pc:sldChg>
      <pc:sldChg chg="modSp">
        <pc:chgData name="윤성 조" userId="896d14377eefe5e5" providerId="LiveId" clId="{91FDB970-1FB1-4CFF-AEA3-727565F68B13}" dt="2024-06-04T15:32:41.529" v="31"/>
        <pc:sldMkLst>
          <pc:docMk/>
          <pc:sldMk cId="626279740" sldId="431"/>
        </pc:sldMkLst>
        <pc:spChg chg="mod">
          <ac:chgData name="윤성 조" userId="896d14377eefe5e5" providerId="LiveId" clId="{91FDB970-1FB1-4CFF-AEA3-727565F68B13}" dt="2024-06-04T15:32:41.529" v="31"/>
          <ac:spMkLst>
            <pc:docMk/>
            <pc:sldMk cId="626279740" sldId="431"/>
            <ac:spMk id="2" creationId="{9946DC8D-954E-806D-258A-5C1D06F72437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626279740" sldId="431"/>
            <ac:spMk id="4" creationId="{673467F4-EE12-C3F7-52B8-2E9B7BCA95C8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626279740" sldId="431"/>
            <ac:spMk id="5" creationId="{E32EDDE2-3B7B-D9A8-2EC0-9C1CDB7C8776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626279740" sldId="431"/>
            <ac:spMk id="6" creationId="{B8AA9483-381A-509B-F558-E2A666E3CCC5}"/>
          </ac:spMkLst>
        </pc:spChg>
      </pc:sldChg>
      <pc:sldChg chg="addSp delSp modSp mod">
        <pc:chgData name="윤성 조" userId="896d14377eefe5e5" providerId="LiveId" clId="{91FDB970-1FB1-4CFF-AEA3-727565F68B13}" dt="2024-06-04T15:40:26.538" v="149" actId="1076"/>
        <pc:sldMkLst>
          <pc:docMk/>
          <pc:sldMk cId="1544899001" sldId="432"/>
        </pc:sldMkLst>
        <pc:spChg chg="mod">
          <ac:chgData name="윤성 조" userId="896d14377eefe5e5" providerId="LiveId" clId="{91FDB970-1FB1-4CFF-AEA3-727565F68B13}" dt="2024-06-04T15:32:41.529" v="31"/>
          <ac:spMkLst>
            <pc:docMk/>
            <pc:sldMk cId="1544899001" sldId="432"/>
            <ac:spMk id="2" creationId="{DB7A2C69-C4C6-9199-CD5B-106B47CACF60}"/>
          </ac:spMkLst>
        </pc:spChg>
        <pc:spChg chg="mod">
          <ac:chgData name="윤성 조" userId="896d14377eefe5e5" providerId="LiveId" clId="{91FDB970-1FB1-4CFF-AEA3-727565F68B13}" dt="2024-06-04T15:40:18.005" v="145" actId="1076"/>
          <ac:spMkLst>
            <pc:docMk/>
            <pc:sldMk cId="1544899001" sldId="432"/>
            <ac:spMk id="3" creationId="{3DCE9266-D511-134A-C0DF-B8696E31E830}"/>
          </ac:spMkLst>
        </pc:spChg>
        <pc:spChg chg="del mod">
          <ac:chgData name="윤성 조" userId="896d14377eefe5e5" providerId="LiveId" clId="{91FDB970-1FB1-4CFF-AEA3-727565F68B13}" dt="2024-06-04T15:39:46.637" v="136" actId="21"/>
          <ac:spMkLst>
            <pc:docMk/>
            <pc:sldMk cId="1544899001" sldId="432"/>
            <ac:spMk id="4" creationId="{3E6ACFF2-14E8-4E2E-AE93-DC082AF3195D}"/>
          </ac:spMkLst>
        </pc:spChg>
        <pc:spChg chg="del mod">
          <ac:chgData name="윤성 조" userId="896d14377eefe5e5" providerId="LiveId" clId="{91FDB970-1FB1-4CFF-AEA3-727565F68B13}" dt="2024-06-04T15:39:42.875" v="135" actId="21"/>
          <ac:spMkLst>
            <pc:docMk/>
            <pc:sldMk cId="1544899001" sldId="432"/>
            <ac:spMk id="5" creationId="{C2E1D5FB-9C2A-3E07-FD00-8EDF913E20AC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1544899001" sldId="432"/>
            <ac:spMk id="6" creationId="{EF6D779C-6C2C-7A15-9B7D-7820B6073D0D}"/>
          </ac:spMkLst>
        </pc:spChg>
        <pc:picChg chg="add mod">
          <ac:chgData name="윤성 조" userId="896d14377eefe5e5" providerId="LiveId" clId="{91FDB970-1FB1-4CFF-AEA3-727565F68B13}" dt="2024-06-04T15:40:26.538" v="149" actId="1076"/>
          <ac:picMkLst>
            <pc:docMk/>
            <pc:sldMk cId="1544899001" sldId="432"/>
            <ac:picMk id="8" creationId="{0B667B4D-7C9B-0F4B-147D-3BAE3FAC42BD}"/>
          </ac:picMkLst>
        </pc:picChg>
      </pc:sldChg>
      <pc:sldChg chg="modSp">
        <pc:chgData name="윤성 조" userId="896d14377eefe5e5" providerId="LiveId" clId="{91FDB970-1FB1-4CFF-AEA3-727565F68B13}" dt="2024-06-04T15:32:41.529" v="31"/>
        <pc:sldMkLst>
          <pc:docMk/>
          <pc:sldMk cId="961898010" sldId="433"/>
        </pc:sldMkLst>
        <pc:spChg chg="mod">
          <ac:chgData name="윤성 조" userId="896d14377eefe5e5" providerId="LiveId" clId="{91FDB970-1FB1-4CFF-AEA3-727565F68B13}" dt="2024-06-04T15:32:41.529" v="31"/>
          <ac:spMkLst>
            <pc:docMk/>
            <pc:sldMk cId="961898010" sldId="433"/>
            <ac:spMk id="2" creationId="{6224F4C2-F3D4-4229-5F31-5B58716DDFD0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961898010" sldId="433"/>
            <ac:spMk id="4" creationId="{53747BC6-844A-28E4-E1D4-A8DE8BCF1634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961898010" sldId="433"/>
            <ac:spMk id="5" creationId="{C2B6B76B-0EED-318B-31F7-4ECFFE97449D}"/>
          </ac:spMkLst>
        </pc:spChg>
        <pc:spChg chg="mod">
          <ac:chgData name="윤성 조" userId="896d14377eefe5e5" providerId="LiveId" clId="{91FDB970-1FB1-4CFF-AEA3-727565F68B13}" dt="2024-06-04T15:32:41.529" v="31"/>
          <ac:spMkLst>
            <pc:docMk/>
            <pc:sldMk cId="961898010" sldId="433"/>
            <ac:spMk id="6" creationId="{8059A0CF-06F5-A384-9C09-4107257E51B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E15ABD-A2BD-0ABC-A5CB-8CD2074E0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A00F198-8F98-C96B-D38B-DA1AB9B74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AED4F9-6397-99D5-B067-0CAB1347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B474-FDF3-46E9-B466-EB4A4CE5DF4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04A280-F56A-C29D-A7C4-A92B8176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623D89-0BD7-F492-B722-175D870B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819-C3E2-406B-A462-77CE2325C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04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D852E8-F862-1CF2-8A34-36F58708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86CCB2F-9A53-8D97-E896-7E21B35D2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0B3961-2AD4-39F6-8E25-55E26212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B474-FDF3-46E9-B466-EB4A4CE5DF4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EC46D2-40AB-22A0-080E-072524DE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AC3AE1-90B1-FB49-67FA-1D71D57A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819-C3E2-406B-A462-77CE2325C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7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5A6E892-BAA5-8147-5D84-292C6EB97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7EBC4B8-B810-C0F8-373A-D2447D0E5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2D2E9D-9980-93C0-9C22-DA747189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B474-FDF3-46E9-B466-EB4A4CE5DF4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1DAD9C-AC02-3065-A995-85DE7EC2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A79FA0-9FF4-070A-1FC8-F867DA0B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819-C3E2-406B-A462-77CE2325C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26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E4E0E3-255A-B35D-FBCF-CDB8A2F8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5C2CDF-1CC4-F504-FB0C-47600C5C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05E883-F0C9-BFA3-4322-27C15621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B474-FDF3-46E9-B466-EB4A4CE5DF4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1AA6CC-399C-61E5-BEE7-5560CC9C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0345A4-7DB3-1BBD-45EF-75C38532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819-C3E2-406B-A462-77CE2325C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13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0F5B53-2488-2DC1-3C10-459A5065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4653C5-5268-E4D7-3A20-A2579307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81B6AC-2C76-B777-8EDE-4C99C44E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B474-FDF3-46E9-B466-EB4A4CE5DF4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E30355-219C-B12E-3F66-6B873CB2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573787-CF05-A6DA-E4E9-F788ADF9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819-C3E2-406B-A462-77CE2325C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95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60EB93-5D99-23CB-697D-F32D7E58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3AFFFC-4944-C41D-F551-E071B308B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1E302F2-92C0-7F9B-5489-D2A306C29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1D0BC7D-3F46-7032-CEA0-C69A2E39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B474-FDF3-46E9-B466-EB4A4CE5DF4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9C196AD-C3A3-F382-CA2B-7CA3F3D2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89EA10-43E2-7190-CA12-0C65101C5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819-C3E2-406B-A462-77CE2325C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81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536F25-1939-A6E9-59BC-AA2F7358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D9F55C-364D-88C2-D112-78780D00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E7BD30A-791F-2114-BEFB-A699C303F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205678C-5634-5822-D901-B0AD2026E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C7555F6-A2BD-BAE5-18A6-6D189C197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2363A25-601F-3EB8-F278-DA9EDF85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B474-FDF3-46E9-B466-EB4A4CE5DF4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C351BAB-B8AF-7C21-9206-CF2EE0FBB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A27EAC3-B7DD-5861-1D11-10E1EF70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819-C3E2-406B-A462-77CE2325C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560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A4E3C8-3380-FACD-6E60-F54F959D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79A7AAA-C6BC-2D72-8913-490DB53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B474-FDF3-46E9-B466-EB4A4CE5DF4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A48CCEE-54F6-7BC3-DE23-47C98D21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1B5D5B5-4D86-4AF5-7B6F-316DC7E9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819-C3E2-406B-A462-77CE2325C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82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8490BD0-22B2-920B-3726-0DD304B5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B474-FDF3-46E9-B466-EB4A4CE5DF4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95A3004-AA02-1815-1BB7-903F9CA5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2BA913-AA75-D10C-30DD-F600E9E6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819-C3E2-406B-A462-77CE2325C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61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669AD-3640-479C-2BE7-04AB6CBF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959A66-4640-7D0E-F076-9650E1037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A9AEA2A-5647-03CB-60B2-B787F36C3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36B422-E15E-8E96-6DB7-5F91CB72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B474-FDF3-46E9-B466-EB4A4CE5DF4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33481D-57FF-9A9C-C431-817B8F77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D5300B-44F6-5695-6FC4-35B763AE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819-C3E2-406B-A462-77CE2325C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86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090763-3202-1834-AED0-A7246C3A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8DA2B2-B79F-0645-02C3-5185D5E05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BCD33F-1713-DACF-9E3F-B3DE91763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54F097-136E-B9CC-0006-777E108ED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B474-FDF3-46E9-B466-EB4A4CE5DF4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CF1E30-72DE-D4B2-CC34-BD6E4DEF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A101DB8-C3B6-D7EB-7263-C1237EAD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819-C3E2-406B-A462-77CE2325C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21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8FEBB5D-AA7B-2A27-A109-23B8EC55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A075572-596B-55F2-776B-65D533A4B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2CEF0-544D-7289-A1EA-E1A480655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DB474-FDF3-46E9-B466-EB4A4CE5DF4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601B64-67C2-5D8A-CE0A-084FCA0DE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F599D8-7F8F-3ACD-37BC-0E3A34E56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DE0819-C3E2-406B-A462-77CE2325C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7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9B4840-F1FD-CD4F-EF66-089065CF2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야마나시</a:t>
            </a:r>
            <a:r>
              <a:rPr lang="ko-KR" altLang="en-US" dirty="0"/>
              <a:t> 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7D8BAD-EC4F-1A7E-8C48-8DE2E91A9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65" y="5668902"/>
            <a:ext cx="7867135" cy="870010"/>
          </a:xfrm>
        </p:spPr>
        <p:txBody>
          <a:bodyPr/>
          <a:lstStyle/>
          <a:p>
            <a:r>
              <a:rPr lang="ko-KR" altLang="en-US" dirty="0"/>
              <a:t>일본 주부 지방의 </a:t>
            </a:r>
            <a:r>
              <a:rPr lang="ko-KR" altLang="en-US" dirty="0" err="1"/>
              <a:t>고신에쓰</a:t>
            </a:r>
            <a:r>
              <a:rPr lang="ko-KR" altLang="en-US" dirty="0"/>
              <a:t> 지방에 있는 현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7019F3-082F-47E5-9110-7D22FA06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</a:t>
            </a:fld>
            <a:endParaRPr lang="ko-KR" altLang="en-US" noProof="0"/>
          </a:p>
        </p:txBody>
      </p:sp>
      <p:pic>
        <p:nvPicPr>
          <p:cNvPr id="8" name="그림 7" descr="야외, 나무, 하늘, 산이(가) 표시된 사진&#10;&#10;자동 생성된 설명">
            <a:extLst>
              <a:ext uri="{FF2B5EF4-FFF2-40B4-BE49-F238E27FC236}">
                <a16:creationId xmlns:a16="http://schemas.microsoft.com/office/drawing/2014/main" id="{F62B0B27-FAD7-E9ED-5F5F-DFC7A8642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97" y="386465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0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FF7159-E9EF-9DDC-E235-B9465776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교토 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C8018B-7E5C-EF94-FB5F-D7D78BAA2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8" y="5902754"/>
            <a:ext cx="5877697" cy="1028786"/>
          </a:xfrm>
        </p:spPr>
        <p:txBody>
          <a:bodyPr/>
          <a:lstStyle/>
          <a:p>
            <a:r>
              <a:rPr lang="ko-KR" altLang="en-US" dirty="0"/>
              <a:t>일본 긴키 지방에 있는 행정 구역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BF348-8E06-BAA2-4437-BEF5DDAE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10</a:t>
            </a:fld>
            <a:endParaRPr lang="ko-KR" altLang="en-US" noProof="0"/>
          </a:p>
        </p:txBody>
      </p:sp>
      <p:pic>
        <p:nvPicPr>
          <p:cNvPr id="8" name="그림 7" descr="야외, 하늘, 건물, 나무이(가) 표시된 사진&#10;&#10;자동 생성된 설명">
            <a:extLst>
              <a:ext uri="{FF2B5EF4-FFF2-40B4-BE49-F238E27FC236}">
                <a16:creationId xmlns:a16="http://schemas.microsoft.com/office/drawing/2014/main" id="{39F9E874-FAAA-FEFC-2739-8A18A5AB5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27" y="569011"/>
            <a:ext cx="7781281" cy="494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2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AED0D6-EBAD-7AF4-314D-72C36EE4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교토부</a:t>
            </a:r>
            <a:r>
              <a:rPr lang="ko-KR" altLang="en-US" dirty="0"/>
              <a:t>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53F4C0-FAF0-0EED-2CCC-A75F6CCFB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3828803" cy="4160520"/>
          </a:xfrm>
        </p:spPr>
        <p:txBody>
          <a:bodyPr/>
          <a:lstStyle/>
          <a:p>
            <a:r>
              <a:rPr lang="ko-KR" altLang="en-US" dirty="0" err="1"/>
              <a:t>후시미</a:t>
            </a:r>
            <a:r>
              <a:rPr lang="ko-KR" altLang="en-US" dirty="0"/>
              <a:t> </a:t>
            </a:r>
            <a:r>
              <a:rPr lang="ko-KR" altLang="en-US" dirty="0" err="1"/>
              <a:t>이나리</a:t>
            </a:r>
            <a:r>
              <a:rPr lang="ko-KR" altLang="en-US" dirty="0"/>
              <a:t> 신사</a:t>
            </a:r>
            <a:endParaRPr lang="en-US" altLang="ko-KR" dirty="0"/>
          </a:p>
          <a:p>
            <a:r>
              <a:rPr lang="ko-KR" altLang="en-US" dirty="0" err="1"/>
              <a:t>기요미즈데라</a:t>
            </a:r>
            <a:endParaRPr lang="en-US" altLang="ko-KR" dirty="0"/>
          </a:p>
          <a:p>
            <a:r>
              <a:rPr lang="ko-KR" altLang="en-US" dirty="0" err="1"/>
              <a:t>니시키시장</a:t>
            </a:r>
            <a:endParaRPr lang="en-US" altLang="ko-KR" dirty="0"/>
          </a:p>
          <a:p>
            <a:r>
              <a:rPr lang="ko-KR" altLang="en-US" dirty="0" err="1"/>
              <a:t>아라시야미</a:t>
            </a:r>
            <a:endParaRPr lang="en-US" altLang="ko-KR" dirty="0"/>
          </a:p>
          <a:p>
            <a:r>
              <a:rPr lang="ko-KR" altLang="en-US" dirty="0" err="1"/>
              <a:t>산넨자카</a:t>
            </a:r>
            <a:r>
              <a:rPr lang="ko-KR" altLang="en-US" dirty="0"/>
              <a:t> </a:t>
            </a:r>
            <a:r>
              <a:rPr lang="ko-KR" altLang="en-US" dirty="0" err="1"/>
              <a:t>니넨자카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4333C8-65B1-210C-98AB-463BB8870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41536C-11A7-D9EA-5FB0-A15F2AC1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3B8914-C26F-D32D-AA9E-1B85515A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11</a:t>
            </a:fld>
            <a:endParaRPr lang="ko-KR" altLang="en-US" noProof="0"/>
          </a:p>
        </p:txBody>
      </p:sp>
      <p:pic>
        <p:nvPicPr>
          <p:cNvPr id="8" name="그림 7" descr="오렌지, 레드, 야외, 신사이(가) 표시된 사진&#10;&#10;자동 생성된 설명">
            <a:extLst>
              <a:ext uri="{FF2B5EF4-FFF2-40B4-BE49-F238E27FC236}">
                <a16:creationId xmlns:a16="http://schemas.microsoft.com/office/drawing/2014/main" id="{1FB992F7-D0B7-8923-C35B-B9DFDFD4D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333" y="1863532"/>
            <a:ext cx="3060067" cy="2571007"/>
          </a:xfrm>
          <a:prstGeom prst="rect">
            <a:avLst/>
          </a:prstGeom>
        </p:spPr>
      </p:pic>
      <p:pic>
        <p:nvPicPr>
          <p:cNvPr id="10" name="그림 9" descr="야외, 구름, 하늘, 건물이(가) 표시된 사진&#10;&#10;자동 생성된 설명">
            <a:extLst>
              <a:ext uri="{FF2B5EF4-FFF2-40B4-BE49-F238E27FC236}">
                <a16:creationId xmlns:a16="http://schemas.microsoft.com/office/drawing/2014/main" id="{1DEE9A79-84C2-4AEC-A855-F598C5B9F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760342"/>
            <a:ext cx="3502875" cy="2668558"/>
          </a:xfrm>
          <a:prstGeom prst="rect">
            <a:avLst/>
          </a:prstGeom>
        </p:spPr>
      </p:pic>
      <p:pic>
        <p:nvPicPr>
          <p:cNvPr id="12" name="그림 11" descr="장면, 의류, 사람, 인간의 얼굴이(가) 표시된 사진&#10;&#10;자동 생성된 설명">
            <a:extLst>
              <a:ext uri="{FF2B5EF4-FFF2-40B4-BE49-F238E27FC236}">
                <a16:creationId xmlns:a16="http://schemas.microsoft.com/office/drawing/2014/main" id="{27F9C8B3-2F07-98CE-EE4E-AD77D7149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360" y="4440179"/>
            <a:ext cx="2955079" cy="2168166"/>
          </a:xfrm>
          <a:prstGeom prst="rect">
            <a:avLst/>
          </a:prstGeom>
        </p:spPr>
      </p:pic>
      <p:pic>
        <p:nvPicPr>
          <p:cNvPr id="14" name="그림 13" descr="나무, 식물, 야외, 대나무이(가) 표시된 사진&#10;&#10;자동 생성된 설명">
            <a:extLst>
              <a:ext uri="{FF2B5EF4-FFF2-40B4-BE49-F238E27FC236}">
                <a16:creationId xmlns:a16="http://schemas.microsoft.com/office/drawing/2014/main" id="{C6645874-0AF0-CCE0-CEC3-BBEA560BC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439" y="4417620"/>
            <a:ext cx="3281809" cy="21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9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EDF2F8-BD08-89D1-0439-6C35C1C5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시가 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4AD7D4-FD0F-FD8E-16C5-16516C51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7" y="5997017"/>
            <a:ext cx="5117757" cy="991716"/>
          </a:xfrm>
        </p:spPr>
        <p:txBody>
          <a:bodyPr/>
          <a:lstStyle/>
          <a:p>
            <a:r>
              <a:rPr lang="ko-KR" altLang="en-US" dirty="0"/>
              <a:t>일본 긴키 지방에 있는 현</a:t>
            </a:r>
            <a:endParaRPr lang="en-US" altLang="ko-KR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3DDA23-6220-8298-9A33-B0BC48E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12</a:t>
            </a:fld>
            <a:endParaRPr lang="ko-KR" altLang="en-US" noProof="0"/>
          </a:p>
        </p:txBody>
      </p:sp>
      <p:pic>
        <p:nvPicPr>
          <p:cNvPr id="8" name="그림 7" descr="하늘, 야외, 건물, 구름이(가) 표시된 사진&#10;&#10;자동 생성된 설명">
            <a:extLst>
              <a:ext uri="{FF2B5EF4-FFF2-40B4-BE49-F238E27FC236}">
                <a16:creationId xmlns:a16="http://schemas.microsoft.com/office/drawing/2014/main" id="{839FC826-6BAF-3034-B95B-0B28C0940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27" y="296562"/>
            <a:ext cx="7832124" cy="531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4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2857A9-D041-5A66-AD03-13DD48A9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시가현</a:t>
            </a:r>
            <a:r>
              <a:rPr lang="ko-KR" altLang="en-US" dirty="0"/>
              <a:t>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F4B148-9471-435D-5045-8996C8147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8392"/>
            <a:ext cx="3200400" cy="4160520"/>
          </a:xfrm>
        </p:spPr>
        <p:txBody>
          <a:bodyPr/>
          <a:lstStyle/>
          <a:p>
            <a:r>
              <a:rPr lang="ko-KR" altLang="en-US" dirty="0" err="1"/>
              <a:t>비와코</a:t>
            </a:r>
            <a:r>
              <a:rPr lang="ko-KR" altLang="en-US" dirty="0"/>
              <a:t> 호수</a:t>
            </a:r>
            <a:endParaRPr lang="en-US" altLang="ko-KR" dirty="0"/>
          </a:p>
          <a:p>
            <a:r>
              <a:rPr lang="ko-KR" altLang="en-US" dirty="0" err="1"/>
              <a:t>히코네성</a:t>
            </a:r>
            <a:endParaRPr lang="en-US" altLang="ko-KR" dirty="0"/>
          </a:p>
          <a:p>
            <a:r>
              <a:rPr lang="ko-KR" altLang="en-US" dirty="0" err="1"/>
              <a:t>고카</a:t>
            </a:r>
            <a:r>
              <a:rPr lang="ko-KR" altLang="en-US" dirty="0"/>
              <a:t> </a:t>
            </a:r>
            <a:r>
              <a:rPr lang="ko-KR" altLang="en-US" dirty="0" err="1"/>
              <a:t>닌자마을</a:t>
            </a:r>
            <a:endParaRPr lang="en-US" altLang="ko-KR" dirty="0"/>
          </a:p>
          <a:p>
            <a:r>
              <a:rPr lang="ko-KR" altLang="en-US" dirty="0" err="1"/>
              <a:t>가츠라하마</a:t>
            </a:r>
            <a:r>
              <a:rPr lang="ko-KR" altLang="en-US" dirty="0"/>
              <a:t> 공원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48A7BA-51F9-1F86-0FD6-935234B2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70BA0B-A9FF-E168-1953-A1E3929D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CBC971-E7D2-355E-5CFC-CCFF3E033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13</a:t>
            </a:fld>
            <a:endParaRPr lang="ko-KR" altLang="en-US" noProof="0"/>
          </a:p>
        </p:txBody>
      </p:sp>
      <p:pic>
        <p:nvPicPr>
          <p:cNvPr id="8" name="그림 7" descr="야외, 나무, 건물, 식물이(가) 표시된 사진&#10;&#10;자동 생성된 설명">
            <a:extLst>
              <a:ext uri="{FF2B5EF4-FFF2-40B4-BE49-F238E27FC236}">
                <a16:creationId xmlns:a16="http://schemas.microsoft.com/office/drawing/2014/main" id="{2F95421B-33D1-374F-8D75-67BFF0A1E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474" y="1437993"/>
            <a:ext cx="3255132" cy="2759934"/>
          </a:xfrm>
          <a:prstGeom prst="rect">
            <a:avLst/>
          </a:prstGeom>
        </p:spPr>
      </p:pic>
      <p:pic>
        <p:nvPicPr>
          <p:cNvPr id="10" name="그림 9" descr="물, 하늘, 경치, 야외이(가) 표시된 사진&#10;&#10;자동 생성된 설명">
            <a:extLst>
              <a:ext uri="{FF2B5EF4-FFF2-40B4-BE49-F238E27FC236}">
                <a16:creationId xmlns:a16="http://schemas.microsoft.com/office/drawing/2014/main" id="{24328C08-35F0-67A4-24FD-4BE9F928E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606" y="1388678"/>
            <a:ext cx="3767291" cy="2858563"/>
          </a:xfrm>
          <a:prstGeom prst="rect">
            <a:avLst/>
          </a:prstGeom>
        </p:spPr>
      </p:pic>
      <p:pic>
        <p:nvPicPr>
          <p:cNvPr id="12" name="그림 11" descr="야외, 하늘, 구름, 나무이(가) 표시된 사진&#10;&#10;자동 생성된 설명">
            <a:extLst>
              <a:ext uri="{FF2B5EF4-FFF2-40B4-BE49-F238E27FC236}">
                <a16:creationId xmlns:a16="http://schemas.microsoft.com/office/drawing/2014/main" id="{E7C1CD44-CD31-DE84-F703-E2F03FEBC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443" y="4207548"/>
            <a:ext cx="3273163" cy="2523548"/>
          </a:xfrm>
          <a:prstGeom prst="rect">
            <a:avLst/>
          </a:prstGeom>
        </p:spPr>
      </p:pic>
      <p:pic>
        <p:nvPicPr>
          <p:cNvPr id="14" name="그림 13" descr="야외, 나무, 식물, 잔디이(가) 표시된 사진&#10;&#10;자동 생성된 설명">
            <a:extLst>
              <a:ext uri="{FF2B5EF4-FFF2-40B4-BE49-F238E27FC236}">
                <a16:creationId xmlns:a16="http://schemas.microsoft.com/office/drawing/2014/main" id="{510E4543-1063-4396-5F90-BCC82CCD6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606" y="4240553"/>
            <a:ext cx="3785322" cy="25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85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16FACB-F54E-0D9F-7305-E0DED182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나라 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F55A30-D469-F605-1677-1CDDA00AA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04" y="5532437"/>
            <a:ext cx="11623591" cy="1325563"/>
          </a:xfrm>
        </p:spPr>
        <p:txBody>
          <a:bodyPr/>
          <a:lstStyle/>
          <a:p>
            <a:r>
              <a:rPr lang="ko-KR" altLang="en-US" dirty="0"/>
              <a:t>나라현은 일본 긴키 지방의 내륙에 있는 현이며 현청 소재지는 </a:t>
            </a:r>
            <a:r>
              <a:rPr lang="ko-KR" altLang="en-US" dirty="0" err="1"/>
              <a:t>나라시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88A273-3974-4AEB-F284-DCA3B098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14</a:t>
            </a:fld>
            <a:endParaRPr lang="ko-KR" altLang="en-US" noProof="0"/>
          </a:p>
        </p:txBody>
      </p:sp>
      <p:pic>
        <p:nvPicPr>
          <p:cNvPr id="8" name="그림 7" descr="포유류, 야외, 사슴, 나무이(가) 표시된 사진&#10;&#10;자동 생성된 설명">
            <a:extLst>
              <a:ext uri="{FF2B5EF4-FFF2-40B4-BE49-F238E27FC236}">
                <a16:creationId xmlns:a16="http://schemas.microsoft.com/office/drawing/2014/main" id="{7CA8D4E4-08F7-49FF-C606-348863EE8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05" y="500449"/>
            <a:ext cx="7601973" cy="472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8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46DC8D-954E-806D-258A-5C1D06F72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나라현</a:t>
            </a:r>
            <a:r>
              <a:rPr lang="ko-KR" altLang="en-US" dirty="0"/>
              <a:t>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500A01-E050-BD4B-EE3F-5DF90446A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5830"/>
            <a:ext cx="2743200" cy="4160520"/>
          </a:xfrm>
        </p:spPr>
        <p:txBody>
          <a:bodyPr/>
          <a:lstStyle/>
          <a:p>
            <a:r>
              <a:rPr lang="ko-KR" altLang="en-US" dirty="0" err="1"/>
              <a:t>도다이지</a:t>
            </a:r>
            <a:endParaRPr lang="en-US" altLang="ko-KR" dirty="0"/>
          </a:p>
          <a:p>
            <a:r>
              <a:rPr lang="ko-KR" altLang="en-US" dirty="0"/>
              <a:t>나라 공원</a:t>
            </a:r>
            <a:endParaRPr lang="en-US" altLang="ko-KR" dirty="0"/>
          </a:p>
          <a:p>
            <a:r>
              <a:rPr lang="ko-KR" altLang="en-US" dirty="0"/>
              <a:t>호류지</a:t>
            </a:r>
            <a:endParaRPr lang="en-US" altLang="ko-KR" dirty="0"/>
          </a:p>
          <a:p>
            <a:r>
              <a:rPr lang="ko-KR" altLang="en-US" dirty="0" err="1"/>
              <a:t>가스가타이샤</a:t>
            </a:r>
            <a:endParaRPr lang="en-US" altLang="ko-KR" dirty="0"/>
          </a:p>
          <a:p>
            <a:r>
              <a:rPr lang="ko-KR" altLang="en-US" dirty="0" err="1"/>
              <a:t>고후쿠지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3467F4-EE12-C3F7-52B8-2E9B7BCA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2EDDE2-3B7B-D9A8-2EC0-9C1CDB7C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AA9483-381A-509B-F558-E2A666E3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15</a:t>
            </a:fld>
            <a:endParaRPr lang="ko-KR" altLang="en-US" noProof="0"/>
          </a:p>
        </p:txBody>
      </p:sp>
      <p:pic>
        <p:nvPicPr>
          <p:cNvPr id="8" name="그림 7" descr="포유류, 나무, 야외, 야생 동물이(가) 표시된 사진&#10;&#10;자동 생성된 설명">
            <a:extLst>
              <a:ext uri="{FF2B5EF4-FFF2-40B4-BE49-F238E27FC236}">
                <a16:creationId xmlns:a16="http://schemas.microsoft.com/office/drawing/2014/main" id="{4E4E0308-868E-73E3-190E-09232E111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4" y="1726818"/>
            <a:ext cx="3997036" cy="2621056"/>
          </a:xfrm>
          <a:prstGeom prst="rect">
            <a:avLst/>
          </a:prstGeom>
        </p:spPr>
      </p:pic>
      <p:pic>
        <p:nvPicPr>
          <p:cNvPr id="10" name="그림 9" descr="야외, 나무, 하늘, 꽃이(가) 표시된 사진&#10;&#10;자동 생성된 설명">
            <a:extLst>
              <a:ext uri="{FF2B5EF4-FFF2-40B4-BE49-F238E27FC236}">
                <a16:creationId xmlns:a16="http://schemas.microsoft.com/office/drawing/2014/main" id="{76BAB860-644D-C90B-670D-7C5C5267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55" y="1739630"/>
            <a:ext cx="3507650" cy="2621056"/>
          </a:xfrm>
          <a:prstGeom prst="rect">
            <a:avLst/>
          </a:prstGeom>
        </p:spPr>
      </p:pic>
      <p:pic>
        <p:nvPicPr>
          <p:cNvPr id="12" name="그림 11" descr="야외, 하늘, 일본 건축, 중국 건축이(가) 표시된 사진&#10;&#10;자동 생성된 설명">
            <a:extLst>
              <a:ext uri="{FF2B5EF4-FFF2-40B4-BE49-F238E27FC236}">
                <a16:creationId xmlns:a16="http://schemas.microsoft.com/office/drawing/2014/main" id="{C2649D20-65E4-3791-3E7E-6DA7E3DE5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582" y="4376055"/>
            <a:ext cx="3476873" cy="2330051"/>
          </a:xfrm>
          <a:prstGeom prst="rect">
            <a:avLst/>
          </a:prstGeom>
        </p:spPr>
      </p:pic>
      <p:pic>
        <p:nvPicPr>
          <p:cNvPr id="14" name="그림 13" descr="야외, 하늘, 일본 건축, 중국 건축이(가) 표시된 사진&#10;&#10;자동 생성된 설명">
            <a:extLst>
              <a:ext uri="{FF2B5EF4-FFF2-40B4-BE49-F238E27FC236}">
                <a16:creationId xmlns:a16="http://schemas.microsoft.com/office/drawing/2014/main" id="{DFE696F9-06F6-7153-8D9A-B24A6B4EE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12" y="4376056"/>
            <a:ext cx="3507650" cy="233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7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7A2C69-C4C6-9199-CD5B-106B47CA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미에현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CE9266-D511-134A-C0DF-B8696E31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24" y="5542949"/>
            <a:ext cx="10777151" cy="1084391"/>
          </a:xfrm>
        </p:spPr>
        <p:txBody>
          <a:bodyPr/>
          <a:lstStyle/>
          <a:p>
            <a:r>
              <a:rPr lang="ko-KR" altLang="en-US" dirty="0" err="1"/>
              <a:t>미에현은</a:t>
            </a:r>
            <a:r>
              <a:rPr lang="ko-KR" altLang="en-US" dirty="0"/>
              <a:t> 일본에서 가장 큰 반도인 이세반도 동부에 있으며 중부지방과 긴키 지방 사이에 위치하는 현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6D779C-6C2C-7A15-9B7D-7820B607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16</a:t>
            </a:fld>
            <a:endParaRPr lang="ko-KR" altLang="en-US" noProof="0"/>
          </a:p>
        </p:txBody>
      </p:sp>
      <p:pic>
        <p:nvPicPr>
          <p:cNvPr id="8" name="그림 7" descr="야외, 건물, 하늘, 나무이(가) 표시된 사진&#10;&#10;자동 생성된 설명">
            <a:extLst>
              <a:ext uri="{FF2B5EF4-FFF2-40B4-BE49-F238E27FC236}">
                <a16:creationId xmlns:a16="http://schemas.microsoft.com/office/drawing/2014/main" id="{0B667B4D-7C9B-0F4B-147D-3BAE3FAC4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82" y="433088"/>
            <a:ext cx="8282562" cy="465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99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24F4C2-F3D4-4229-5F31-5B58716D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미에현</a:t>
            </a:r>
            <a:r>
              <a:rPr lang="ko-KR" altLang="en-US" dirty="0"/>
              <a:t>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BA326A-04E9-4256-C59C-314E6936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3254"/>
            <a:ext cx="2743200" cy="4160520"/>
          </a:xfrm>
        </p:spPr>
        <p:txBody>
          <a:bodyPr/>
          <a:lstStyle/>
          <a:p>
            <a:r>
              <a:rPr lang="ko-KR" altLang="en-US" dirty="0"/>
              <a:t>이세 신사</a:t>
            </a:r>
            <a:endParaRPr lang="en-US" altLang="ko-KR" dirty="0"/>
          </a:p>
          <a:p>
            <a:r>
              <a:rPr lang="ko-KR" altLang="en-US" dirty="0" err="1"/>
              <a:t>구마노</a:t>
            </a:r>
            <a:r>
              <a:rPr lang="ko-KR" altLang="en-US" dirty="0"/>
              <a:t> 고도</a:t>
            </a:r>
            <a:endParaRPr lang="en-US" altLang="ko-KR" dirty="0"/>
          </a:p>
          <a:p>
            <a:r>
              <a:rPr lang="ko-KR" altLang="en-US" dirty="0" err="1"/>
              <a:t>마쓰사카</a:t>
            </a:r>
            <a:r>
              <a:rPr lang="ko-KR" altLang="en-US" dirty="0"/>
              <a:t> 성</a:t>
            </a:r>
            <a:endParaRPr lang="en-US" altLang="ko-KR" dirty="0"/>
          </a:p>
          <a:p>
            <a:r>
              <a:rPr lang="ko-KR" altLang="en-US" dirty="0" err="1"/>
              <a:t>도바</a:t>
            </a:r>
            <a:r>
              <a:rPr lang="ko-KR" altLang="en-US" dirty="0"/>
              <a:t> 수족관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747BC6-844A-28E4-E1D4-A8DE8BCF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B6B76B-0EED-318B-31F7-4ECFFE97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59A0CF-06F5-A384-9C09-4107257E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17</a:t>
            </a:fld>
            <a:endParaRPr lang="ko-KR" altLang="en-US" noProof="0"/>
          </a:p>
        </p:txBody>
      </p:sp>
      <p:pic>
        <p:nvPicPr>
          <p:cNvPr id="8" name="그림 7" descr="야외, 나무, 하늘, 도리이문이(가) 표시된 사진&#10;&#10;자동 생성된 설명">
            <a:extLst>
              <a:ext uri="{FF2B5EF4-FFF2-40B4-BE49-F238E27FC236}">
                <a16:creationId xmlns:a16="http://schemas.microsoft.com/office/drawing/2014/main" id="{444655E6-B8A0-3D49-8CDE-A1903A9C7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428" y="1283453"/>
            <a:ext cx="3077794" cy="2740066"/>
          </a:xfrm>
          <a:prstGeom prst="rect">
            <a:avLst/>
          </a:prstGeom>
        </p:spPr>
      </p:pic>
      <p:pic>
        <p:nvPicPr>
          <p:cNvPr id="10" name="그림 9" descr="야외, 하늘, 나무, 중국 건축이(가) 표시된 사진&#10;&#10;자동 생성된 설명">
            <a:extLst>
              <a:ext uri="{FF2B5EF4-FFF2-40B4-BE49-F238E27FC236}">
                <a16:creationId xmlns:a16="http://schemas.microsoft.com/office/drawing/2014/main" id="{2D2A5F23-6C4B-7879-F365-42C04EDA1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941" y="1075097"/>
            <a:ext cx="3420155" cy="2930297"/>
          </a:xfrm>
          <a:prstGeom prst="rect">
            <a:avLst/>
          </a:prstGeom>
        </p:spPr>
      </p:pic>
      <p:pic>
        <p:nvPicPr>
          <p:cNvPr id="12" name="그림 11" descr="하늘, 야외, 성, 구름이(가) 표시된 사진&#10;&#10;자동 생성된 설명">
            <a:extLst>
              <a:ext uri="{FF2B5EF4-FFF2-40B4-BE49-F238E27FC236}">
                <a16:creationId xmlns:a16="http://schemas.microsoft.com/office/drawing/2014/main" id="{EAA13864-9E2F-6CB9-0D65-390FEE586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188" y="4005394"/>
            <a:ext cx="3371034" cy="2547678"/>
          </a:xfrm>
          <a:prstGeom prst="rect">
            <a:avLst/>
          </a:prstGeom>
        </p:spPr>
      </p:pic>
      <p:pic>
        <p:nvPicPr>
          <p:cNvPr id="14" name="그림 13" descr="물, 수중, 수족관, 해양 생물학이(가) 표시된 사진&#10;&#10;자동 생성된 설명">
            <a:extLst>
              <a:ext uri="{FF2B5EF4-FFF2-40B4-BE49-F238E27FC236}">
                <a16:creationId xmlns:a16="http://schemas.microsoft.com/office/drawing/2014/main" id="{9050F93C-7006-5F68-F1C7-77C31F9CE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222" y="4005394"/>
            <a:ext cx="3433874" cy="24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9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742894-EB4D-D88D-C23F-F961878F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야마나시현</a:t>
            </a:r>
            <a:r>
              <a:rPr lang="ko-KR" altLang="en-US" dirty="0"/>
              <a:t>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F777E3-0891-2E65-47BE-D85EFAE23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2355"/>
            <a:ext cx="4114800" cy="4160520"/>
          </a:xfrm>
        </p:spPr>
        <p:txBody>
          <a:bodyPr/>
          <a:lstStyle/>
          <a:p>
            <a:r>
              <a:rPr lang="ko-KR" altLang="en-US" dirty="0" err="1"/>
              <a:t>후지큐</a:t>
            </a:r>
            <a:r>
              <a:rPr lang="ko-KR" altLang="en-US" dirty="0"/>
              <a:t> </a:t>
            </a:r>
            <a:r>
              <a:rPr lang="ko-KR" altLang="en-US" dirty="0" err="1"/>
              <a:t>하이랜드</a:t>
            </a:r>
            <a:endParaRPr lang="en-US" altLang="ko-KR" dirty="0"/>
          </a:p>
          <a:p>
            <a:r>
              <a:rPr lang="ko-KR" altLang="en-US" dirty="0" err="1"/>
              <a:t>후지산</a:t>
            </a:r>
            <a:endParaRPr lang="en-US" altLang="ko-KR" dirty="0"/>
          </a:p>
          <a:p>
            <a:r>
              <a:rPr lang="ko-KR" altLang="en-US" dirty="0"/>
              <a:t>포도주 양조장</a:t>
            </a:r>
            <a:endParaRPr lang="en-US" altLang="ko-KR" dirty="0"/>
          </a:p>
          <a:p>
            <a:r>
              <a:rPr lang="ko-KR" altLang="en-US" dirty="0" err="1"/>
              <a:t>에린지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CB270A-4F0F-AC3C-8DEB-C8270082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EB4581-8669-83DB-FC22-79373D7EA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FF8D56-F9D9-E516-FF9D-3EC47A83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2</a:t>
            </a:fld>
            <a:endParaRPr lang="ko-KR" altLang="en-US" noProof="0"/>
          </a:p>
        </p:txBody>
      </p:sp>
      <p:pic>
        <p:nvPicPr>
          <p:cNvPr id="8" name="그림 7" descr="하늘, 타다, 야외, 롤러 코스터이(가) 표시된 사진&#10;&#10;자동 생성된 설명">
            <a:extLst>
              <a:ext uri="{FF2B5EF4-FFF2-40B4-BE49-F238E27FC236}">
                <a16:creationId xmlns:a16="http://schemas.microsoft.com/office/drawing/2014/main" id="{E9AAD849-F981-00FC-346D-F8FFE0572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449" y="1330035"/>
            <a:ext cx="3927574" cy="2895731"/>
          </a:xfrm>
          <a:prstGeom prst="rect">
            <a:avLst/>
          </a:prstGeom>
        </p:spPr>
      </p:pic>
      <p:pic>
        <p:nvPicPr>
          <p:cNvPr id="10" name="그림 9" descr="하늘, 자연, 야외, 산이(가) 표시된 사진&#10;&#10;자동 생성된 설명">
            <a:extLst>
              <a:ext uri="{FF2B5EF4-FFF2-40B4-BE49-F238E27FC236}">
                <a16:creationId xmlns:a16="http://schemas.microsoft.com/office/drawing/2014/main" id="{BF95701B-0D5A-8B4C-13B1-437C22EF9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023" y="1154152"/>
            <a:ext cx="3402512" cy="2801253"/>
          </a:xfrm>
          <a:prstGeom prst="rect">
            <a:avLst/>
          </a:prstGeom>
        </p:spPr>
      </p:pic>
      <p:pic>
        <p:nvPicPr>
          <p:cNvPr id="12" name="그림 11" descr="건물, 야외, 부지, 현관이(가) 표시된 사진&#10;&#10;자동 생성된 설명">
            <a:extLst>
              <a:ext uri="{FF2B5EF4-FFF2-40B4-BE49-F238E27FC236}">
                <a16:creationId xmlns:a16="http://schemas.microsoft.com/office/drawing/2014/main" id="{D1DB7E4B-3837-D2DC-94CA-3F0290467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450" y="4233540"/>
            <a:ext cx="3927574" cy="2209800"/>
          </a:xfrm>
          <a:prstGeom prst="rect">
            <a:avLst/>
          </a:prstGeom>
        </p:spPr>
      </p:pic>
      <p:pic>
        <p:nvPicPr>
          <p:cNvPr id="14" name="그림 13" descr="야외, 하늘, 일본 건축, 중국 건축이(가) 표시된 사진&#10;&#10;자동 생성된 설명">
            <a:extLst>
              <a:ext uri="{FF2B5EF4-FFF2-40B4-BE49-F238E27FC236}">
                <a16:creationId xmlns:a16="http://schemas.microsoft.com/office/drawing/2014/main" id="{841E2B1D-E002-BAEF-90ED-3BB3AB02B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023" y="3916280"/>
            <a:ext cx="3402512" cy="254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8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10989C-EB12-20A3-0AFD-243293E7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이바라키 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2FC145-EA21-BD10-C25E-777D71948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58" y="5785055"/>
            <a:ext cx="7212227" cy="781548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일본 간토 지방 북동부에 있는 현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B82CBD-E8A8-3150-A109-F4FB190C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3</a:t>
            </a:fld>
            <a:endParaRPr lang="ko-KR" altLang="en-US" noProof="0"/>
          </a:p>
        </p:txBody>
      </p:sp>
      <p:pic>
        <p:nvPicPr>
          <p:cNvPr id="8" name="그림 7" descr="야외, 하늘, 조각상, 기념물이(가) 표시된 사진&#10;&#10;자동 생성된 설명">
            <a:extLst>
              <a:ext uri="{FF2B5EF4-FFF2-40B4-BE49-F238E27FC236}">
                <a16:creationId xmlns:a16="http://schemas.microsoft.com/office/drawing/2014/main" id="{BA517E6C-EE1B-9A22-23EC-177B9C70B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46" y="365125"/>
            <a:ext cx="6946557" cy="52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7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0C4DDE-C062-CB16-499C-3171F7D2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이바라키현</a:t>
            </a:r>
            <a:r>
              <a:rPr lang="ko-KR" altLang="en-US" dirty="0"/>
              <a:t> 주요관광지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779755-9FA7-D719-899E-9A4180D27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135" y="2697480"/>
            <a:ext cx="4114800" cy="4160520"/>
          </a:xfrm>
        </p:spPr>
        <p:txBody>
          <a:bodyPr/>
          <a:lstStyle/>
          <a:p>
            <a:r>
              <a:rPr lang="ko-KR" altLang="en-US" dirty="0" err="1"/>
              <a:t>가이라쿠엔</a:t>
            </a:r>
            <a:endParaRPr lang="en-US" altLang="ko-KR" dirty="0"/>
          </a:p>
          <a:p>
            <a:r>
              <a:rPr lang="ko-KR" altLang="en-US" dirty="0"/>
              <a:t>국영 히타치 </a:t>
            </a:r>
            <a:r>
              <a:rPr lang="ko-KR" altLang="en-US" dirty="0" err="1"/>
              <a:t>해빈공원</a:t>
            </a:r>
            <a:endParaRPr lang="en-US" altLang="ko-KR" dirty="0"/>
          </a:p>
          <a:p>
            <a:r>
              <a:rPr lang="ko-KR" altLang="en-US" dirty="0" err="1"/>
              <a:t>쓰쿠바산</a:t>
            </a:r>
            <a:endParaRPr lang="en-US" altLang="ko-KR" dirty="0"/>
          </a:p>
          <a:p>
            <a:r>
              <a:rPr lang="ko-KR" altLang="en-US" dirty="0" err="1"/>
              <a:t>후쿠로다</a:t>
            </a:r>
            <a:r>
              <a:rPr lang="ko-KR" altLang="en-US" dirty="0"/>
              <a:t> 폭포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1284CF-31E0-C3EB-134C-2F680439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4F676B-080A-9CB3-3417-242BAABA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8F21C9-BEE3-A405-631E-6607727D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4</a:t>
            </a:fld>
            <a:endParaRPr lang="ko-KR" altLang="en-US" noProof="0"/>
          </a:p>
        </p:txBody>
      </p:sp>
      <p:pic>
        <p:nvPicPr>
          <p:cNvPr id="8" name="그림 7" descr="폭포, 나무, 자연, 야외이(가) 표시된 사진&#10;&#10;자동 생성된 설명">
            <a:extLst>
              <a:ext uri="{FF2B5EF4-FFF2-40B4-BE49-F238E27FC236}">
                <a16:creationId xmlns:a16="http://schemas.microsoft.com/office/drawing/2014/main" id="{873079E6-DD04-7046-DF33-A595FA1B2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646" y="1393955"/>
            <a:ext cx="3085850" cy="2654611"/>
          </a:xfrm>
          <a:prstGeom prst="rect">
            <a:avLst/>
          </a:prstGeom>
        </p:spPr>
      </p:pic>
      <p:pic>
        <p:nvPicPr>
          <p:cNvPr id="10" name="그림 9" descr="하늘, 야외, 잔디, 식물이(가) 표시된 사진&#10;&#10;자동 생성된 설명">
            <a:extLst>
              <a:ext uri="{FF2B5EF4-FFF2-40B4-BE49-F238E27FC236}">
                <a16:creationId xmlns:a16="http://schemas.microsoft.com/office/drawing/2014/main" id="{EB0CA64D-3776-4EA6-A9ED-434073E2C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496" y="1369584"/>
            <a:ext cx="3608602" cy="2703676"/>
          </a:xfrm>
          <a:prstGeom prst="rect">
            <a:avLst/>
          </a:prstGeom>
        </p:spPr>
      </p:pic>
      <p:pic>
        <p:nvPicPr>
          <p:cNvPr id="12" name="그림 11" descr="자연, 야외, 하늘, 구름이(가) 표시된 사진&#10;&#10;자동 생성된 설명">
            <a:extLst>
              <a:ext uri="{FF2B5EF4-FFF2-40B4-BE49-F238E27FC236}">
                <a16:creationId xmlns:a16="http://schemas.microsoft.com/office/drawing/2014/main" id="{B608B97C-857E-A6A4-DDC3-794C413A4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646" y="4073260"/>
            <a:ext cx="3354773" cy="2230706"/>
          </a:xfrm>
          <a:prstGeom prst="rect">
            <a:avLst/>
          </a:prstGeom>
        </p:spPr>
      </p:pic>
      <p:pic>
        <p:nvPicPr>
          <p:cNvPr id="14" name="그림 13" descr="야외, 식물, 하늘, 조경이(가) 표시된 사진&#10;&#10;자동 생성된 설명">
            <a:extLst>
              <a:ext uri="{FF2B5EF4-FFF2-40B4-BE49-F238E27FC236}">
                <a16:creationId xmlns:a16="http://schemas.microsoft.com/office/drawing/2014/main" id="{8619407B-0969-6E2E-18AC-DF310F029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419" y="4059949"/>
            <a:ext cx="3026945" cy="22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8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A044F2A-DAC9-EC7F-D902-86B0E18E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ko-KR" altLang="en-US" sz="4000"/>
              <a:t>간사이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C81D33-587D-753E-62E3-AB5D08986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747" y="2824619"/>
            <a:ext cx="4646905" cy="3613149"/>
          </a:xfrm>
        </p:spPr>
        <p:txBody>
          <a:bodyPr anchor="ctr">
            <a:normAutofit fontScale="92500" lnSpcReduction="10000"/>
          </a:bodyPr>
          <a:lstStyle/>
          <a:p>
            <a:r>
              <a:rPr lang="ko-KR" altLang="en-US" dirty="0"/>
              <a:t>오사카 부</a:t>
            </a:r>
            <a:endParaRPr lang="en-US" altLang="ko-KR" dirty="0"/>
          </a:p>
          <a:p>
            <a:r>
              <a:rPr lang="ko-KR" altLang="en-US" dirty="0"/>
              <a:t>효고 현</a:t>
            </a:r>
            <a:endParaRPr lang="en-US" altLang="ko-KR" dirty="0"/>
          </a:p>
          <a:p>
            <a:r>
              <a:rPr lang="ko-KR" altLang="en-US" dirty="0"/>
              <a:t>교토 부</a:t>
            </a:r>
            <a:endParaRPr lang="en-US" altLang="ko-KR" dirty="0"/>
          </a:p>
          <a:p>
            <a:r>
              <a:rPr lang="ko-KR" altLang="en-US" dirty="0"/>
              <a:t>시가 현</a:t>
            </a:r>
            <a:endParaRPr lang="en-US" altLang="ko-KR" dirty="0"/>
          </a:p>
          <a:p>
            <a:r>
              <a:rPr lang="ko-KR" altLang="en-US" dirty="0"/>
              <a:t>나라 현</a:t>
            </a:r>
            <a:endParaRPr lang="en-US" altLang="ko-KR" dirty="0"/>
          </a:p>
          <a:p>
            <a:r>
              <a:rPr lang="ko-KR" altLang="en-US" dirty="0"/>
              <a:t>미에 현</a:t>
            </a:r>
            <a:endParaRPr lang="en-US" altLang="ko-KR" dirty="0"/>
          </a:p>
          <a:p>
            <a:r>
              <a:rPr lang="ko-KR" altLang="en-US" dirty="0" err="1"/>
              <a:t>후쿠이</a:t>
            </a:r>
            <a:r>
              <a:rPr lang="ko-KR" altLang="en-US" dirty="0"/>
              <a:t> 현</a:t>
            </a:r>
            <a:endParaRPr lang="en-US" altLang="ko-KR" dirty="0"/>
          </a:p>
          <a:p>
            <a:r>
              <a:rPr lang="ko-KR" altLang="en-US" dirty="0" err="1"/>
              <a:t>와카야마</a:t>
            </a:r>
            <a:r>
              <a:rPr lang="ko-KR" altLang="en-US" dirty="0"/>
              <a:t> 현</a:t>
            </a:r>
            <a:endParaRPr lang="en-US" altLang="ko-KR" dirty="0"/>
          </a:p>
          <a:p>
            <a:endParaRPr lang="ko-KR" altLang="en-US" sz="2000" dirty="0"/>
          </a:p>
        </p:txBody>
      </p:sp>
      <p:pic>
        <p:nvPicPr>
          <p:cNvPr id="22" name="Picture 7" descr="풀이 우거진 초원의 일몰">
            <a:extLst>
              <a:ext uri="{FF2B5EF4-FFF2-40B4-BE49-F238E27FC236}">
                <a16:creationId xmlns:a16="http://schemas.microsoft.com/office/drawing/2014/main" id="{440AC5C5-845C-7944-A4DD-62472D582D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51" r="2504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96847E-AD58-10ED-1B8C-A21535AC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altLang="ko-KR" noProof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ko-KR" altLang="en-US" noProof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E1EC8C-5CFF-0FC4-951B-A7C9AE1B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오사카부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B41D35-CCE6-634A-9E34-D27E494CD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44" y="6043087"/>
            <a:ext cx="7147142" cy="1092940"/>
          </a:xfrm>
        </p:spPr>
        <p:txBody>
          <a:bodyPr>
            <a:normAutofit/>
          </a:bodyPr>
          <a:lstStyle/>
          <a:p>
            <a:r>
              <a:rPr lang="ko-KR" altLang="en-US" dirty="0"/>
              <a:t>일본 오사카부에 있는 도시로 </a:t>
            </a:r>
            <a:r>
              <a:rPr lang="ko-KR" altLang="en-US" dirty="0" err="1"/>
              <a:t>부청</a:t>
            </a:r>
            <a:r>
              <a:rPr lang="ko-KR" altLang="en-US" dirty="0"/>
              <a:t> 소재지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41B029-FF1B-EED2-860C-A47E4B14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6</a:t>
            </a:fld>
            <a:endParaRPr lang="ko-KR" altLang="en-US" noProof="0"/>
          </a:p>
        </p:txBody>
      </p:sp>
      <p:pic>
        <p:nvPicPr>
          <p:cNvPr id="8" name="그림 7" descr="광고판, 하늘, 밤, 야외이(가) 표시된 사진&#10;&#10;자동 생성된 설명">
            <a:extLst>
              <a:ext uri="{FF2B5EF4-FFF2-40B4-BE49-F238E27FC236}">
                <a16:creationId xmlns:a16="http://schemas.microsoft.com/office/drawing/2014/main" id="{33724D46-F9DB-8B8B-D7CF-7957EEDEF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16" y="136525"/>
            <a:ext cx="7510849" cy="56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5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B1D120-D8D4-2F4D-83E7-3CEE4A92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오사카부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C62BCD-A73C-2187-EE60-7902108F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699" y="2560955"/>
            <a:ext cx="3603171" cy="4160520"/>
          </a:xfrm>
        </p:spPr>
        <p:txBody>
          <a:bodyPr/>
          <a:lstStyle/>
          <a:p>
            <a:r>
              <a:rPr lang="ko-KR" altLang="en-US" dirty="0" err="1"/>
              <a:t>유니버셜</a:t>
            </a:r>
            <a:r>
              <a:rPr lang="ko-KR" altLang="en-US" dirty="0"/>
              <a:t> 스튜디오</a:t>
            </a:r>
            <a:endParaRPr lang="en-US" altLang="ko-KR" dirty="0"/>
          </a:p>
          <a:p>
            <a:r>
              <a:rPr lang="ko-KR" altLang="en-US" dirty="0" err="1"/>
              <a:t>하루카스</a:t>
            </a:r>
            <a:endParaRPr lang="en-US" altLang="ko-KR" dirty="0"/>
          </a:p>
          <a:p>
            <a:r>
              <a:rPr lang="ko-KR" altLang="en-US" dirty="0" err="1"/>
              <a:t>덴노지</a:t>
            </a:r>
            <a:r>
              <a:rPr lang="ko-KR" altLang="en-US" dirty="0"/>
              <a:t> 동물원</a:t>
            </a:r>
            <a:endParaRPr lang="en-US" altLang="ko-KR" dirty="0"/>
          </a:p>
          <a:p>
            <a:r>
              <a:rPr lang="ko-KR" altLang="en-US" dirty="0" err="1"/>
              <a:t>도톤보리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EE6F69-5598-CF43-E5D5-95DC7BFD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19C78A-D1C7-F754-30A2-BC1FEE7D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5BD018-1725-CE9F-B9CD-ABCC25D7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7</a:t>
            </a:fld>
            <a:endParaRPr lang="ko-KR" altLang="en-US" noProof="0"/>
          </a:p>
        </p:txBody>
      </p:sp>
      <p:pic>
        <p:nvPicPr>
          <p:cNvPr id="8" name="그림 7" descr="건물, 마조렐 블루, 마천루, 블루이(가) 표시된 사진&#10;&#10;자동 생성된 설명">
            <a:extLst>
              <a:ext uri="{FF2B5EF4-FFF2-40B4-BE49-F238E27FC236}">
                <a16:creationId xmlns:a16="http://schemas.microsoft.com/office/drawing/2014/main" id="{116301F4-BC51-523E-D095-8C5791DA5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143" y="1526649"/>
            <a:ext cx="3565812" cy="2496870"/>
          </a:xfrm>
          <a:prstGeom prst="rect">
            <a:avLst/>
          </a:prstGeom>
        </p:spPr>
      </p:pic>
      <p:pic>
        <p:nvPicPr>
          <p:cNvPr id="10" name="그림 9" descr="하늘, 구름, 건물, 야외이(가) 표시된 사진&#10;&#10;자동 생성된 설명">
            <a:extLst>
              <a:ext uri="{FF2B5EF4-FFF2-40B4-BE49-F238E27FC236}">
                <a16:creationId xmlns:a16="http://schemas.microsoft.com/office/drawing/2014/main" id="{BC2C9D60-0989-8DA1-3B06-EB52C3731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087" y="1524646"/>
            <a:ext cx="3745302" cy="2377413"/>
          </a:xfrm>
          <a:prstGeom prst="rect">
            <a:avLst/>
          </a:prstGeom>
        </p:spPr>
      </p:pic>
      <p:pic>
        <p:nvPicPr>
          <p:cNvPr id="12" name="그림 11" descr="텍스트, 광고판, 야외, 건물이(가) 표시된 사진&#10;&#10;자동 생성된 설명">
            <a:extLst>
              <a:ext uri="{FF2B5EF4-FFF2-40B4-BE49-F238E27FC236}">
                <a16:creationId xmlns:a16="http://schemas.microsoft.com/office/drawing/2014/main" id="{8B65339D-9AA2-555E-267A-C7E38A9B2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131" y="3859481"/>
            <a:ext cx="3565812" cy="2496869"/>
          </a:xfrm>
          <a:prstGeom prst="rect">
            <a:avLst/>
          </a:prstGeom>
        </p:spPr>
      </p:pic>
      <p:pic>
        <p:nvPicPr>
          <p:cNvPr id="14" name="그림 13" descr="하늘, 야외, 나무, 조각상이(가) 표시된 사진&#10;&#10;자동 생성된 설명">
            <a:extLst>
              <a:ext uri="{FF2B5EF4-FFF2-40B4-BE49-F238E27FC236}">
                <a16:creationId xmlns:a16="http://schemas.microsoft.com/office/drawing/2014/main" id="{7EACAFBD-796A-8251-88F9-42306822E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087" y="3857477"/>
            <a:ext cx="3745302" cy="249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2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B4BB3C-4451-3091-17E1-38591B69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효고 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98581A-BDC6-5DE1-38F6-98796BE33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5359657"/>
            <a:ext cx="5334000" cy="1084391"/>
          </a:xfrm>
        </p:spPr>
        <p:txBody>
          <a:bodyPr/>
          <a:lstStyle/>
          <a:p>
            <a:r>
              <a:rPr lang="ko-KR" altLang="en-US" dirty="0"/>
              <a:t>일본 긴키 지방에 있는 현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54B82E-3DDF-FE2A-8FDE-C70F39AF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8</a:t>
            </a:fld>
            <a:endParaRPr lang="ko-KR" altLang="en-US" noProof="0"/>
          </a:p>
        </p:txBody>
      </p:sp>
      <p:pic>
        <p:nvPicPr>
          <p:cNvPr id="8" name="그림 7" descr="야외, 구름, 하늘, 건물이(가) 표시된 사진&#10;&#10;자동 생성된 설명">
            <a:extLst>
              <a:ext uri="{FF2B5EF4-FFF2-40B4-BE49-F238E27FC236}">
                <a16:creationId xmlns:a16="http://schemas.microsoft.com/office/drawing/2014/main" id="{C34B1B6B-80C7-0B64-9D5D-521003841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481914"/>
            <a:ext cx="5844058" cy="58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3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A24C38-B993-36E2-6DA4-72C5D6DD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효고현</a:t>
            </a:r>
            <a:r>
              <a:rPr lang="ko-KR" altLang="en-US" dirty="0"/>
              <a:t>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AC1767-9246-3D86-AEC2-6C76FB132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92" y="2560955"/>
            <a:ext cx="3787240" cy="4160520"/>
          </a:xfrm>
        </p:spPr>
        <p:txBody>
          <a:bodyPr/>
          <a:lstStyle/>
          <a:p>
            <a:r>
              <a:rPr lang="ko-KR" altLang="en-US" dirty="0" err="1"/>
              <a:t>히메지성</a:t>
            </a:r>
            <a:endParaRPr lang="en-US" altLang="ko-KR" dirty="0"/>
          </a:p>
          <a:p>
            <a:r>
              <a:rPr lang="ko-KR" altLang="en-US" dirty="0" err="1"/>
              <a:t>롯코산</a:t>
            </a:r>
            <a:endParaRPr lang="en-US" altLang="ko-KR" dirty="0"/>
          </a:p>
          <a:p>
            <a:r>
              <a:rPr lang="ko-KR" altLang="en-US" dirty="0" err="1"/>
              <a:t>아와지섬</a:t>
            </a:r>
            <a:endParaRPr lang="en-US" altLang="ko-KR" dirty="0"/>
          </a:p>
          <a:p>
            <a:r>
              <a:rPr lang="ko-KR" altLang="en-US" dirty="0" err="1"/>
              <a:t>아카시</a:t>
            </a:r>
            <a:r>
              <a:rPr lang="ko-KR" altLang="en-US" dirty="0"/>
              <a:t> 해협 대고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601B72-F5B2-3F6A-9B82-CC5D84D6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D10B32-A794-BA1C-7165-1B5788DC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ABA259-6EA3-9C1F-3365-64C72216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9</a:t>
            </a:fld>
            <a:endParaRPr lang="ko-KR" altLang="en-US" noProof="0"/>
          </a:p>
        </p:txBody>
      </p:sp>
      <p:pic>
        <p:nvPicPr>
          <p:cNvPr id="8" name="그림 7" descr="야외, 꽃, 하늘, 봄이(가) 표시된 사진&#10;&#10;자동 생성된 설명">
            <a:extLst>
              <a:ext uri="{FF2B5EF4-FFF2-40B4-BE49-F238E27FC236}">
                <a16:creationId xmlns:a16="http://schemas.microsoft.com/office/drawing/2014/main" id="{E93B4734-BA8A-6C73-7F5A-83EE8E51A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511" y="1567543"/>
            <a:ext cx="3538640" cy="2280411"/>
          </a:xfrm>
          <a:prstGeom prst="rect">
            <a:avLst/>
          </a:prstGeom>
        </p:spPr>
      </p:pic>
      <p:pic>
        <p:nvPicPr>
          <p:cNvPr id="10" name="그림 9" descr="차량, 사람들, 대중 교통, 사람이(가) 표시된 사진&#10;&#10;자동 생성된 설명">
            <a:extLst>
              <a:ext uri="{FF2B5EF4-FFF2-40B4-BE49-F238E27FC236}">
                <a16:creationId xmlns:a16="http://schemas.microsoft.com/office/drawing/2014/main" id="{FFA56FFA-2EB1-0740-1CB1-EE657764B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619" y="1490415"/>
            <a:ext cx="3815174" cy="2381351"/>
          </a:xfrm>
          <a:prstGeom prst="rect">
            <a:avLst/>
          </a:prstGeom>
        </p:spPr>
      </p:pic>
      <p:pic>
        <p:nvPicPr>
          <p:cNvPr id="12" name="그림 11" descr="야외, 하늘, 구름, 나무이(가) 표시된 사진&#10;&#10;자동 생성된 설명">
            <a:extLst>
              <a:ext uri="{FF2B5EF4-FFF2-40B4-BE49-F238E27FC236}">
                <a16:creationId xmlns:a16="http://schemas.microsoft.com/office/drawing/2014/main" id="{429E5104-19AB-369F-FB7A-B6C5CB5B3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593" y="3847954"/>
            <a:ext cx="3456476" cy="2591092"/>
          </a:xfrm>
          <a:prstGeom prst="rect">
            <a:avLst/>
          </a:prstGeom>
        </p:spPr>
      </p:pic>
      <p:pic>
        <p:nvPicPr>
          <p:cNvPr id="14" name="그림 13" descr="야외, 물, 하늘, 현수교이(가) 표시된 사진&#10;&#10;자동 생성된 설명">
            <a:extLst>
              <a:ext uri="{FF2B5EF4-FFF2-40B4-BE49-F238E27FC236}">
                <a16:creationId xmlns:a16="http://schemas.microsoft.com/office/drawing/2014/main" id="{3073367F-6B30-2962-45D3-AF0F64342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069" y="3871766"/>
            <a:ext cx="3886637" cy="25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30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208</Words>
  <Application>Microsoft Office PowerPoint</Application>
  <PresentationFormat>와이드스크린</PresentationFormat>
  <Paragraphs>100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0" baseType="lpstr">
      <vt:lpstr>맑은 고딕</vt:lpstr>
      <vt:lpstr>Arial</vt:lpstr>
      <vt:lpstr>Office 테마</vt:lpstr>
      <vt:lpstr>야마나시 현</vt:lpstr>
      <vt:lpstr>야마나시현 주요 관광지</vt:lpstr>
      <vt:lpstr>이바라키 현</vt:lpstr>
      <vt:lpstr>이바라키현 주요관광지</vt:lpstr>
      <vt:lpstr>간사이</vt:lpstr>
      <vt:lpstr>오사카부</vt:lpstr>
      <vt:lpstr>오사카부 주요 관광지</vt:lpstr>
      <vt:lpstr>효고 현</vt:lpstr>
      <vt:lpstr>효고현 주요 관광지</vt:lpstr>
      <vt:lpstr>교토 부</vt:lpstr>
      <vt:lpstr>교토부 주요 관광지</vt:lpstr>
      <vt:lpstr>시가 현</vt:lpstr>
      <vt:lpstr>시가현 주요 관광지</vt:lpstr>
      <vt:lpstr>나라 현</vt:lpstr>
      <vt:lpstr>나라현 주요 관광지</vt:lpstr>
      <vt:lpstr>미에현</vt:lpstr>
      <vt:lpstr>미에현 주요 관광지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야마나시 현</dc:title>
  <dc:creator>윤성 조</dc:creator>
  <cp:lastModifiedBy>윤성 조</cp:lastModifiedBy>
  <cp:revision>1</cp:revision>
  <dcterms:created xsi:type="dcterms:W3CDTF">2024-05-28T12:08:43Z</dcterms:created>
  <dcterms:modified xsi:type="dcterms:W3CDTF">2024-06-04T15:40:31Z</dcterms:modified>
</cp:coreProperties>
</file>