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17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4.png"/><Relationship Id="rId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7483648" y="-2147483648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0" y="-457200"/>
            <a:ext cx="9385300" cy="1120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968500"/>
            <a:ext cx="6172200" cy="132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1955800"/>
            <a:ext cx="65151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469900"/>
            <a:ext cx="7251700" cy="227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6200000">
            <a:off x="3835400" y="4902200"/>
            <a:ext cx="10642600" cy="495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300" y="2286000"/>
            <a:ext cx="7810500" cy="1295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0" y="6705600"/>
            <a:ext cx="3098800" cy="3098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13716000" y="3632200"/>
            <a:ext cx="3098800" cy="3098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642600" y="6705600"/>
            <a:ext cx="3098800" cy="3098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800000">
            <a:off x="10642600" y="3632200"/>
            <a:ext cx="3098800" cy="3098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2700000">
            <a:off x="13093700" y="6083300"/>
            <a:ext cx="1270000" cy="1270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3100" y="4178300"/>
            <a:ext cx="2667000" cy="1041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47400" y="4762500"/>
            <a:ext cx="2628900" cy="17780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39800" y="4000500"/>
            <a:ext cx="2959100" cy="1409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82700" y="4876800"/>
            <a:ext cx="2667000" cy="1587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23600" y="7048500"/>
            <a:ext cx="2616200" cy="1409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47400" y="7810500"/>
            <a:ext cx="2590800" cy="17780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43000" y="7048500"/>
            <a:ext cx="2819400" cy="1409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957300" y="7721600"/>
            <a:ext cx="2679700" cy="19685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09600" y="6362700"/>
            <a:ext cx="8128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7483648" y="-2147483648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0" y="-457200"/>
            <a:ext cx="9385300" cy="1120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968500"/>
            <a:ext cx="6172200" cy="132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955800"/>
            <a:ext cx="67818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469900"/>
            <a:ext cx="7251700" cy="227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6200000">
            <a:off x="3835400" y="4902200"/>
            <a:ext cx="10642600" cy="495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200" y="2286000"/>
            <a:ext cx="7632700" cy="1295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0" y="6705600"/>
            <a:ext cx="3098800" cy="3098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13716000" y="3632200"/>
            <a:ext cx="3098800" cy="3098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642600" y="6705600"/>
            <a:ext cx="3098800" cy="3098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800000">
            <a:off x="10642600" y="3632200"/>
            <a:ext cx="3098800" cy="3098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2700000">
            <a:off x="13093700" y="6083300"/>
            <a:ext cx="1270000" cy="1270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12500" y="4165600"/>
            <a:ext cx="2400300" cy="1130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9300" y="4762500"/>
            <a:ext cx="2705100" cy="18415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46200" y="4114800"/>
            <a:ext cx="2540000" cy="1257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33500" y="4787900"/>
            <a:ext cx="2616200" cy="17907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10900" y="7048500"/>
            <a:ext cx="2654300" cy="1409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98200" y="7912100"/>
            <a:ext cx="2565400" cy="15875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14400" y="7048500"/>
            <a:ext cx="3124200" cy="1409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970000" y="7721600"/>
            <a:ext cx="2705100" cy="19685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09600" y="6362700"/>
            <a:ext cx="8128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4500"/>
            <a:ext cx="9029700" cy="2006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4318000"/>
            <a:ext cx="4724400" cy="524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00" y="4343400"/>
            <a:ext cx="4724400" cy="241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4152900"/>
            <a:ext cx="4724400" cy="241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700" y="4318000"/>
            <a:ext cx="4724400" cy="5245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0" y="4318000"/>
            <a:ext cx="4724400" cy="241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4978400"/>
            <a:ext cx="3759200" cy="1092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5700" y="4953000"/>
            <a:ext cx="6324600" cy="97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500" y="5676900"/>
            <a:ext cx="5295900" cy="393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400" y="5880100"/>
            <a:ext cx="6769100" cy="3429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556000" y="5664200"/>
            <a:ext cx="8102600" cy="292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65100" y="736600"/>
            <a:ext cx="660400" cy="292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07900" y="825500"/>
            <a:ext cx="7327900" cy="635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5100" y="4787900"/>
            <a:ext cx="3073400" cy="4521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100" y="1930400"/>
            <a:ext cx="8966200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4500"/>
            <a:ext cx="9029700" cy="2006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4318000"/>
            <a:ext cx="4724400" cy="524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00" y="4343400"/>
            <a:ext cx="4724400" cy="241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4152900"/>
            <a:ext cx="4724400" cy="241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700" y="4318000"/>
            <a:ext cx="4724400" cy="5245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0" y="4318000"/>
            <a:ext cx="4724400" cy="241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4978400"/>
            <a:ext cx="6438900" cy="1092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700" y="4648200"/>
            <a:ext cx="8128000" cy="1625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5702300"/>
            <a:ext cx="5880100" cy="4610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6500" y="5905500"/>
            <a:ext cx="6819900" cy="3632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556000" y="5664200"/>
            <a:ext cx="8102600" cy="292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65100" y="736600"/>
            <a:ext cx="660400" cy="292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07900" y="825500"/>
            <a:ext cx="7327900" cy="635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4300" y="4902200"/>
            <a:ext cx="3517900" cy="4914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100" y="1930400"/>
            <a:ext cx="8966200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0" y="0"/>
            <a:ext cx="6858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600" y="1638300"/>
            <a:ext cx="4927600" cy="7251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600" y="1638300"/>
            <a:ext cx="4965700" cy="7353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00" y="6997700"/>
            <a:ext cx="139700" cy="13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300" y="7708900"/>
            <a:ext cx="2006600" cy="2006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638300"/>
            <a:ext cx="2603500" cy="2819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100" y="4114800"/>
            <a:ext cx="2552700" cy="28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0" y="1765300"/>
            <a:ext cx="29464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5549900"/>
            <a:ext cx="12458700" cy="551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LG</dc:creator>
  <cp:lastModifiedBy>채현 김</cp:lastModifiedBy>
  <cp:revision>6</cp:revision>
  <dcterms:created xsi:type="dcterms:W3CDTF">2006-08-16T00:00:00Z</dcterms:created>
  <dcterms:modified xsi:type="dcterms:W3CDTF">2024-12-04T15:49:41Z</dcterms:modified>
</cp:coreProperties>
</file>