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02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8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6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3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26.png"/><Relationship Id="rId17" Type="http://schemas.openxmlformats.org/officeDocument/2006/relationships/image" Target="../media/image57.png"/><Relationship Id="rId2" Type="http://schemas.openxmlformats.org/officeDocument/2006/relationships/image" Target="../media/image44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27.png"/><Relationship Id="rId5" Type="http://schemas.openxmlformats.org/officeDocument/2006/relationships/image" Target="../media/image47.png"/><Relationship Id="rId15" Type="http://schemas.openxmlformats.org/officeDocument/2006/relationships/image" Target="../media/image55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81.png"/><Relationship Id="rId4" Type="http://schemas.openxmlformats.org/officeDocument/2006/relationships/image" Target="../media/image71.png"/><Relationship Id="rId9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8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72.png"/><Relationship Id="rId10" Type="http://schemas.openxmlformats.org/officeDocument/2006/relationships/image" Target="../media/image85.png"/><Relationship Id="rId4" Type="http://schemas.openxmlformats.org/officeDocument/2006/relationships/image" Target="../media/image71.png"/><Relationship Id="rId9" Type="http://schemas.openxmlformats.org/officeDocument/2006/relationships/image" Target="../media/image8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8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72.png"/><Relationship Id="rId10" Type="http://schemas.openxmlformats.org/officeDocument/2006/relationships/image" Target="../media/image89.png"/><Relationship Id="rId4" Type="http://schemas.openxmlformats.org/officeDocument/2006/relationships/image" Target="../media/image71.png"/><Relationship Id="rId9" Type="http://schemas.openxmlformats.org/officeDocument/2006/relationships/image" Target="../media/image8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800"/>
            <a:ext cx="6172200" cy="61722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2147483648" y="-2147483648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7800" y="-2209800"/>
            <a:ext cx="5892800" cy="76454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5500" y="4114800"/>
            <a:ext cx="4762500" cy="61722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-2147483648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9000" y="-1549400"/>
            <a:ext cx="3822700" cy="76581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0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7700" y="0"/>
            <a:ext cx="7886700" cy="34925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000" y="4737100"/>
            <a:ext cx="9690100" cy="61722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-2147483648"/>
            <a:ext cx="2147483647" cy="2147483647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8100" y="-165100"/>
            <a:ext cx="7239000" cy="37084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2800" y="1828800"/>
            <a:ext cx="15354300" cy="84709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58600" y="5702300"/>
            <a:ext cx="3302000" cy="10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6819900"/>
            <a:ext cx="4851400" cy="3060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200" y="3556000"/>
            <a:ext cx="4851400" cy="30607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6819900"/>
            <a:ext cx="4851400" cy="3048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3556000"/>
            <a:ext cx="4851400" cy="30480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9100" y="3568700"/>
            <a:ext cx="7188200" cy="6299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800" y="139700"/>
            <a:ext cx="5295900" cy="2806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457200" y="1028700"/>
            <a:ext cx="444500" cy="762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700" y="4546600"/>
            <a:ext cx="2247900" cy="2717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8700" y="7467600"/>
            <a:ext cx="2362200" cy="2730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5700" y="4457700"/>
            <a:ext cx="2362200" cy="2730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5700" y="7467600"/>
            <a:ext cx="2400300" cy="2730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52800" y="3276600"/>
            <a:ext cx="2362200" cy="2730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2600" y="3746500"/>
            <a:ext cx="3860800" cy="12319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8500" y="7289800"/>
            <a:ext cx="3759200" cy="1193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65800" y="3810000"/>
            <a:ext cx="3759200" cy="11938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64200" y="7264400"/>
            <a:ext cx="4368800" cy="1193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490200" y="4470400"/>
            <a:ext cx="6146800" cy="13843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6200000">
            <a:off x="165100" y="736600"/>
            <a:ext cx="660400" cy="2921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6200000">
            <a:off x="-3556000" y="5664200"/>
            <a:ext cx="8102600" cy="2921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469900"/>
            <a:ext cx="7708900" cy="1917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556000" y="5664200"/>
            <a:ext cx="8102600" cy="292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65100" y="736600"/>
            <a:ext cx="660400" cy="2921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-2147483648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84500" y="-228600"/>
            <a:ext cx="2603500" cy="10744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9100" y="3467100"/>
            <a:ext cx="6032500" cy="8382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3937000" y="8470900"/>
            <a:ext cx="2565400" cy="38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7000" y="4241800"/>
            <a:ext cx="6083300" cy="2603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7772400" y="3746500"/>
            <a:ext cx="939800" cy="38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05900" y="4813300"/>
            <a:ext cx="4368800" cy="990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0" y="2349500"/>
            <a:ext cx="4254500" cy="1079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10820400" y="7658100"/>
            <a:ext cx="939800" cy="381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000" y="4813300"/>
            <a:ext cx="4368800" cy="990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24100" y="4737100"/>
            <a:ext cx="5080000" cy="13081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85200" y="4749800"/>
            <a:ext cx="4864100" cy="12954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90900" y="2095500"/>
            <a:ext cx="8293100" cy="17526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48000" y="6350000"/>
            <a:ext cx="4368800" cy="9906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05900" y="6350000"/>
            <a:ext cx="4368800" cy="9906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05900" y="7899400"/>
            <a:ext cx="4368800" cy="9906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33600" y="6286500"/>
            <a:ext cx="5257800" cy="12954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07400" y="6286500"/>
            <a:ext cx="5029200" cy="12954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91500" y="7835900"/>
            <a:ext cx="5257800" cy="1295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508000"/>
            <a:ext cx="5956300" cy="2044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800" y="4318000"/>
            <a:ext cx="4724400" cy="5245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800" y="4152900"/>
            <a:ext cx="4724400" cy="241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400" y="4318000"/>
            <a:ext cx="4724400" cy="5245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400" y="4152900"/>
            <a:ext cx="4724400" cy="241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3700" y="4318000"/>
            <a:ext cx="4724400" cy="5245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1000" y="4152900"/>
            <a:ext cx="4724400" cy="2413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7900" y="4965700"/>
            <a:ext cx="3937000" cy="1447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6300" y="4940300"/>
            <a:ext cx="3886200" cy="1447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15900" y="4940300"/>
            <a:ext cx="2743200" cy="1447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6300" y="7340600"/>
            <a:ext cx="4457700" cy="1778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8500" y="7493000"/>
            <a:ext cx="4648200" cy="1816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06300" y="7366000"/>
            <a:ext cx="3937000" cy="19431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6200000">
            <a:off x="-3556000" y="5664200"/>
            <a:ext cx="8102600" cy="292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00000">
            <a:off x="165100" y="736600"/>
            <a:ext cx="660400" cy="2921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407900" y="825500"/>
            <a:ext cx="7327900" cy="6350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43900" y="5930900"/>
            <a:ext cx="1714500" cy="1714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525500" y="6197600"/>
            <a:ext cx="1244600" cy="11557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05200" y="6070600"/>
            <a:ext cx="1524000" cy="15240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0100" y="1968500"/>
            <a:ext cx="32512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2300" y="2603500"/>
            <a:ext cx="1498600" cy="5105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0" y="2857500"/>
            <a:ext cx="8280400" cy="2882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5016500"/>
            <a:ext cx="9207500" cy="1638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2300" y="2603500"/>
            <a:ext cx="1498600" cy="1498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2300" y="5118100"/>
            <a:ext cx="1498600" cy="1498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2300" y="7708900"/>
            <a:ext cx="1498600" cy="1498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84100" y="2882900"/>
            <a:ext cx="5511800" cy="1054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84100" y="7340600"/>
            <a:ext cx="5626100" cy="2489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84100" y="4800600"/>
            <a:ext cx="4724400" cy="23241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63300" y="5499100"/>
            <a:ext cx="749300" cy="7239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63300" y="2984500"/>
            <a:ext cx="749300" cy="7112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63300" y="8102600"/>
            <a:ext cx="749300" cy="7239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10100" y="546100"/>
            <a:ext cx="5765800" cy="2755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0" y="2209800"/>
            <a:ext cx="7708900" cy="68961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-787400"/>
            <a:ext cx="15430500" cy="13779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800" y="2209800"/>
            <a:ext cx="7708900" cy="6896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825500" y="876300"/>
            <a:ext cx="1066800" cy="49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3300" y="3632200"/>
            <a:ext cx="3987800" cy="24511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7800" y="3340100"/>
            <a:ext cx="6680200" cy="5765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600" y="152400"/>
            <a:ext cx="9982200" cy="2438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9900" y="4991100"/>
            <a:ext cx="6946900" cy="1435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8500" y="5994400"/>
            <a:ext cx="6311900" cy="32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0" y="2209800"/>
            <a:ext cx="7708900" cy="68961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-787400"/>
            <a:ext cx="15430500" cy="13779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800" y="2209800"/>
            <a:ext cx="7708900" cy="6896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825500" y="876300"/>
            <a:ext cx="1066800" cy="49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7900" y="3340100"/>
            <a:ext cx="3898900" cy="27813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7800" y="3340100"/>
            <a:ext cx="6680200" cy="5765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600" y="152400"/>
            <a:ext cx="9982200" cy="2438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2000" y="4991100"/>
            <a:ext cx="6781800" cy="1435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8500" y="5994400"/>
            <a:ext cx="6197600" cy="27178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0" y="2209800"/>
            <a:ext cx="7708900" cy="68961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-787400"/>
            <a:ext cx="15430500" cy="13779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800" y="2209800"/>
            <a:ext cx="7708900" cy="6896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825500" y="876300"/>
            <a:ext cx="1066800" cy="49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3340100"/>
            <a:ext cx="5219700" cy="27813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7800" y="3340100"/>
            <a:ext cx="6680200" cy="5765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600" y="152400"/>
            <a:ext cx="9982200" cy="2438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9600" y="4991100"/>
            <a:ext cx="6972300" cy="1435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8500" y="5994400"/>
            <a:ext cx="6769100" cy="32004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0" y="2209800"/>
            <a:ext cx="7708900" cy="68961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-787400"/>
            <a:ext cx="15430500" cy="13779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800" y="2209800"/>
            <a:ext cx="7708900" cy="6896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825500" y="876300"/>
            <a:ext cx="1066800" cy="49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0600" y="3340100"/>
            <a:ext cx="4965700" cy="27813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7800" y="3340100"/>
            <a:ext cx="6680200" cy="5765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600" y="152400"/>
            <a:ext cx="9982200" cy="2438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7400" y="4991100"/>
            <a:ext cx="6781800" cy="1435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8500" y="5994400"/>
            <a:ext cx="4838700" cy="27178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사용자 지정</PresentationFormat>
  <Paragraphs>0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LG</dc:creator>
  <cp:lastModifiedBy>채현 김</cp:lastModifiedBy>
  <cp:revision>6</cp:revision>
  <dcterms:created xsi:type="dcterms:W3CDTF">2006-08-16T00:00:00Z</dcterms:created>
  <dcterms:modified xsi:type="dcterms:W3CDTF">2024-12-04T15:48:48Z</dcterms:modified>
</cp:coreProperties>
</file>