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3546" y="-72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2015-06-19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2015-06-19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2015-06-19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2015-06-19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문법론</a:t>
            </a:r>
            <a:endParaRPr lang="en-US" altLang="ko-KR" sz="1100" smtClean="0"/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국어사</a:t>
            </a:r>
            <a:endParaRPr lang="en-US" altLang="ko-KR" sz="1100" smtClean="0"/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정서법</a:t>
            </a:r>
            <a:endParaRPr lang="en-US" altLang="ko-KR" sz="1100" dirty="0" smtClean="0"/>
          </a:p>
        </p:txBody>
      </p:sp>
      <p:sp>
        <p:nvSpPr>
          <p:cNvPr id="78" name="직사각형 77"/>
          <p:cNvSpPr/>
          <p:nvPr/>
        </p:nvSpPr>
        <p:spPr>
          <a:xfrm>
            <a:off x="4400103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중세어문법론</a:t>
            </a:r>
            <a:endParaRPr lang="en-US" altLang="ko-KR" sz="1100" dirty="0" smtClean="0"/>
          </a:p>
        </p:txBody>
      </p:sp>
      <p:sp>
        <p:nvSpPr>
          <p:cNvPr id="80" name="직사각형 79"/>
          <p:cNvSpPr/>
          <p:nvPr/>
        </p:nvSpPr>
        <p:spPr>
          <a:xfrm>
            <a:off x="6552726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고전문학실전연습</a:t>
            </a:r>
            <a:endParaRPr lang="en-US" altLang="ko-KR" sz="1100" dirty="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학교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문법론</a:t>
            </a:r>
            <a:endParaRPr lang="en-US" altLang="ko-KR" sz="1100" smtClean="0"/>
          </a:p>
        </p:txBody>
      </p:sp>
      <p:sp>
        <p:nvSpPr>
          <p:cNvPr id="89" name="직사각형 88"/>
          <p:cNvSpPr/>
          <p:nvPr/>
        </p:nvSpPr>
        <p:spPr>
          <a:xfrm>
            <a:off x="7560838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현대문학사</a:t>
            </a:r>
            <a:endParaRPr lang="en-US" altLang="ko-KR" sz="1100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4400103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국문학사</a:t>
            </a:r>
            <a:endParaRPr lang="en-US" altLang="ko-KR" sz="1100" smtClean="0"/>
          </a:p>
        </p:txBody>
      </p:sp>
      <p:sp>
        <p:nvSpPr>
          <p:cNvPr id="96" name="직사각형 95"/>
          <p:cNvSpPr/>
          <p:nvPr/>
        </p:nvSpPr>
        <p:spPr>
          <a:xfrm>
            <a:off x="5408215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산문론</a:t>
            </a:r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6552726" y="26113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고전산문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국어음성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과 음운</a:t>
            </a:r>
            <a:endParaRPr lang="en-US" altLang="ko-KR" sz="1100" smtClean="0"/>
          </a:p>
        </p:txBody>
      </p:sp>
      <p:sp>
        <p:nvSpPr>
          <p:cNvPr id="47" name="직사각형 46"/>
          <p:cNvSpPr/>
          <p:nvPr/>
        </p:nvSpPr>
        <p:spPr>
          <a:xfrm>
            <a:off x="2239863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자료론</a:t>
            </a:r>
            <a:endParaRPr lang="en-US" altLang="ko-KR" sz="1100" dirty="0" smtClean="0"/>
          </a:p>
        </p:txBody>
      </p:sp>
      <p:sp>
        <p:nvSpPr>
          <p:cNvPr id="48" name="직사각형 47"/>
          <p:cNvSpPr/>
          <p:nvPr/>
        </p:nvSpPr>
        <p:spPr>
          <a:xfrm>
            <a:off x="3247975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고전시가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49" name="직사각형 48"/>
          <p:cNvSpPr/>
          <p:nvPr/>
        </p:nvSpPr>
        <p:spPr>
          <a:xfrm>
            <a:off x="2239863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현대문학작가론</a:t>
            </a:r>
            <a:endParaRPr lang="en-US" altLang="ko-KR" sz="1100" dirty="0" smtClean="0"/>
          </a:p>
        </p:txBody>
      </p:sp>
      <p:sp>
        <p:nvSpPr>
          <p:cNvPr id="52" name="직사각형 51"/>
          <p:cNvSpPr/>
          <p:nvPr/>
        </p:nvSpPr>
        <p:spPr>
          <a:xfrm>
            <a:off x="3247975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소설론</a:t>
            </a:r>
            <a:endParaRPr lang="en-US" altLang="ko-KR" sz="1100" dirty="0" smtClean="0"/>
          </a:p>
        </p:txBody>
      </p:sp>
      <p:sp>
        <p:nvSpPr>
          <p:cNvPr id="53" name="직사각형 52"/>
          <p:cNvSpPr/>
          <p:nvPr/>
        </p:nvSpPr>
        <p:spPr>
          <a:xfrm>
            <a:off x="7962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문학의이해</a:t>
            </a:r>
            <a:endParaRPr lang="en-US" altLang="ko-KR" sz="1100" dirty="0" smtClean="0"/>
          </a:p>
        </p:txBody>
      </p:sp>
      <p:sp>
        <p:nvSpPr>
          <p:cNvPr id="54" name="직사각형 53"/>
          <p:cNvSpPr/>
          <p:nvPr/>
        </p:nvSpPr>
        <p:spPr>
          <a:xfrm>
            <a:off x="108773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언어의이해</a:t>
            </a:r>
            <a:endParaRPr lang="en-US" altLang="ko-KR" sz="1100" dirty="0" smtClean="0"/>
          </a:p>
        </p:txBody>
      </p:sp>
      <p:sp>
        <p:nvSpPr>
          <p:cNvPr id="55" name="직사각형 54"/>
          <p:cNvSpPr/>
          <p:nvPr/>
        </p:nvSpPr>
        <p:spPr>
          <a:xfrm>
            <a:off x="79623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smtClean="0"/>
              <a:t>실용영어</a:t>
            </a:r>
            <a:r>
              <a:rPr lang="en-US" altLang="ko-KR" sz="1100" dirty="0" smtClean="0"/>
              <a:t>(1)</a:t>
            </a:r>
            <a:endParaRPr lang="en-US" altLang="ko-KR" sz="1100" dirty="0" smtClean="0"/>
          </a:p>
        </p:txBody>
      </p:sp>
      <p:sp>
        <p:nvSpPr>
          <p:cNvPr id="57" name="직사각형 56"/>
          <p:cNvSpPr/>
          <p:nvPr/>
        </p:nvSpPr>
        <p:spPr>
          <a:xfrm>
            <a:off x="79623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글쓰기기초</a:t>
            </a:r>
            <a:endParaRPr lang="en-US" altLang="ko-KR" sz="1100" dirty="0" smtClean="0"/>
          </a:p>
        </p:txBody>
      </p:sp>
      <p:sp>
        <p:nvSpPr>
          <p:cNvPr id="61" name="직사각형 60"/>
          <p:cNvSpPr/>
          <p:nvPr/>
        </p:nvSpPr>
        <p:spPr>
          <a:xfrm>
            <a:off x="4407720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현대산문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4407720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구비문학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66" name="직사각형 65"/>
          <p:cNvSpPr/>
          <p:nvPr/>
        </p:nvSpPr>
        <p:spPr>
          <a:xfrm>
            <a:off x="5415832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68" name="직사각형 67"/>
          <p:cNvSpPr/>
          <p:nvPr/>
        </p:nvSpPr>
        <p:spPr>
          <a:xfrm>
            <a:off x="7576072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고전시가교육론</a:t>
            </a:r>
            <a:endParaRPr lang="en-US" altLang="ko-KR" sz="1100" smtClean="0"/>
          </a:p>
        </p:txBody>
      </p:sp>
      <p:sp>
        <p:nvSpPr>
          <p:cNvPr id="69" name="직사각형 68"/>
          <p:cNvSpPr/>
          <p:nvPr/>
        </p:nvSpPr>
        <p:spPr>
          <a:xfrm>
            <a:off x="4400103" y="257894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국어교육과정 및 평가론</a:t>
            </a:r>
            <a:endParaRPr lang="en-US" altLang="ko-KR" sz="1100" dirty="0" smtClean="0"/>
          </a:p>
        </p:txBody>
      </p:sp>
      <p:sp>
        <p:nvSpPr>
          <p:cNvPr id="74" name="직사각형 73"/>
          <p:cNvSpPr/>
          <p:nvPr/>
        </p:nvSpPr>
        <p:spPr>
          <a:xfrm>
            <a:off x="5415832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75" name="직사각형 74"/>
          <p:cNvSpPr/>
          <p:nvPr/>
        </p:nvSpPr>
        <p:spPr>
          <a:xfrm>
            <a:off x="6552726" y="338866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국어교재연구 </a:t>
            </a:r>
            <a:r>
              <a:rPr lang="ko-KR" altLang="en-US" sz="1100" dirty="0" smtClean="0"/>
              <a:t>및 </a:t>
            </a:r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90" name="직사각형 89"/>
          <p:cNvSpPr/>
          <p:nvPr/>
        </p:nvSpPr>
        <p:spPr>
          <a:xfrm>
            <a:off x="3255592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문학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91" name="직사각형 90"/>
          <p:cNvSpPr/>
          <p:nvPr/>
        </p:nvSpPr>
        <p:spPr>
          <a:xfrm>
            <a:off x="2239863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현대시론</a:t>
            </a:r>
            <a:endParaRPr lang="en-US" altLang="ko-KR" sz="1100" smtClean="0"/>
          </a:p>
        </p:txBody>
      </p:sp>
      <p:cxnSp>
        <p:nvCxnSpPr>
          <p:cNvPr id="167" name="직선 연결선 166"/>
          <p:cNvCxnSpPr/>
          <p:nvPr/>
        </p:nvCxnSpPr>
        <p:spPr>
          <a:xfrm>
            <a:off x="0" y="7488932"/>
            <a:ext cx="85121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직사각형 168"/>
          <p:cNvSpPr/>
          <p:nvPr/>
        </p:nvSpPr>
        <p:spPr>
          <a:xfrm>
            <a:off x="1087735" y="7632948"/>
            <a:ext cx="1368152" cy="2880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전공기초교양영역</a:t>
            </a:r>
            <a:endParaRPr lang="en-US" altLang="ko-KR" sz="1100" smtClean="0"/>
          </a:p>
        </p:txBody>
      </p:sp>
      <p:sp>
        <p:nvSpPr>
          <p:cNvPr id="170" name="직사각형 169"/>
          <p:cNvSpPr/>
          <p:nvPr/>
        </p:nvSpPr>
        <p:spPr>
          <a:xfrm>
            <a:off x="2599903" y="7632948"/>
            <a:ext cx="1368152" cy="2880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전공교과목영역</a:t>
            </a:r>
            <a:endParaRPr lang="en-US" altLang="ko-KR" sz="1100" smtClean="0"/>
          </a:p>
        </p:txBody>
      </p:sp>
      <p:sp>
        <p:nvSpPr>
          <p:cNvPr id="171" name="직사각형 170"/>
          <p:cNvSpPr/>
          <p:nvPr/>
        </p:nvSpPr>
        <p:spPr>
          <a:xfrm>
            <a:off x="4112071" y="7632948"/>
            <a:ext cx="1584176" cy="2880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기본이수교과목영역</a:t>
            </a:r>
            <a:endParaRPr lang="en-US" altLang="ko-KR" sz="1100" smtClean="0"/>
          </a:p>
        </p:txBody>
      </p:sp>
      <p:sp>
        <p:nvSpPr>
          <p:cNvPr id="173" name="직사각형 172"/>
          <p:cNvSpPr/>
          <p:nvPr/>
        </p:nvSpPr>
        <p:spPr>
          <a:xfrm>
            <a:off x="5840263" y="7632948"/>
            <a:ext cx="1584176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교직이수교과목영역</a:t>
            </a:r>
            <a:endParaRPr lang="en-US" altLang="ko-KR" sz="1100" smtClean="0"/>
          </a:p>
        </p:txBody>
      </p:sp>
      <p:sp>
        <p:nvSpPr>
          <p:cNvPr id="73" name="직사각형 72"/>
          <p:cNvSpPr/>
          <p:nvPr/>
        </p:nvSpPr>
        <p:spPr>
          <a:xfrm>
            <a:off x="7576072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국어논술연습</a:t>
            </a:r>
            <a:endParaRPr lang="en-US" altLang="ko-KR" sz="1100" dirty="0" smtClean="0"/>
          </a:p>
        </p:txBody>
      </p:sp>
      <p:sp>
        <p:nvSpPr>
          <p:cNvPr id="76" name="직사각형 75"/>
          <p:cNvSpPr/>
          <p:nvPr/>
        </p:nvSpPr>
        <p:spPr>
          <a:xfrm>
            <a:off x="7576072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표현이해교육론</a:t>
            </a:r>
            <a:endParaRPr lang="en-US" altLang="ko-KR" sz="1100" dirty="0" smtClean="0"/>
          </a:p>
        </p:txBody>
      </p:sp>
      <p:sp>
        <p:nvSpPr>
          <p:cNvPr id="77" name="직사각형 76"/>
          <p:cNvSpPr/>
          <p:nvPr/>
        </p:nvSpPr>
        <p:spPr>
          <a:xfrm>
            <a:off x="1087735" y="261136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국문학개론</a:t>
            </a:r>
            <a:endParaRPr lang="en-US" altLang="ko-KR" sz="1100" dirty="0" smtClean="0"/>
          </a:p>
        </p:txBody>
      </p:sp>
      <p:sp>
        <p:nvSpPr>
          <p:cNvPr id="85" name="직사각형 84"/>
          <p:cNvSpPr/>
          <p:nvPr/>
        </p:nvSpPr>
        <p:spPr>
          <a:xfrm>
            <a:off x="1080802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smtClean="0"/>
              <a:t>실용영어</a:t>
            </a:r>
            <a:r>
              <a:rPr lang="en-US" altLang="ko-KR" sz="1100" dirty="0" smtClean="0"/>
              <a:t>(2)</a:t>
            </a:r>
            <a:endParaRPr lang="en-US" altLang="ko-KR" sz="1100" dirty="0" smtClean="0"/>
          </a:p>
        </p:txBody>
      </p:sp>
      <p:sp>
        <p:nvSpPr>
          <p:cNvPr id="92" name="직사각형 91"/>
          <p:cNvSpPr/>
          <p:nvPr/>
        </p:nvSpPr>
        <p:spPr>
          <a:xfrm>
            <a:off x="2257005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smtClean="0"/>
              <a:t>실용영어</a:t>
            </a:r>
            <a:r>
              <a:rPr lang="en-US" altLang="ko-KR" sz="1100" dirty="0" smtClean="0"/>
              <a:t>(3)</a:t>
            </a:r>
            <a:endParaRPr lang="en-US" altLang="ko-KR" sz="1100" dirty="0" smtClean="0"/>
          </a:p>
        </p:txBody>
      </p:sp>
      <p:sp>
        <p:nvSpPr>
          <p:cNvPr id="94" name="직사각형 93"/>
          <p:cNvSpPr/>
          <p:nvPr/>
        </p:nvSpPr>
        <p:spPr>
          <a:xfrm>
            <a:off x="79623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smtClean="0"/>
              <a:t>비전설계</a:t>
            </a:r>
            <a:r>
              <a:rPr lang="en-US" altLang="ko-KR" sz="1100" dirty="0" smtClean="0"/>
              <a:t>(1)</a:t>
            </a:r>
            <a:endParaRPr lang="en-US" altLang="ko-KR" sz="1100" dirty="0" smtClean="0"/>
          </a:p>
        </p:txBody>
      </p:sp>
      <p:sp>
        <p:nvSpPr>
          <p:cNvPr id="101" name="직사각형 100"/>
          <p:cNvSpPr/>
          <p:nvPr/>
        </p:nvSpPr>
        <p:spPr>
          <a:xfrm>
            <a:off x="3283979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smtClean="0"/>
              <a:t>비전설계</a:t>
            </a:r>
            <a:r>
              <a:rPr lang="en-US" altLang="ko-KR" sz="1100" dirty="0" smtClean="0"/>
              <a:t>(2)</a:t>
            </a:r>
            <a:endParaRPr lang="en-US" altLang="ko-KR" sz="1100" dirty="0" smtClean="0"/>
          </a:p>
        </p:txBody>
      </p:sp>
      <p:sp>
        <p:nvSpPr>
          <p:cNvPr id="102" name="직사각형 101"/>
          <p:cNvSpPr/>
          <p:nvPr/>
        </p:nvSpPr>
        <p:spPr>
          <a:xfrm>
            <a:off x="1073596" y="338866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err="1" smtClean="0"/>
              <a:t>나눔과헌신</a:t>
            </a:r>
            <a:endParaRPr lang="en-US" altLang="ko-KR" sz="1100" dirty="0" smtClean="0"/>
          </a:p>
        </p:txBody>
      </p:sp>
      <p:sp>
        <p:nvSpPr>
          <p:cNvPr id="103" name="직사각형 102"/>
          <p:cNvSpPr/>
          <p:nvPr/>
        </p:nvSpPr>
        <p:spPr>
          <a:xfrm>
            <a:off x="2256209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인문학명저와창의적글쓰기</a:t>
            </a:r>
            <a:endParaRPr lang="en-US" altLang="ko-KR" sz="1100" dirty="0" smtClean="0"/>
          </a:p>
        </p:txBody>
      </p:sp>
      <p:sp>
        <p:nvSpPr>
          <p:cNvPr id="104" name="직사각형 103"/>
          <p:cNvSpPr/>
          <p:nvPr/>
        </p:nvSpPr>
        <p:spPr>
          <a:xfrm>
            <a:off x="1080802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인문사회과학기초</a:t>
            </a:r>
            <a:endParaRPr lang="en-US" altLang="ko-KR" sz="1100" dirty="0" smtClean="0"/>
          </a:p>
        </p:txBody>
      </p:sp>
      <p:sp>
        <p:nvSpPr>
          <p:cNvPr id="105" name="직사각형 104"/>
          <p:cNvSpPr/>
          <p:nvPr/>
        </p:nvSpPr>
        <p:spPr>
          <a:xfrm>
            <a:off x="79623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인문사회과학기초</a:t>
            </a:r>
            <a:endParaRPr lang="en-US" altLang="ko-KR" sz="11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108</Words>
  <Application>Microsoft Office PowerPoint</Application>
  <PresentationFormat>사용자 지정</PresentationFormat>
  <Paragraphs>70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Administrator</cp:lastModifiedBy>
  <cp:revision>72</cp:revision>
  <dcterms:created xsi:type="dcterms:W3CDTF">2011-03-08T06:22:35Z</dcterms:created>
  <dcterms:modified xsi:type="dcterms:W3CDTF">2015-06-19T01:32:31Z</dcterms:modified>
</cp:coreProperties>
</file>