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77" r:id="rId3"/>
    <p:sldId id="259" r:id="rId4"/>
    <p:sldId id="291" r:id="rId5"/>
    <p:sldId id="288" r:id="rId6"/>
    <p:sldId id="289" r:id="rId7"/>
    <p:sldId id="292" r:id="rId8"/>
    <p:sldId id="293" r:id="rId9"/>
    <p:sldId id="294" r:id="rId10"/>
    <p:sldId id="295" r:id="rId11"/>
    <p:sldId id="296" r:id="rId12"/>
    <p:sldId id="260" r:id="rId13"/>
    <p:sldId id="286" r:id="rId14"/>
    <p:sldId id="262" r:id="rId15"/>
    <p:sldId id="263" r:id="rId16"/>
    <p:sldId id="264" r:id="rId17"/>
    <p:sldId id="265" r:id="rId18"/>
    <p:sldId id="280" r:id="rId19"/>
    <p:sldId id="282" r:id="rId20"/>
    <p:sldId id="281" r:id="rId21"/>
    <p:sldId id="283" r:id="rId22"/>
    <p:sldId id="270" r:id="rId23"/>
    <p:sldId id="279" r:id="rId24"/>
    <p:sldId id="272" r:id="rId25"/>
    <p:sldId id="273" r:id="rId26"/>
    <p:sldId id="284" r:id="rId27"/>
    <p:sldId id="287" r:id="rId28"/>
    <p:sldId id="276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1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1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1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1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969696"/>
    <a:srgbClr val="EAEAEA"/>
    <a:srgbClr val="6CA5D8"/>
    <a:srgbClr val="00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40" autoAdjust="0"/>
    <p:restoredTop sz="94660" autoAdjust="0"/>
  </p:normalViewPr>
  <p:slideViewPr>
    <p:cSldViewPr>
      <p:cViewPr varScale="1">
        <p:scale>
          <a:sx n="88" d="100"/>
          <a:sy n="88" d="100"/>
        </p:scale>
        <p:origin x="-96" y="-3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-2040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E997B5-C6B7-46D4-B6B3-28988AC3C329}" type="datetimeFigureOut">
              <a:rPr lang="ko-KR" altLang="en-US" smtClean="0"/>
              <a:pPr/>
              <a:t>2010-11-09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E60574-ADD0-4021-8991-71AB1A9BF59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black">
          <a:xfrm>
            <a:off x="457200" y="2057400"/>
            <a:ext cx="7543800" cy="1066800"/>
          </a:xfrm>
          <a:effectLst>
            <a:outerShdw dist="28398" dir="1593903" algn="ctr" rotWithShape="0">
              <a:schemeClr val="bg1"/>
            </a:outerShdw>
          </a:effectLst>
        </p:spPr>
        <p:txBody>
          <a:bodyPr/>
          <a:lstStyle>
            <a:lvl1pPr>
              <a:defRPr sz="4000">
                <a:latin typeface="HY견고딕" pitchFamily="18" charset="-127"/>
                <a:ea typeface="HY견고딕" pitchFamily="18" charset="-127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altLang="ko-K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457200" y="6477000"/>
            <a:ext cx="2133600" cy="168275"/>
          </a:xfrm>
        </p:spPr>
        <p:txBody>
          <a:bodyPr/>
          <a:lstStyle>
            <a:lvl1pPr>
              <a:defRPr sz="1400">
                <a:latin typeface="Times New Roman" pitchFamily="18" charset="0"/>
                <a:ea typeface="굴림" charset="-127"/>
              </a:defRPr>
            </a:lvl1pPr>
          </a:lstStyle>
          <a:p>
            <a:endParaRPr lang="en-US" altLang="ko-K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3124200" y="6477000"/>
            <a:ext cx="2895600" cy="168275"/>
          </a:xfrm>
        </p:spPr>
        <p:txBody>
          <a:bodyPr/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endParaRPr lang="en-US" altLang="ko-KR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6553200" y="6477000"/>
            <a:ext cx="2133600" cy="168275"/>
          </a:xfrm>
        </p:spPr>
        <p:txBody>
          <a:bodyPr/>
          <a:lstStyle>
            <a:lvl1pPr algn="r">
              <a:defRPr sz="1400"/>
            </a:lvl1pPr>
          </a:lstStyle>
          <a:p>
            <a:fld id="{081057EE-81E6-441A-B646-2046703B9E5D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457200" y="3048000"/>
            <a:ext cx="5562600" cy="3810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 b="0"/>
            </a:lvl1pPr>
          </a:lstStyle>
          <a:p>
            <a:r>
              <a:rPr lang="ko-KR" altLang="en-US" smtClean="0"/>
              <a:t>마스터 부제목 스타일 편집</a:t>
            </a:r>
            <a:endParaRPr lang="en-US" altLang="ko-KR"/>
          </a:p>
        </p:txBody>
      </p:sp>
      <p:sp>
        <p:nvSpPr>
          <p:cNvPr id="3120" name="Text Box 48"/>
          <p:cNvSpPr txBox="1">
            <a:spLocks noChangeArrowheads="1"/>
          </p:cNvSpPr>
          <p:nvPr/>
        </p:nvSpPr>
        <p:spPr bwMode="gray">
          <a:xfrm>
            <a:off x="7391400" y="5867400"/>
            <a:ext cx="13843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ko-KR" sz="2800" b="1" i="1">
                <a:solidFill>
                  <a:schemeClr val="bg1"/>
                </a:solidFill>
                <a:ea typeface="굴림" charset="-127"/>
              </a:rPr>
              <a:t>LOGO</a:t>
            </a:r>
          </a:p>
        </p:txBody>
      </p:sp>
      <p:sp>
        <p:nvSpPr>
          <p:cNvPr id="3121" name="Text Box 49"/>
          <p:cNvSpPr txBox="1">
            <a:spLocks noChangeArrowheads="1"/>
          </p:cNvSpPr>
          <p:nvPr/>
        </p:nvSpPr>
        <p:spPr bwMode="gray">
          <a:xfrm>
            <a:off x="5257800" y="5973763"/>
            <a:ext cx="2209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altLang="ko-KR" sz="1200">
                <a:solidFill>
                  <a:schemeClr val="bg1"/>
                </a:solidFill>
                <a:ea typeface="굴림" charset="-127"/>
              </a:rPr>
              <a:t>www.themegallery.com </a:t>
            </a:r>
          </a:p>
        </p:txBody>
      </p:sp>
      <p:grpSp>
        <p:nvGrpSpPr>
          <p:cNvPr id="3122" name="Group 50"/>
          <p:cNvGrpSpPr>
            <a:grpSpLocks/>
          </p:cNvGrpSpPr>
          <p:nvPr/>
        </p:nvGrpSpPr>
        <p:grpSpPr bwMode="auto">
          <a:xfrm>
            <a:off x="0" y="2971800"/>
            <a:ext cx="7010400" cy="76200"/>
            <a:chOff x="0" y="528"/>
            <a:chExt cx="5232" cy="48"/>
          </a:xfrm>
        </p:grpSpPr>
        <p:sp>
          <p:nvSpPr>
            <p:cNvPr id="3123" name="Line 51"/>
            <p:cNvSpPr>
              <a:spLocks noChangeShapeType="1"/>
            </p:cNvSpPr>
            <p:nvPr userDrawn="1"/>
          </p:nvSpPr>
          <p:spPr bwMode="auto">
            <a:xfrm>
              <a:off x="0" y="576"/>
              <a:ext cx="5232" cy="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124" name="Line 52"/>
            <p:cNvSpPr>
              <a:spLocks noChangeShapeType="1"/>
            </p:cNvSpPr>
            <p:nvPr userDrawn="1"/>
          </p:nvSpPr>
          <p:spPr bwMode="auto">
            <a:xfrm>
              <a:off x="5136" y="528"/>
              <a:ext cx="96" cy="48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D8A8AAA-6D74-4330-BB73-F4933FC8FC1F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www.themegallery.com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85787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85787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44830F8-FE6C-4F0D-B204-42746D8A6890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www.themegallery.com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696200" cy="563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표 개체 틀 2"/>
          <p:cNvSpPr>
            <a:spLocks noGrp="1"/>
          </p:cNvSpPr>
          <p:nvPr>
            <p:ph type="tbl" idx="1"/>
          </p:nvPr>
        </p:nvSpPr>
        <p:spPr>
          <a:xfrm>
            <a:off x="457200" y="1066800"/>
            <a:ext cx="8229600" cy="5172075"/>
          </a:xfrm>
        </p:spPr>
        <p:txBody>
          <a:bodyPr/>
          <a:lstStyle/>
          <a:p>
            <a:r>
              <a:rPr lang="ko-KR" altLang="en-US" smtClean="0"/>
              <a:t>표를 추가하려면 아이콘을 클릭하십시오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958850" y="6434138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endParaRPr lang="ko-KR" alt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>
          <a:xfrm>
            <a:off x="196850" y="6434138"/>
            <a:ext cx="2133600" cy="241300"/>
          </a:xfrm>
        </p:spPr>
        <p:txBody>
          <a:bodyPr/>
          <a:lstStyle>
            <a:lvl1pPr>
              <a:defRPr/>
            </a:lvl1pPr>
          </a:lstStyle>
          <a:p>
            <a:fld id="{61EF73F1-08FD-4F94-9634-5332E1FA4D15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2"/>
          </p:nvPr>
        </p:nvSpPr>
        <p:spPr>
          <a:xfrm>
            <a:off x="5664200" y="6430963"/>
            <a:ext cx="2286000" cy="244475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ko-KR"/>
              <a:t>www.themegallery.com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500"/>
            </a:lvl2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170E398-F88D-4B93-B508-94B449EEC9E9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www.themegallery.com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7F847F5-98FA-4B13-83F4-7DD94FD83D39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www.themegallery.com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5172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5172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5D33867-E6E0-47C6-A756-DED1659939C0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www.themegallery.com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ko-KR"/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C491C30-B676-4C08-B764-9939DD06D7A6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9" name="바닥글 개체 틀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www.themegallery.com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7A98CED-0DCF-4D68-8197-3BD85C868F1A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www.themegallery.com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ko-KR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FDE27DF-B243-468A-93E4-D3CC38351829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www.themegallery.com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11533F6-5A98-4AE8-A4C9-AAF556317E74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www.themegallery.com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675D8F-F6D7-4495-B964-EAA0B0B1D33F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www.themegallery.com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58850" y="6434138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endParaRPr lang="ko-KR" altLang="ko-KR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457200" y="381000"/>
            <a:ext cx="76962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dirty="0" smtClean="0"/>
              <a:t>마스터 제목 스타일 편집</a:t>
            </a:r>
            <a:endParaRPr lang="en-US" altLang="ko-KR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66800"/>
            <a:ext cx="8229600" cy="517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en-US" altLang="ko-KR" dirty="0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96850" y="6434138"/>
            <a:ext cx="21336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  <a:latin typeface="+mn-lt"/>
                <a:ea typeface="굴림" charset="-127"/>
              </a:defRPr>
            </a:lvl1pPr>
          </a:lstStyle>
          <a:p>
            <a:fld id="{AB2F5010-5211-487B-9668-8F8074898624}" type="slidenum">
              <a:rPr lang="en-US" altLang="ko-KR"/>
              <a:pPr/>
              <a:t>‹#›</a:t>
            </a:fld>
            <a:endParaRPr lang="en-US" altLang="ko-KR"/>
          </a:p>
        </p:txBody>
      </p:sp>
      <p:grpSp>
        <p:nvGrpSpPr>
          <p:cNvPr id="1078" name="Group 54"/>
          <p:cNvGrpSpPr>
            <a:grpSpLocks/>
          </p:cNvGrpSpPr>
          <p:nvPr/>
        </p:nvGrpSpPr>
        <p:grpSpPr bwMode="auto">
          <a:xfrm>
            <a:off x="152400" y="838200"/>
            <a:ext cx="8153400" cy="76200"/>
            <a:chOff x="0" y="528"/>
            <a:chExt cx="5232" cy="48"/>
          </a:xfrm>
        </p:grpSpPr>
        <p:sp>
          <p:nvSpPr>
            <p:cNvPr id="1079" name="Line 55"/>
            <p:cNvSpPr>
              <a:spLocks noChangeShapeType="1"/>
            </p:cNvSpPr>
            <p:nvPr userDrawn="1"/>
          </p:nvSpPr>
          <p:spPr bwMode="auto">
            <a:xfrm>
              <a:off x="0" y="576"/>
              <a:ext cx="5232" cy="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080" name="Line 56"/>
            <p:cNvSpPr>
              <a:spLocks noChangeShapeType="1"/>
            </p:cNvSpPr>
            <p:nvPr userDrawn="1"/>
          </p:nvSpPr>
          <p:spPr bwMode="auto">
            <a:xfrm>
              <a:off x="5136" y="528"/>
              <a:ext cx="96" cy="48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1081" name="Rectangle 5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664200" y="6430963"/>
            <a:ext cx="2286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  <a:ea typeface="굴림" charset="-127"/>
              </a:defRPr>
            </a:lvl1pPr>
          </a:lstStyle>
          <a:p>
            <a:r>
              <a:rPr lang="en-US" altLang="ko-KR"/>
              <a:t>www.themegallery.com</a:t>
            </a:r>
          </a:p>
        </p:txBody>
      </p:sp>
      <p:sp>
        <p:nvSpPr>
          <p:cNvPr id="1082" name="Text Box 58"/>
          <p:cNvSpPr txBox="1">
            <a:spLocks noChangeArrowheads="1"/>
          </p:cNvSpPr>
          <p:nvPr/>
        </p:nvSpPr>
        <p:spPr bwMode="black">
          <a:xfrm>
            <a:off x="7499350" y="6357938"/>
            <a:ext cx="1384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altLang="ko-KR" sz="2000" b="1" i="1">
                <a:solidFill>
                  <a:schemeClr val="bg1"/>
                </a:solidFill>
                <a:ea typeface="굴림" charset="-127"/>
              </a:rPr>
              <a:t>LOGO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dt="0"/>
  <p:txStyles>
    <p:titleStyle>
      <a:lvl1pPr algn="l" rtl="0" eaLnBrk="1" fontAlgn="base" latinLnBrk="1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HY견고딕" pitchFamily="18" charset="-127"/>
          <a:ea typeface="HY견고딕" pitchFamily="18" charset="-127"/>
          <a:cs typeface="+mj-cs"/>
        </a:defRPr>
      </a:lvl1pPr>
      <a:lvl2pPr algn="l" rtl="0" eaLnBrk="1" fontAlgn="base" latinLnBrk="1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2pPr>
      <a:lvl3pPr algn="l" rtl="0" eaLnBrk="1" fontAlgn="base" latinLnBrk="1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3pPr>
      <a:lvl4pPr algn="l" rtl="0" eaLnBrk="1" fontAlgn="base" latinLnBrk="1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4pPr>
      <a:lvl5pPr algn="l" rtl="0" eaLnBrk="1" fontAlgn="base" latinLnBrk="1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5pPr>
      <a:lvl6pPr marL="457200" algn="l" rtl="0" eaLnBrk="1" fontAlgn="base" latinLnBrk="1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6pPr>
      <a:lvl7pPr marL="914400" algn="l" rtl="0" eaLnBrk="1" fontAlgn="base" latinLnBrk="1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7pPr>
      <a:lvl8pPr marL="1371600" algn="l" rtl="0" eaLnBrk="1" fontAlgn="base" latinLnBrk="1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8pPr>
      <a:lvl9pPr marL="1828800" algn="l" rtl="0" eaLnBrk="1" fontAlgn="base" latinLnBrk="1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 b="1">
          <a:solidFill>
            <a:schemeClr val="tx2"/>
          </a:solidFill>
          <a:latin typeface="HY견고딕" pitchFamily="18" charset="-127"/>
          <a:ea typeface="HY견고딕" pitchFamily="18" charset="-127"/>
          <a:cs typeface="+mn-cs"/>
        </a:defRPr>
      </a:lvl1pPr>
      <a:lvl2pPr marL="742950" indent="-285750" algn="l" rtl="0" eaLnBrk="1" fontAlgn="base" latinLnBrk="1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HY견고딕" pitchFamily="18" charset="-127"/>
          <a:ea typeface="HY견고딕" pitchFamily="18" charset="-127"/>
        </a:defRPr>
      </a:lvl2pPr>
      <a:lvl3pPr marL="11430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HY견고딕" pitchFamily="18" charset="-127"/>
          <a:ea typeface="HY견고딕" pitchFamily="18" charset="-127"/>
        </a:defRPr>
      </a:lvl3pPr>
      <a:lvl4pPr marL="1600200" indent="-228600" algn="l" rtl="0" eaLnBrk="1" fontAlgn="base" latinLnBrk="1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HY견고딕" pitchFamily="18" charset="-127"/>
          <a:ea typeface="HY견고딕" pitchFamily="18" charset="-127"/>
        </a:defRPr>
      </a:lvl4pPr>
      <a:lvl5pPr marL="20574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HY견고딕" pitchFamily="18" charset="-127"/>
          <a:ea typeface="HY견고딕" pitchFamily="18" charset="-127"/>
        </a:defRPr>
      </a:lvl5pPr>
      <a:lvl6pPr marL="25146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124200"/>
            <a:ext cx="7239000" cy="381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ko-KR" sz="2000">
                <a:ea typeface="굴림" charset="-127"/>
              </a:rPr>
              <a:t>Click to edit subtitle style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 smtClean="0">
                <a:ea typeface="굴림" charset="-127"/>
              </a:rPr>
              <a:t>도쿄 </a:t>
            </a:r>
            <a:r>
              <a:rPr lang="ko-KR" altLang="en-US" dirty="0" err="1" smtClean="0">
                <a:ea typeface="굴림" charset="-127"/>
              </a:rPr>
              <a:t>오타구</a:t>
            </a:r>
            <a:r>
              <a:rPr lang="ko-KR" altLang="en-US" dirty="0" smtClean="0">
                <a:ea typeface="굴림" charset="-127"/>
              </a:rPr>
              <a:t> 클러스터</a:t>
            </a:r>
            <a:endParaRPr lang="en-US" altLang="ko-KR" dirty="0">
              <a:ea typeface="굴림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바닥글 개체 틀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ko-KR"/>
              <a:t>www.themegallery.com</a:t>
            </a:r>
          </a:p>
        </p:txBody>
      </p:sp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지역네트워크의 기능과 뒷받침 요소</a:t>
            </a:r>
            <a:endParaRPr lang="en-US" altLang="ko-KR" dirty="0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366838"/>
            <a:ext cx="7978080" cy="47831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ko-KR" altLang="en-US" sz="3200" b="0" dirty="0" smtClean="0">
                <a:solidFill>
                  <a:schemeClr val="tx1"/>
                </a:solidFill>
              </a:rPr>
              <a:t> </a:t>
            </a:r>
            <a:r>
              <a:rPr lang="ko-KR" altLang="en-US" sz="3200" b="0" dirty="0" smtClean="0">
                <a:solidFill>
                  <a:schemeClr val="tx1"/>
                </a:solidFill>
              </a:rPr>
              <a:t>생산네트워크  </a:t>
            </a:r>
            <a:endParaRPr lang="en-US" altLang="ko-KR" sz="3200" b="0" dirty="0" smtClean="0">
              <a:solidFill>
                <a:schemeClr val="tx1"/>
              </a:solidFill>
            </a:endParaRPr>
          </a:p>
          <a:p>
            <a:pPr lvl="1">
              <a:lnSpc>
                <a:spcPct val="90000"/>
              </a:lnSpc>
            </a:pPr>
            <a:r>
              <a:rPr lang="ko-KR" altLang="en-US" dirty="0" err="1" smtClean="0"/>
              <a:t>단납기</a:t>
            </a:r>
            <a:r>
              <a:rPr lang="en-US" altLang="ko-KR" dirty="0" smtClean="0"/>
              <a:t>, </a:t>
            </a:r>
            <a:r>
              <a:rPr lang="ko-KR" altLang="en-US" dirty="0" smtClean="0"/>
              <a:t>소량생산</a:t>
            </a:r>
            <a:r>
              <a:rPr lang="en-US" altLang="ko-KR" dirty="0" smtClean="0"/>
              <a:t>, </a:t>
            </a:r>
            <a:r>
              <a:rPr lang="ko-KR" altLang="en-US" dirty="0" smtClean="0"/>
              <a:t>고난도</a:t>
            </a:r>
            <a:r>
              <a:rPr lang="ko-KR" altLang="en-US" dirty="0" smtClean="0"/>
              <a:t>의 생산 가공 가능</a:t>
            </a:r>
            <a:r>
              <a:rPr lang="en-US" altLang="ko-KR" dirty="0" smtClean="0"/>
              <a:t> </a:t>
            </a:r>
            <a:endParaRPr lang="en-US" altLang="ko-KR" b="0" dirty="0" smtClean="0">
              <a:solidFill>
                <a:schemeClr val="tx1"/>
              </a:solidFill>
            </a:endParaRPr>
          </a:p>
          <a:p>
            <a:pPr lvl="1">
              <a:lnSpc>
                <a:spcPct val="90000"/>
              </a:lnSpc>
            </a:pPr>
            <a:endParaRPr lang="en-US" altLang="ko-KR" sz="500" b="0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ko-KR" sz="3200" b="0" dirty="0" smtClean="0">
                <a:solidFill>
                  <a:schemeClr val="tx1"/>
                </a:solidFill>
              </a:rPr>
              <a:t> </a:t>
            </a:r>
            <a:r>
              <a:rPr lang="ko-KR" altLang="en-US" sz="3200" b="0" dirty="0" smtClean="0">
                <a:solidFill>
                  <a:schemeClr val="tx1"/>
                </a:solidFill>
              </a:rPr>
              <a:t>공동수주네트워크</a:t>
            </a:r>
            <a:endParaRPr lang="en-US" altLang="ko-KR" sz="3200" b="0" dirty="0" smtClean="0">
              <a:solidFill>
                <a:schemeClr val="tx1"/>
              </a:solidFill>
            </a:endParaRPr>
          </a:p>
          <a:p>
            <a:pPr lvl="1">
              <a:lnSpc>
                <a:spcPct val="90000"/>
              </a:lnSpc>
            </a:pPr>
            <a:r>
              <a:rPr lang="ko-KR" altLang="en-US" dirty="0" smtClean="0"/>
              <a:t>개발회사 수주가 곤란한 대기업 → </a:t>
            </a:r>
            <a:r>
              <a:rPr lang="ko-KR" altLang="en-US" dirty="0" err="1" smtClean="0"/>
              <a:t>유니트</a:t>
            </a:r>
            <a:r>
              <a:rPr lang="ko-KR" altLang="en-US" dirty="0" smtClean="0"/>
              <a:t> 수주</a:t>
            </a:r>
            <a:endParaRPr lang="en-US" altLang="ko-KR" dirty="0" smtClean="0"/>
          </a:p>
          <a:p>
            <a:pPr lvl="1">
              <a:lnSpc>
                <a:spcPct val="90000"/>
              </a:lnSpc>
            </a:pPr>
            <a:r>
              <a:rPr lang="ko-KR" altLang="en-US" dirty="0" smtClean="0"/>
              <a:t>영업활동 불필요 → 고정비용 절감</a:t>
            </a:r>
            <a:endParaRPr lang="en-US" altLang="ko-KR" dirty="0" smtClean="0"/>
          </a:p>
          <a:p>
            <a:pPr lvl="1">
              <a:lnSpc>
                <a:spcPct val="90000"/>
              </a:lnSpc>
            </a:pPr>
            <a:r>
              <a:rPr lang="ko-KR" altLang="en-US" dirty="0" smtClean="0"/>
              <a:t>수주가 안정적 → 설비투자</a:t>
            </a:r>
            <a:r>
              <a:rPr lang="ko-KR" altLang="en-US" dirty="0" smtClean="0"/>
              <a:t>의 계획</a:t>
            </a:r>
            <a:r>
              <a:rPr lang="en-US" altLang="ko-KR" dirty="0" smtClean="0"/>
              <a:t>, </a:t>
            </a:r>
            <a:r>
              <a:rPr lang="ko-KR" altLang="en-US" dirty="0" smtClean="0"/>
              <a:t>실행이 쉬움</a:t>
            </a:r>
            <a:endParaRPr lang="en-US" altLang="ko-KR" dirty="0" smtClean="0"/>
          </a:p>
          <a:p>
            <a:pPr lvl="1">
              <a:lnSpc>
                <a:spcPct val="90000"/>
              </a:lnSpc>
            </a:pPr>
            <a:r>
              <a:rPr lang="ko-KR" altLang="en-US" dirty="0" smtClean="0"/>
              <a:t>장기적인 신뢰와 코디네이터 기업의 합리적인 조정역할로 문제 해결</a:t>
            </a:r>
            <a:endParaRPr lang="en-US" altLang="ko-KR" dirty="0" smtClean="0"/>
          </a:p>
          <a:p>
            <a:pPr lvl="1">
              <a:lnSpc>
                <a:spcPct val="90000"/>
              </a:lnSpc>
            </a:pPr>
            <a:endParaRPr lang="en-US" altLang="ko-KR" sz="500" b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바닥글 개체 틀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ko-KR"/>
              <a:t>www.themegallery.com</a:t>
            </a:r>
          </a:p>
        </p:txBody>
      </p:sp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지역네트워크의 기능과 뒷받침 요소</a:t>
            </a:r>
            <a:endParaRPr lang="en-US" altLang="ko-KR" dirty="0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366838"/>
            <a:ext cx="7978080" cy="47831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ko-KR" altLang="en-US" sz="3200" b="0" dirty="0" smtClean="0">
                <a:solidFill>
                  <a:schemeClr val="tx1"/>
                </a:solidFill>
              </a:rPr>
              <a:t> </a:t>
            </a:r>
            <a:r>
              <a:rPr lang="ko-KR" altLang="en-US" sz="3200" b="0" dirty="0" smtClean="0">
                <a:solidFill>
                  <a:schemeClr val="tx1"/>
                </a:solidFill>
              </a:rPr>
              <a:t>기술학습</a:t>
            </a:r>
            <a:r>
              <a:rPr lang="en-US" altLang="ko-KR" sz="3200" b="0" dirty="0" smtClean="0">
                <a:solidFill>
                  <a:schemeClr val="tx1"/>
                </a:solidFill>
              </a:rPr>
              <a:t>, </a:t>
            </a:r>
            <a:r>
              <a:rPr lang="ko-KR" altLang="en-US" sz="3200" b="0" dirty="0" smtClean="0">
                <a:solidFill>
                  <a:schemeClr val="tx1"/>
                </a:solidFill>
              </a:rPr>
              <a:t>개발네트워크</a:t>
            </a:r>
            <a:endParaRPr lang="en-US" altLang="ko-KR" sz="3200" b="0" dirty="0" smtClean="0">
              <a:solidFill>
                <a:schemeClr val="tx1"/>
              </a:solidFill>
            </a:endParaRPr>
          </a:p>
          <a:p>
            <a:pPr lvl="1">
              <a:lnSpc>
                <a:spcPct val="90000"/>
              </a:lnSpc>
            </a:pPr>
            <a:r>
              <a:rPr lang="ko-KR" altLang="en-US" dirty="0" smtClean="0"/>
              <a:t>시제품가공 </a:t>
            </a:r>
            <a:r>
              <a:rPr lang="en-US" altLang="ko-KR" dirty="0" smtClean="0"/>
              <a:t>: </a:t>
            </a:r>
            <a:r>
              <a:rPr lang="ko-KR" altLang="en-US" dirty="0" smtClean="0"/>
              <a:t>새로운 고난도 기술 도전 </a:t>
            </a:r>
            <a:endParaRPr lang="en-US" altLang="ko-KR" dirty="0" smtClean="0"/>
          </a:p>
          <a:p>
            <a:pPr lvl="1">
              <a:lnSpc>
                <a:spcPct val="90000"/>
              </a:lnSpc>
              <a:buNone/>
            </a:pPr>
            <a:r>
              <a:rPr lang="en-US" altLang="ko-KR" dirty="0" smtClean="0"/>
              <a:t> </a:t>
            </a:r>
            <a:r>
              <a:rPr lang="en-US" altLang="ko-KR" dirty="0" smtClean="0"/>
              <a:t>  </a:t>
            </a:r>
            <a:r>
              <a:rPr lang="ko-KR" altLang="en-US" dirty="0" smtClean="0"/>
              <a:t>→ </a:t>
            </a:r>
            <a:r>
              <a:rPr lang="ko-KR" altLang="en-US" dirty="0" err="1" smtClean="0"/>
              <a:t>성공시</a:t>
            </a:r>
            <a:r>
              <a:rPr lang="ko-KR" altLang="en-US" dirty="0" smtClean="0"/>
              <a:t> 보완관계 가공분야에서 기술적 장애가 발생하여 </a:t>
            </a:r>
            <a:endParaRPr lang="en-US" altLang="ko-KR" dirty="0" smtClean="0"/>
          </a:p>
          <a:p>
            <a:pPr lvl="1">
              <a:lnSpc>
                <a:spcPct val="90000"/>
              </a:lnSpc>
            </a:pPr>
            <a:endParaRPr lang="en-US" altLang="ko-KR" dirty="0" smtClean="0"/>
          </a:p>
          <a:p>
            <a:pPr lvl="1">
              <a:lnSpc>
                <a:spcPct val="90000"/>
              </a:lnSpc>
            </a:pPr>
            <a:endParaRPr lang="en-US" altLang="ko-KR" sz="500" b="0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ko-KR" sz="3200" b="0" dirty="0">
                <a:solidFill>
                  <a:schemeClr val="tx1"/>
                </a:solidFill>
              </a:rPr>
              <a:t> </a:t>
            </a:r>
            <a:r>
              <a:rPr lang="ko-KR" altLang="en-US" sz="3200" b="0" dirty="0" smtClean="0">
                <a:solidFill>
                  <a:schemeClr val="tx1"/>
                </a:solidFill>
              </a:rPr>
              <a:t>창업네트워크</a:t>
            </a:r>
            <a:endParaRPr lang="en-US" altLang="ko-KR" sz="3200" b="0" dirty="0" smtClean="0">
              <a:solidFill>
                <a:schemeClr val="tx1"/>
              </a:solidFill>
            </a:endParaRPr>
          </a:p>
          <a:p>
            <a:pPr lvl="1">
              <a:lnSpc>
                <a:spcPct val="90000"/>
              </a:lnSpc>
            </a:pPr>
            <a:r>
              <a:rPr lang="ko-KR" altLang="en-US" dirty="0" err="1" smtClean="0"/>
              <a:t>후발추격형</a:t>
            </a:r>
            <a:r>
              <a:rPr lang="en-US" altLang="ko-KR" sz="2000" dirty="0" smtClean="0"/>
              <a:t>(catch-up)</a:t>
            </a:r>
            <a:r>
              <a:rPr lang="en-US" altLang="ko-KR" dirty="0" smtClean="0"/>
              <a:t> </a:t>
            </a:r>
            <a:r>
              <a:rPr lang="ko-KR" altLang="en-US" dirty="0" smtClean="0"/>
              <a:t>→</a:t>
            </a:r>
            <a:r>
              <a:rPr lang="en-US" altLang="ko-KR" dirty="0" smtClean="0"/>
              <a:t> </a:t>
            </a:r>
            <a:r>
              <a:rPr lang="ko-KR" altLang="en-US" dirty="0" err="1" smtClean="0"/>
              <a:t>선두주자형</a:t>
            </a:r>
            <a:r>
              <a:rPr lang="en-US" altLang="ko-KR" sz="2000" dirty="0" smtClean="0"/>
              <a:t>(front-runner)</a:t>
            </a:r>
          </a:p>
          <a:p>
            <a:pPr lvl="1">
              <a:lnSpc>
                <a:spcPct val="90000"/>
              </a:lnSpc>
            </a:pPr>
            <a:r>
              <a:rPr lang="ko-KR" altLang="en-US" dirty="0" smtClean="0"/>
              <a:t>자립적 거래관계</a:t>
            </a:r>
            <a:r>
              <a:rPr lang="en-US" altLang="ko-KR" dirty="0" smtClean="0"/>
              <a:t>, </a:t>
            </a:r>
            <a:r>
              <a:rPr lang="ko-KR" altLang="en-US" dirty="0" smtClean="0"/>
              <a:t>자율성을 갖춘 수평적 네트워크</a:t>
            </a:r>
            <a:endParaRPr lang="en-US" altLang="ko-KR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바닥글 개체 틀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ko-KR"/>
              <a:t>www.themegallery.com</a:t>
            </a:r>
          </a:p>
        </p:txBody>
      </p:sp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3600">
                <a:ea typeface="굴림" charset="-127"/>
              </a:rPr>
              <a:t>Diagram</a:t>
            </a:r>
            <a:endParaRPr lang="en-US" altLang="ko-KR" sz="2000">
              <a:ea typeface="굴림" charset="-127"/>
            </a:endParaRPr>
          </a:p>
        </p:txBody>
      </p:sp>
      <p:sp>
        <p:nvSpPr>
          <p:cNvPr id="71683" name="AutoShape 3"/>
          <p:cNvSpPr>
            <a:spLocks noChangeArrowheads="1"/>
          </p:cNvSpPr>
          <p:nvPr/>
        </p:nvSpPr>
        <p:spPr bwMode="auto">
          <a:xfrm>
            <a:off x="5562600" y="3019425"/>
            <a:ext cx="2286000" cy="26670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ko-KR" altLang="ko-KR">
              <a:latin typeface="Verdana" pitchFamily="34" charset="0"/>
            </a:endParaRPr>
          </a:p>
        </p:txBody>
      </p:sp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5715000" y="3214688"/>
            <a:ext cx="2057400" cy="130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altLang="ko-KR" sz="2000" b="1">
                <a:solidFill>
                  <a:srgbClr val="000000"/>
                </a:solidFill>
                <a:ea typeface="굴림" charset="-127"/>
              </a:rPr>
              <a:t>ThemeGallery</a:t>
            </a:r>
          </a:p>
          <a:p>
            <a:pPr eaLnBrk="0" hangingPunct="0"/>
            <a:r>
              <a:rPr lang="en-US" altLang="ko-KR">
                <a:solidFill>
                  <a:srgbClr val="000000"/>
                </a:solidFill>
                <a:ea typeface="굴림" charset="-127"/>
              </a:rPr>
              <a:t> </a:t>
            </a:r>
            <a:r>
              <a:rPr lang="en-US" altLang="ko-KR" sz="1400">
                <a:solidFill>
                  <a:srgbClr val="000000"/>
                </a:solidFill>
                <a:ea typeface="굴림" charset="-127"/>
              </a:rPr>
              <a:t>is a Design Digital Content &amp; Contents mall developed by Guild Design Inc.</a:t>
            </a:r>
          </a:p>
        </p:txBody>
      </p:sp>
      <p:sp>
        <p:nvSpPr>
          <p:cNvPr id="71685" name="AutoShape 5"/>
          <p:cNvSpPr>
            <a:spLocks noChangeArrowheads="1"/>
          </p:cNvSpPr>
          <p:nvPr/>
        </p:nvSpPr>
        <p:spPr bwMode="auto">
          <a:xfrm>
            <a:off x="1143000" y="3019425"/>
            <a:ext cx="2286000" cy="26670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ko-KR" altLang="ko-KR">
              <a:latin typeface="Verdana" pitchFamily="34" charset="0"/>
            </a:endParaRPr>
          </a:p>
        </p:txBody>
      </p:sp>
      <p:sp>
        <p:nvSpPr>
          <p:cNvPr id="71686" name="Text Box 6"/>
          <p:cNvSpPr txBox="1">
            <a:spLocks noChangeArrowheads="1"/>
          </p:cNvSpPr>
          <p:nvPr/>
        </p:nvSpPr>
        <p:spPr bwMode="auto">
          <a:xfrm>
            <a:off x="1238250" y="3219450"/>
            <a:ext cx="2038350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altLang="ko-KR" sz="2000" b="1">
                <a:solidFill>
                  <a:srgbClr val="000000"/>
                </a:solidFill>
                <a:ea typeface="굴림" charset="-127"/>
              </a:rPr>
              <a:t>ThemeGallery</a:t>
            </a:r>
            <a:r>
              <a:rPr lang="en-US" altLang="ko-KR">
                <a:solidFill>
                  <a:srgbClr val="000000"/>
                </a:solidFill>
                <a:ea typeface="굴림" charset="-127"/>
              </a:rPr>
              <a:t> </a:t>
            </a:r>
            <a:r>
              <a:rPr lang="en-US" altLang="ko-KR" sz="1400">
                <a:solidFill>
                  <a:srgbClr val="000000"/>
                </a:solidFill>
                <a:ea typeface="굴림" charset="-127"/>
              </a:rPr>
              <a:t>is a Design Digital Content &amp; Contents mall developed by Guild Design Inc.</a:t>
            </a:r>
          </a:p>
        </p:txBody>
      </p:sp>
      <p:sp>
        <p:nvSpPr>
          <p:cNvPr id="71687" name="Freeform 7"/>
          <p:cNvSpPr>
            <a:spLocks/>
          </p:cNvSpPr>
          <p:nvPr/>
        </p:nvSpPr>
        <p:spPr bwMode="gray">
          <a:xfrm>
            <a:off x="3222625" y="2922588"/>
            <a:ext cx="903288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3529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71688" name="AutoShape 8"/>
          <p:cNvSpPr>
            <a:spLocks noChangeAspect="1" noChangeArrowheads="1" noTextEdit="1"/>
          </p:cNvSpPr>
          <p:nvPr/>
        </p:nvSpPr>
        <p:spPr bwMode="gray">
          <a:xfrm flipH="1">
            <a:off x="4868863" y="2919413"/>
            <a:ext cx="909637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71689" name="Freeform 9"/>
          <p:cNvSpPr>
            <a:spLocks/>
          </p:cNvSpPr>
          <p:nvPr/>
        </p:nvSpPr>
        <p:spPr bwMode="gray">
          <a:xfrm flipH="1">
            <a:off x="4875213" y="2922588"/>
            <a:ext cx="903287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grpSp>
        <p:nvGrpSpPr>
          <p:cNvPr id="71690" name="Group 10"/>
          <p:cNvGrpSpPr>
            <a:grpSpLocks/>
          </p:cNvGrpSpPr>
          <p:nvPr/>
        </p:nvGrpSpPr>
        <p:grpSpPr bwMode="auto">
          <a:xfrm>
            <a:off x="3048000" y="1295400"/>
            <a:ext cx="2998788" cy="1601788"/>
            <a:chOff x="1997" y="1314"/>
            <a:chExt cx="1889" cy="1009"/>
          </a:xfrm>
        </p:grpSpPr>
        <p:grpSp>
          <p:nvGrpSpPr>
            <p:cNvPr id="71691" name="Group 11"/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71692" name="Oval 12"/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8627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71693" name="Oval 13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44314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  <p:sp>
          <p:nvSpPr>
            <p:cNvPr id="71694" name="Oval 14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ko-KR" altLang="en-US"/>
            </a:p>
          </p:txBody>
        </p:sp>
        <p:sp>
          <p:nvSpPr>
            <p:cNvPr id="71695" name="Oval 15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ko-KR" altLang="en-US"/>
            </a:p>
          </p:txBody>
        </p:sp>
        <p:sp>
          <p:nvSpPr>
            <p:cNvPr id="71696" name="Oval 16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79216"/>
                    <a:invGamma/>
                  </a:schemeClr>
                </a:gs>
                <a:gs pos="100000">
                  <a:schemeClr val="accent1">
                    <a:alpha val="4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ko-KR" altLang="en-US"/>
            </a:p>
          </p:txBody>
        </p:sp>
        <p:sp>
          <p:nvSpPr>
            <p:cNvPr id="71697" name="Oval 17"/>
            <p:cNvSpPr>
              <a:spLocks noChangeArrowheads="1"/>
            </p:cNvSpPr>
            <p:nvPr/>
          </p:nvSpPr>
          <p:spPr bwMode="gray">
            <a:xfrm>
              <a:off x="2208" y="1344"/>
              <a:ext cx="1382" cy="6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>
                    <a:alpha val="3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ko-KR" altLang="en-US"/>
            </a:p>
          </p:txBody>
        </p:sp>
      </p:grpSp>
      <p:sp>
        <p:nvSpPr>
          <p:cNvPr id="71698" name="Text Box 18"/>
          <p:cNvSpPr txBox="1">
            <a:spLocks noChangeArrowheads="1"/>
          </p:cNvSpPr>
          <p:nvPr/>
        </p:nvSpPr>
        <p:spPr bwMode="auto">
          <a:xfrm>
            <a:off x="3886200" y="1495425"/>
            <a:ext cx="1228725" cy="669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ko-KR" sz="2400" b="1">
                <a:solidFill>
                  <a:srgbClr val="000000"/>
                </a:solidFill>
                <a:ea typeface="굴림" charset="-127"/>
              </a:rPr>
              <a:t>Title</a:t>
            </a:r>
          </a:p>
          <a:p>
            <a:pPr algn="ctr" eaLnBrk="0" hangingPunct="0"/>
            <a:r>
              <a:rPr lang="en-US" altLang="ko-KR" sz="1400">
                <a:solidFill>
                  <a:srgbClr val="000000"/>
                </a:solidFill>
                <a:ea typeface="굴림" charset="-127"/>
              </a:rPr>
              <a:t>Add your text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바닥글 개체 틀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ko-KR"/>
              <a:t>www.themegallery.com</a:t>
            </a:r>
          </a:p>
        </p:txBody>
      </p:sp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굴림" charset="-127"/>
              </a:rPr>
              <a:t> Cycle Diagram</a:t>
            </a:r>
          </a:p>
        </p:txBody>
      </p:sp>
      <p:grpSp>
        <p:nvGrpSpPr>
          <p:cNvPr id="102403" name="Group 3"/>
          <p:cNvGrpSpPr>
            <a:grpSpLocks/>
          </p:cNvGrpSpPr>
          <p:nvPr/>
        </p:nvGrpSpPr>
        <p:grpSpPr bwMode="auto">
          <a:xfrm>
            <a:off x="852488" y="1676400"/>
            <a:ext cx="7453312" cy="3959225"/>
            <a:chOff x="480" y="1296"/>
            <a:chExt cx="4608" cy="2448"/>
          </a:xfrm>
        </p:grpSpPr>
        <p:sp>
          <p:nvSpPr>
            <p:cNvPr id="102404" name="Freeform 4"/>
            <p:cNvSpPr>
              <a:spLocks noEditPoints="1"/>
            </p:cNvSpPr>
            <p:nvPr/>
          </p:nvSpPr>
          <p:spPr bwMode="gray">
            <a:xfrm rot="-1358056">
              <a:off x="877" y="1765"/>
              <a:ext cx="3839" cy="1527"/>
            </a:xfrm>
            <a:custGeom>
              <a:avLst/>
              <a:gdLst/>
              <a:ahLst/>
              <a:cxnLst>
                <a:cxn ang="0">
                  <a:pos x="1692" y="12"/>
                </a:cxn>
                <a:cxn ang="0">
                  <a:pos x="1234" y="74"/>
                </a:cxn>
                <a:cxn ang="0">
                  <a:pos x="828" y="182"/>
                </a:cxn>
                <a:cxn ang="0">
                  <a:pos x="486" y="330"/>
                </a:cxn>
                <a:cxn ang="0">
                  <a:pos x="226" y="510"/>
                </a:cxn>
                <a:cxn ang="0">
                  <a:pos x="58" y="718"/>
                </a:cxn>
                <a:cxn ang="0">
                  <a:pos x="0" y="944"/>
                </a:cxn>
                <a:cxn ang="0">
                  <a:pos x="58" y="1170"/>
                </a:cxn>
                <a:cxn ang="0">
                  <a:pos x="226" y="1378"/>
                </a:cxn>
                <a:cxn ang="0">
                  <a:pos x="486" y="1558"/>
                </a:cxn>
                <a:cxn ang="0">
                  <a:pos x="828" y="1706"/>
                </a:cxn>
                <a:cxn ang="0">
                  <a:pos x="1234" y="1814"/>
                </a:cxn>
                <a:cxn ang="0">
                  <a:pos x="1692" y="1876"/>
                </a:cxn>
                <a:cxn ang="0">
                  <a:pos x="2186" y="1884"/>
                </a:cxn>
                <a:cxn ang="0">
                  <a:pos x="2658" y="1840"/>
                </a:cxn>
                <a:cxn ang="0">
                  <a:pos x="3084" y="1746"/>
                </a:cxn>
                <a:cxn ang="0">
                  <a:pos x="3448" y="1612"/>
                </a:cxn>
                <a:cxn ang="0">
                  <a:pos x="3738" y="1442"/>
                </a:cxn>
                <a:cxn ang="0">
                  <a:pos x="3938" y="1242"/>
                </a:cxn>
                <a:cxn ang="0">
                  <a:pos x="4034" y="1022"/>
                </a:cxn>
                <a:cxn ang="0">
                  <a:pos x="4014" y="790"/>
                </a:cxn>
                <a:cxn ang="0">
                  <a:pos x="3882" y="576"/>
                </a:cxn>
                <a:cxn ang="0">
                  <a:pos x="3650" y="386"/>
                </a:cxn>
                <a:cxn ang="0">
                  <a:pos x="3334" y="228"/>
                </a:cxn>
                <a:cxn ang="0">
                  <a:pos x="2948" y="106"/>
                </a:cxn>
                <a:cxn ang="0">
                  <a:pos x="2506" y="28"/>
                </a:cxn>
                <a:cxn ang="0">
                  <a:pos x="2020" y="0"/>
                </a:cxn>
                <a:cxn ang="0">
                  <a:pos x="1606" y="1736"/>
                </a:cxn>
                <a:cxn ang="0">
                  <a:pos x="1164" y="1678"/>
                </a:cxn>
                <a:cxn ang="0">
                  <a:pos x="776" y="1576"/>
                </a:cxn>
                <a:cxn ang="0">
                  <a:pos x="458" y="1436"/>
                </a:cxn>
                <a:cxn ang="0">
                  <a:pos x="224" y="1266"/>
                </a:cxn>
                <a:cxn ang="0">
                  <a:pos x="88" y="1074"/>
                </a:cxn>
                <a:cxn ang="0">
                  <a:pos x="68" y="864"/>
                </a:cxn>
                <a:cxn ang="0">
                  <a:pos x="166" y="664"/>
                </a:cxn>
                <a:cxn ang="0">
                  <a:pos x="370" y="486"/>
                </a:cxn>
                <a:cxn ang="0">
                  <a:pos x="662" y="336"/>
                </a:cxn>
                <a:cxn ang="0">
                  <a:pos x="1028" y="222"/>
                </a:cxn>
                <a:cxn ang="0">
                  <a:pos x="1454" y="148"/>
                </a:cxn>
                <a:cxn ang="0">
                  <a:pos x="1922" y="120"/>
                </a:cxn>
                <a:cxn ang="0">
                  <a:pos x="2392" y="148"/>
                </a:cxn>
                <a:cxn ang="0">
                  <a:pos x="2818" y="222"/>
                </a:cxn>
                <a:cxn ang="0">
                  <a:pos x="3184" y="336"/>
                </a:cxn>
                <a:cxn ang="0">
                  <a:pos x="3476" y="486"/>
                </a:cxn>
                <a:cxn ang="0">
                  <a:pos x="3680" y="664"/>
                </a:cxn>
                <a:cxn ang="0">
                  <a:pos x="3778" y="864"/>
                </a:cxn>
                <a:cxn ang="0">
                  <a:pos x="3758" y="1074"/>
                </a:cxn>
                <a:cxn ang="0">
                  <a:pos x="3622" y="1266"/>
                </a:cxn>
                <a:cxn ang="0">
                  <a:pos x="3388" y="1436"/>
                </a:cxn>
                <a:cxn ang="0">
                  <a:pos x="3070" y="1576"/>
                </a:cxn>
                <a:cxn ang="0">
                  <a:pos x="2682" y="1678"/>
                </a:cxn>
                <a:cxn ang="0">
                  <a:pos x="2240" y="1736"/>
                </a:cxn>
              </a:cxnLst>
              <a:rect l="0" t="0" r="r" b="b"/>
              <a:pathLst>
                <a:path w="4040" h="1888">
                  <a:moveTo>
                    <a:pt x="2020" y="0"/>
                  </a:moveTo>
                  <a:lnTo>
                    <a:pt x="1854" y="4"/>
                  </a:lnTo>
                  <a:lnTo>
                    <a:pt x="1692" y="12"/>
                  </a:lnTo>
                  <a:lnTo>
                    <a:pt x="1534" y="28"/>
                  </a:lnTo>
                  <a:lnTo>
                    <a:pt x="1382" y="48"/>
                  </a:lnTo>
                  <a:lnTo>
                    <a:pt x="1234" y="74"/>
                  </a:lnTo>
                  <a:lnTo>
                    <a:pt x="1092" y="106"/>
                  </a:lnTo>
                  <a:lnTo>
                    <a:pt x="956" y="142"/>
                  </a:lnTo>
                  <a:lnTo>
                    <a:pt x="828" y="182"/>
                  </a:lnTo>
                  <a:lnTo>
                    <a:pt x="706" y="228"/>
                  </a:lnTo>
                  <a:lnTo>
                    <a:pt x="592" y="276"/>
                  </a:lnTo>
                  <a:lnTo>
                    <a:pt x="486" y="330"/>
                  </a:lnTo>
                  <a:lnTo>
                    <a:pt x="390" y="386"/>
                  </a:lnTo>
                  <a:lnTo>
                    <a:pt x="302" y="446"/>
                  </a:lnTo>
                  <a:lnTo>
                    <a:pt x="226" y="510"/>
                  </a:lnTo>
                  <a:lnTo>
                    <a:pt x="158" y="576"/>
                  </a:lnTo>
                  <a:lnTo>
                    <a:pt x="102" y="646"/>
                  </a:lnTo>
                  <a:lnTo>
                    <a:pt x="58" y="718"/>
                  </a:lnTo>
                  <a:lnTo>
                    <a:pt x="26" y="790"/>
                  </a:lnTo>
                  <a:lnTo>
                    <a:pt x="6" y="866"/>
                  </a:lnTo>
                  <a:lnTo>
                    <a:pt x="0" y="944"/>
                  </a:lnTo>
                  <a:lnTo>
                    <a:pt x="6" y="1022"/>
                  </a:lnTo>
                  <a:lnTo>
                    <a:pt x="26" y="1098"/>
                  </a:lnTo>
                  <a:lnTo>
                    <a:pt x="58" y="1170"/>
                  </a:lnTo>
                  <a:lnTo>
                    <a:pt x="102" y="1242"/>
                  </a:lnTo>
                  <a:lnTo>
                    <a:pt x="158" y="1312"/>
                  </a:lnTo>
                  <a:lnTo>
                    <a:pt x="226" y="1378"/>
                  </a:lnTo>
                  <a:lnTo>
                    <a:pt x="302" y="1442"/>
                  </a:lnTo>
                  <a:lnTo>
                    <a:pt x="390" y="1502"/>
                  </a:lnTo>
                  <a:lnTo>
                    <a:pt x="486" y="1558"/>
                  </a:lnTo>
                  <a:lnTo>
                    <a:pt x="592" y="1612"/>
                  </a:lnTo>
                  <a:lnTo>
                    <a:pt x="706" y="1660"/>
                  </a:lnTo>
                  <a:lnTo>
                    <a:pt x="828" y="1706"/>
                  </a:lnTo>
                  <a:lnTo>
                    <a:pt x="956" y="1746"/>
                  </a:lnTo>
                  <a:lnTo>
                    <a:pt x="1092" y="1782"/>
                  </a:lnTo>
                  <a:lnTo>
                    <a:pt x="1234" y="1814"/>
                  </a:lnTo>
                  <a:lnTo>
                    <a:pt x="1382" y="1840"/>
                  </a:lnTo>
                  <a:lnTo>
                    <a:pt x="1534" y="1860"/>
                  </a:lnTo>
                  <a:lnTo>
                    <a:pt x="1692" y="1876"/>
                  </a:lnTo>
                  <a:lnTo>
                    <a:pt x="1854" y="1884"/>
                  </a:lnTo>
                  <a:lnTo>
                    <a:pt x="2020" y="1888"/>
                  </a:lnTo>
                  <a:lnTo>
                    <a:pt x="2186" y="1884"/>
                  </a:lnTo>
                  <a:lnTo>
                    <a:pt x="2348" y="1876"/>
                  </a:lnTo>
                  <a:lnTo>
                    <a:pt x="2506" y="1860"/>
                  </a:lnTo>
                  <a:lnTo>
                    <a:pt x="2658" y="1840"/>
                  </a:lnTo>
                  <a:lnTo>
                    <a:pt x="2806" y="1814"/>
                  </a:lnTo>
                  <a:lnTo>
                    <a:pt x="2948" y="1782"/>
                  </a:lnTo>
                  <a:lnTo>
                    <a:pt x="3084" y="1746"/>
                  </a:lnTo>
                  <a:lnTo>
                    <a:pt x="3212" y="1706"/>
                  </a:lnTo>
                  <a:lnTo>
                    <a:pt x="3334" y="1660"/>
                  </a:lnTo>
                  <a:lnTo>
                    <a:pt x="3448" y="1612"/>
                  </a:lnTo>
                  <a:lnTo>
                    <a:pt x="3554" y="1558"/>
                  </a:lnTo>
                  <a:lnTo>
                    <a:pt x="3650" y="1502"/>
                  </a:lnTo>
                  <a:lnTo>
                    <a:pt x="3738" y="1442"/>
                  </a:lnTo>
                  <a:lnTo>
                    <a:pt x="3814" y="1378"/>
                  </a:lnTo>
                  <a:lnTo>
                    <a:pt x="3882" y="1312"/>
                  </a:lnTo>
                  <a:lnTo>
                    <a:pt x="3938" y="1242"/>
                  </a:lnTo>
                  <a:lnTo>
                    <a:pt x="3982" y="1170"/>
                  </a:lnTo>
                  <a:lnTo>
                    <a:pt x="4014" y="1098"/>
                  </a:lnTo>
                  <a:lnTo>
                    <a:pt x="4034" y="1022"/>
                  </a:lnTo>
                  <a:lnTo>
                    <a:pt x="4040" y="944"/>
                  </a:lnTo>
                  <a:lnTo>
                    <a:pt x="4034" y="866"/>
                  </a:lnTo>
                  <a:lnTo>
                    <a:pt x="4014" y="790"/>
                  </a:lnTo>
                  <a:lnTo>
                    <a:pt x="3982" y="718"/>
                  </a:lnTo>
                  <a:lnTo>
                    <a:pt x="3938" y="646"/>
                  </a:lnTo>
                  <a:lnTo>
                    <a:pt x="3882" y="576"/>
                  </a:lnTo>
                  <a:lnTo>
                    <a:pt x="3814" y="510"/>
                  </a:lnTo>
                  <a:lnTo>
                    <a:pt x="3738" y="446"/>
                  </a:lnTo>
                  <a:lnTo>
                    <a:pt x="3650" y="386"/>
                  </a:lnTo>
                  <a:lnTo>
                    <a:pt x="3554" y="330"/>
                  </a:lnTo>
                  <a:lnTo>
                    <a:pt x="3448" y="276"/>
                  </a:lnTo>
                  <a:lnTo>
                    <a:pt x="3334" y="228"/>
                  </a:lnTo>
                  <a:lnTo>
                    <a:pt x="3212" y="182"/>
                  </a:lnTo>
                  <a:lnTo>
                    <a:pt x="3084" y="142"/>
                  </a:lnTo>
                  <a:lnTo>
                    <a:pt x="2948" y="106"/>
                  </a:lnTo>
                  <a:lnTo>
                    <a:pt x="2806" y="74"/>
                  </a:lnTo>
                  <a:lnTo>
                    <a:pt x="2658" y="48"/>
                  </a:lnTo>
                  <a:lnTo>
                    <a:pt x="2506" y="28"/>
                  </a:lnTo>
                  <a:lnTo>
                    <a:pt x="2348" y="12"/>
                  </a:lnTo>
                  <a:lnTo>
                    <a:pt x="2186" y="4"/>
                  </a:lnTo>
                  <a:lnTo>
                    <a:pt x="2020" y="0"/>
                  </a:lnTo>
                  <a:close/>
                  <a:moveTo>
                    <a:pt x="1922" y="1748"/>
                  </a:moveTo>
                  <a:lnTo>
                    <a:pt x="1762" y="1746"/>
                  </a:lnTo>
                  <a:lnTo>
                    <a:pt x="1606" y="1736"/>
                  </a:lnTo>
                  <a:lnTo>
                    <a:pt x="1454" y="1722"/>
                  </a:lnTo>
                  <a:lnTo>
                    <a:pt x="1306" y="1702"/>
                  </a:lnTo>
                  <a:lnTo>
                    <a:pt x="1164" y="1678"/>
                  </a:lnTo>
                  <a:lnTo>
                    <a:pt x="1028" y="1648"/>
                  </a:lnTo>
                  <a:lnTo>
                    <a:pt x="898" y="1614"/>
                  </a:lnTo>
                  <a:lnTo>
                    <a:pt x="776" y="1576"/>
                  </a:lnTo>
                  <a:lnTo>
                    <a:pt x="662" y="1532"/>
                  </a:lnTo>
                  <a:lnTo>
                    <a:pt x="554" y="1486"/>
                  </a:lnTo>
                  <a:lnTo>
                    <a:pt x="458" y="1436"/>
                  </a:lnTo>
                  <a:lnTo>
                    <a:pt x="370" y="1382"/>
                  </a:lnTo>
                  <a:lnTo>
                    <a:pt x="292" y="1326"/>
                  </a:lnTo>
                  <a:lnTo>
                    <a:pt x="224" y="1266"/>
                  </a:lnTo>
                  <a:lnTo>
                    <a:pt x="166" y="1204"/>
                  </a:lnTo>
                  <a:lnTo>
                    <a:pt x="122" y="1140"/>
                  </a:lnTo>
                  <a:lnTo>
                    <a:pt x="88" y="1074"/>
                  </a:lnTo>
                  <a:lnTo>
                    <a:pt x="68" y="1004"/>
                  </a:lnTo>
                  <a:lnTo>
                    <a:pt x="62" y="934"/>
                  </a:lnTo>
                  <a:lnTo>
                    <a:pt x="68" y="864"/>
                  </a:lnTo>
                  <a:lnTo>
                    <a:pt x="88" y="796"/>
                  </a:lnTo>
                  <a:lnTo>
                    <a:pt x="122" y="730"/>
                  </a:lnTo>
                  <a:lnTo>
                    <a:pt x="166" y="664"/>
                  </a:lnTo>
                  <a:lnTo>
                    <a:pt x="224" y="602"/>
                  </a:lnTo>
                  <a:lnTo>
                    <a:pt x="292" y="544"/>
                  </a:lnTo>
                  <a:lnTo>
                    <a:pt x="370" y="486"/>
                  </a:lnTo>
                  <a:lnTo>
                    <a:pt x="458" y="434"/>
                  </a:lnTo>
                  <a:lnTo>
                    <a:pt x="554" y="382"/>
                  </a:lnTo>
                  <a:lnTo>
                    <a:pt x="662" y="336"/>
                  </a:lnTo>
                  <a:lnTo>
                    <a:pt x="776" y="294"/>
                  </a:lnTo>
                  <a:lnTo>
                    <a:pt x="898" y="256"/>
                  </a:lnTo>
                  <a:lnTo>
                    <a:pt x="1028" y="222"/>
                  </a:lnTo>
                  <a:lnTo>
                    <a:pt x="1164" y="192"/>
                  </a:lnTo>
                  <a:lnTo>
                    <a:pt x="1306" y="166"/>
                  </a:lnTo>
                  <a:lnTo>
                    <a:pt x="1454" y="148"/>
                  </a:lnTo>
                  <a:lnTo>
                    <a:pt x="1606" y="132"/>
                  </a:lnTo>
                  <a:lnTo>
                    <a:pt x="1762" y="124"/>
                  </a:lnTo>
                  <a:lnTo>
                    <a:pt x="1922" y="120"/>
                  </a:lnTo>
                  <a:lnTo>
                    <a:pt x="2084" y="124"/>
                  </a:lnTo>
                  <a:lnTo>
                    <a:pt x="2240" y="132"/>
                  </a:lnTo>
                  <a:lnTo>
                    <a:pt x="2392" y="148"/>
                  </a:lnTo>
                  <a:lnTo>
                    <a:pt x="2540" y="166"/>
                  </a:lnTo>
                  <a:lnTo>
                    <a:pt x="2682" y="192"/>
                  </a:lnTo>
                  <a:lnTo>
                    <a:pt x="2818" y="222"/>
                  </a:lnTo>
                  <a:lnTo>
                    <a:pt x="2948" y="256"/>
                  </a:lnTo>
                  <a:lnTo>
                    <a:pt x="3070" y="294"/>
                  </a:lnTo>
                  <a:lnTo>
                    <a:pt x="3184" y="336"/>
                  </a:lnTo>
                  <a:lnTo>
                    <a:pt x="3292" y="382"/>
                  </a:lnTo>
                  <a:lnTo>
                    <a:pt x="3388" y="434"/>
                  </a:lnTo>
                  <a:lnTo>
                    <a:pt x="3476" y="486"/>
                  </a:lnTo>
                  <a:lnTo>
                    <a:pt x="3554" y="544"/>
                  </a:lnTo>
                  <a:lnTo>
                    <a:pt x="3622" y="602"/>
                  </a:lnTo>
                  <a:lnTo>
                    <a:pt x="3680" y="664"/>
                  </a:lnTo>
                  <a:lnTo>
                    <a:pt x="3724" y="730"/>
                  </a:lnTo>
                  <a:lnTo>
                    <a:pt x="3758" y="796"/>
                  </a:lnTo>
                  <a:lnTo>
                    <a:pt x="3778" y="864"/>
                  </a:lnTo>
                  <a:lnTo>
                    <a:pt x="3784" y="934"/>
                  </a:lnTo>
                  <a:lnTo>
                    <a:pt x="3778" y="1004"/>
                  </a:lnTo>
                  <a:lnTo>
                    <a:pt x="3758" y="1074"/>
                  </a:lnTo>
                  <a:lnTo>
                    <a:pt x="3724" y="1140"/>
                  </a:lnTo>
                  <a:lnTo>
                    <a:pt x="3680" y="1204"/>
                  </a:lnTo>
                  <a:lnTo>
                    <a:pt x="3622" y="1266"/>
                  </a:lnTo>
                  <a:lnTo>
                    <a:pt x="3554" y="1326"/>
                  </a:lnTo>
                  <a:lnTo>
                    <a:pt x="3476" y="1382"/>
                  </a:lnTo>
                  <a:lnTo>
                    <a:pt x="3388" y="1436"/>
                  </a:lnTo>
                  <a:lnTo>
                    <a:pt x="3292" y="1486"/>
                  </a:lnTo>
                  <a:lnTo>
                    <a:pt x="3184" y="1532"/>
                  </a:lnTo>
                  <a:lnTo>
                    <a:pt x="3070" y="1576"/>
                  </a:lnTo>
                  <a:lnTo>
                    <a:pt x="2948" y="1614"/>
                  </a:lnTo>
                  <a:lnTo>
                    <a:pt x="2818" y="1648"/>
                  </a:lnTo>
                  <a:lnTo>
                    <a:pt x="2682" y="1678"/>
                  </a:lnTo>
                  <a:lnTo>
                    <a:pt x="2540" y="1702"/>
                  </a:lnTo>
                  <a:lnTo>
                    <a:pt x="2392" y="1722"/>
                  </a:lnTo>
                  <a:lnTo>
                    <a:pt x="2240" y="1736"/>
                  </a:lnTo>
                  <a:lnTo>
                    <a:pt x="2084" y="1746"/>
                  </a:lnTo>
                  <a:lnTo>
                    <a:pt x="1922" y="1748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42353"/>
                    <a:invGamma/>
                    <a:alpha val="36000"/>
                  </a:schemeClr>
                </a:gs>
                <a:gs pos="100000">
                  <a:schemeClr val="bg2"/>
                </a:gs>
              </a:gsLst>
              <a:lin ang="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02405" name="Oval 5"/>
            <p:cNvSpPr>
              <a:spLocks noChangeArrowheads="1"/>
            </p:cNvSpPr>
            <p:nvPr/>
          </p:nvSpPr>
          <p:spPr bwMode="auto">
            <a:xfrm rot="-1543677">
              <a:off x="2784" y="1680"/>
              <a:ext cx="672" cy="192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84A5CA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02406" name="Oval 6"/>
            <p:cNvSpPr>
              <a:spLocks noChangeArrowheads="1"/>
            </p:cNvSpPr>
            <p:nvPr/>
          </p:nvSpPr>
          <p:spPr bwMode="auto">
            <a:xfrm rot="-1543677">
              <a:off x="4416" y="1824"/>
              <a:ext cx="672" cy="192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84A5CA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02407" name="Oval 7"/>
            <p:cNvSpPr>
              <a:spLocks noChangeArrowheads="1"/>
            </p:cNvSpPr>
            <p:nvPr/>
          </p:nvSpPr>
          <p:spPr bwMode="auto">
            <a:xfrm rot="-1543677">
              <a:off x="1872" y="3456"/>
              <a:ext cx="672" cy="192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84A5CA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02408" name="Oval 8"/>
            <p:cNvSpPr>
              <a:spLocks noChangeArrowheads="1"/>
            </p:cNvSpPr>
            <p:nvPr/>
          </p:nvSpPr>
          <p:spPr bwMode="auto">
            <a:xfrm rot="-1543677">
              <a:off x="3456" y="3104"/>
              <a:ext cx="672" cy="192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84A5CA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02409" name="Oval 9"/>
            <p:cNvSpPr>
              <a:spLocks noChangeArrowheads="1"/>
            </p:cNvSpPr>
            <p:nvPr/>
          </p:nvSpPr>
          <p:spPr bwMode="auto">
            <a:xfrm rot="-1543677">
              <a:off x="1344" y="2544"/>
              <a:ext cx="672" cy="192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84A5CA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02410" name="Oval 10"/>
            <p:cNvSpPr>
              <a:spLocks noChangeArrowheads="1"/>
            </p:cNvSpPr>
            <p:nvPr/>
          </p:nvSpPr>
          <p:spPr bwMode="gray">
            <a:xfrm>
              <a:off x="2407" y="1296"/>
              <a:ext cx="720" cy="694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34510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ko-KR" altLang="ko-KR"/>
            </a:p>
          </p:txBody>
        </p:sp>
        <p:sp>
          <p:nvSpPr>
            <p:cNvPr id="102411" name="Oval 11"/>
            <p:cNvSpPr>
              <a:spLocks noChangeArrowheads="1"/>
            </p:cNvSpPr>
            <p:nvPr/>
          </p:nvSpPr>
          <p:spPr bwMode="gray">
            <a:xfrm>
              <a:off x="999" y="2126"/>
              <a:ext cx="719" cy="69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31373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ko-KR" altLang="ko-KR"/>
            </a:p>
          </p:txBody>
        </p:sp>
        <p:sp>
          <p:nvSpPr>
            <p:cNvPr id="102412" name="Oval 12"/>
            <p:cNvSpPr>
              <a:spLocks noChangeArrowheads="1"/>
            </p:cNvSpPr>
            <p:nvPr/>
          </p:nvSpPr>
          <p:spPr bwMode="gray">
            <a:xfrm>
              <a:off x="1493" y="3050"/>
              <a:ext cx="719" cy="694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35686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ko-KR" altLang="ko-KR"/>
            </a:p>
          </p:txBody>
        </p:sp>
        <p:sp>
          <p:nvSpPr>
            <p:cNvPr id="102413" name="Oval 13"/>
            <p:cNvSpPr>
              <a:spLocks noChangeArrowheads="1"/>
            </p:cNvSpPr>
            <p:nvPr/>
          </p:nvSpPr>
          <p:spPr bwMode="gray">
            <a:xfrm>
              <a:off x="3048" y="2707"/>
              <a:ext cx="719" cy="694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35686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ko-KR" altLang="ko-KR"/>
            </a:p>
          </p:txBody>
        </p:sp>
        <p:sp>
          <p:nvSpPr>
            <p:cNvPr id="102414" name="Oval 14"/>
            <p:cNvSpPr>
              <a:spLocks noChangeArrowheads="1"/>
            </p:cNvSpPr>
            <p:nvPr/>
          </p:nvSpPr>
          <p:spPr bwMode="gray">
            <a:xfrm>
              <a:off x="4072" y="1420"/>
              <a:ext cx="680" cy="695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34510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ko-KR" altLang="ko-KR" b="1"/>
            </a:p>
          </p:txBody>
        </p:sp>
        <p:sp>
          <p:nvSpPr>
            <p:cNvPr id="102415" name="Text Box 15"/>
            <p:cNvSpPr txBox="1">
              <a:spLocks noChangeArrowheads="1"/>
            </p:cNvSpPr>
            <p:nvPr/>
          </p:nvSpPr>
          <p:spPr bwMode="white">
            <a:xfrm>
              <a:off x="1127" y="2375"/>
              <a:ext cx="463" cy="2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ko-KR" b="1">
                  <a:solidFill>
                    <a:schemeClr val="bg1"/>
                  </a:solidFill>
                  <a:latin typeface="Verdana" pitchFamily="34" charset="0"/>
                  <a:ea typeface="굴림" charset="-127"/>
                </a:rPr>
                <a:t>Text</a:t>
              </a:r>
            </a:p>
          </p:txBody>
        </p:sp>
        <p:sp>
          <p:nvSpPr>
            <p:cNvPr id="102416" name="Text Box 16"/>
            <p:cNvSpPr txBox="1">
              <a:spLocks noChangeArrowheads="1"/>
            </p:cNvSpPr>
            <p:nvPr/>
          </p:nvSpPr>
          <p:spPr bwMode="white">
            <a:xfrm>
              <a:off x="2578" y="1545"/>
              <a:ext cx="464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ko-KR" b="1">
                  <a:solidFill>
                    <a:schemeClr val="bg1"/>
                  </a:solidFill>
                  <a:latin typeface="Verdana" pitchFamily="34" charset="0"/>
                  <a:ea typeface="굴림" charset="-127"/>
                </a:rPr>
                <a:t>Text</a:t>
              </a:r>
            </a:p>
          </p:txBody>
        </p:sp>
        <p:sp>
          <p:nvSpPr>
            <p:cNvPr id="102417" name="Text Box 17"/>
            <p:cNvSpPr txBox="1">
              <a:spLocks noChangeArrowheads="1"/>
            </p:cNvSpPr>
            <p:nvPr/>
          </p:nvSpPr>
          <p:spPr bwMode="white">
            <a:xfrm>
              <a:off x="4222" y="1696"/>
              <a:ext cx="464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ko-KR" b="1">
                  <a:solidFill>
                    <a:schemeClr val="bg1"/>
                  </a:solidFill>
                  <a:latin typeface="Verdana" pitchFamily="34" charset="0"/>
                  <a:ea typeface="굴림" charset="-127"/>
                </a:rPr>
                <a:t>Text</a:t>
              </a:r>
            </a:p>
          </p:txBody>
        </p:sp>
        <p:sp>
          <p:nvSpPr>
            <p:cNvPr id="102418" name="Text Box 18"/>
            <p:cNvSpPr txBox="1">
              <a:spLocks noChangeArrowheads="1"/>
            </p:cNvSpPr>
            <p:nvPr/>
          </p:nvSpPr>
          <p:spPr bwMode="white">
            <a:xfrm>
              <a:off x="3219" y="2956"/>
              <a:ext cx="464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ko-KR" b="1">
                  <a:solidFill>
                    <a:schemeClr val="bg1"/>
                  </a:solidFill>
                  <a:latin typeface="Verdana" pitchFamily="34" charset="0"/>
                  <a:ea typeface="굴림" charset="-127"/>
                </a:rPr>
                <a:t>Text</a:t>
              </a:r>
            </a:p>
          </p:txBody>
        </p:sp>
        <p:sp>
          <p:nvSpPr>
            <p:cNvPr id="102419" name="Text Box 19"/>
            <p:cNvSpPr txBox="1">
              <a:spLocks noChangeArrowheads="1"/>
            </p:cNvSpPr>
            <p:nvPr/>
          </p:nvSpPr>
          <p:spPr bwMode="white">
            <a:xfrm>
              <a:off x="1638" y="3295"/>
              <a:ext cx="463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ko-KR" b="1">
                  <a:solidFill>
                    <a:schemeClr val="bg1"/>
                  </a:solidFill>
                  <a:latin typeface="Verdana" pitchFamily="34" charset="0"/>
                  <a:ea typeface="굴림" charset="-127"/>
                </a:rPr>
                <a:t>Text</a:t>
              </a:r>
            </a:p>
          </p:txBody>
        </p:sp>
        <p:sp>
          <p:nvSpPr>
            <p:cNvPr id="102420" name="Text Box 20"/>
            <p:cNvSpPr txBox="1">
              <a:spLocks noChangeArrowheads="1"/>
            </p:cNvSpPr>
            <p:nvPr/>
          </p:nvSpPr>
          <p:spPr bwMode="auto">
            <a:xfrm>
              <a:off x="2160" y="2304"/>
              <a:ext cx="1452" cy="3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altLang="ko-KR" sz="2800" b="1">
                  <a:ea typeface="굴림" charset="-127"/>
                </a:rPr>
                <a:t>Cycle name</a:t>
              </a:r>
            </a:p>
          </p:txBody>
        </p:sp>
        <p:sp>
          <p:nvSpPr>
            <p:cNvPr id="102421" name="Line 21"/>
            <p:cNvSpPr>
              <a:spLocks noChangeShapeType="1"/>
            </p:cNvSpPr>
            <p:nvPr/>
          </p:nvSpPr>
          <p:spPr bwMode="black">
            <a:xfrm>
              <a:off x="1639" y="1545"/>
              <a:ext cx="1025" cy="7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cxnSp>
          <p:nvCxnSpPr>
            <p:cNvPr id="102422" name="AutoShape 22"/>
            <p:cNvCxnSpPr>
              <a:cxnSpLocks noChangeShapeType="1"/>
            </p:cNvCxnSpPr>
            <p:nvPr/>
          </p:nvCxnSpPr>
          <p:spPr bwMode="black">
            <a:xfrm flipH="1">
              <a:off x="559" y="1545"/>
              <a:ext cx="1087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102423" name="Text Box 23"/>
            <p:cNvSpPr txBox="1">
              <a:spLocks noChangeArrowheads="1"/>
            </p:cNvSpPr>
            <p:nvPr/>
          </p:nvSpPr>
          <p:spPr bwMode="auto">
            <a:xfrm>
              <a:off x="480" y="1296"/>
              <a:ext cx="1296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ko-KR" b="1">
                  <a:latin typeface="Verdana" pitchFamily="34" charset="0"/>
                  <a:ea typeface="굴림" charset="-127"/>
                </a:rPr>
                <a:t>Add Your Text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바닥글 개체 틀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ko-KR"/>
              <a:t>www.themegallery.com</a:t>
            </a:r>
          </a:p>
        </p:txBody>
      </p:sp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굴림" charset="-127"/>
              </a:rPr>
              <a:t>Diagram</a:t>
            </a:r>
            <a:endParaRPr lang="en-US" altLang="ko-KR" sz="1800">
              <a:ea typeface="굴림" charset="-127"/>
            </a:endParaRPr>
          </a:p>
        </p:txBody>
      </p:sp>
      <p:grpSp>
        <p:nvGrpSpPr>
          <p:cNvPr id="73731" name="Group 3"/>
          <p:cNvGrpSpPr>
            <a:grpSpLocks/>
          </p:cNvGrpSpPr>
          <p:nvPr/>
        </p:nvGrpSpPr>
        <p:grpSpPr bwMode="auto">
          <a:xfrm>
            <a:off x="1295400" y="1600200"/>
            <a:ext cx="6477000" cy="4124325"/>
            <a:chOff x="624" y="967"/>
            <a:chExt cx="4416" cy="2735"/>
          </a:xfrm>
        </p:grpSpPr>
        <p:sp>
          <p:nvSpPr>
            <p:cNvPr id="73732" name="AutoShape 4"/>
            <p:cNvSpPr>
              <a:spLocks noChangeArrowheads="1"/>
            </p:cNvSpPr>
            <p:nvPr/>
          </p:nvSpPr>
          <p:spPr bwMode="gray">
            <a:xfrm>
              <a:off x="2304" y="2496"/>
              <a:ext cx="1056" cy="384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73733" name="AutoShape 5"/>
            <p:cNvSpPr>
              <a:spLocks noChangeArrowheads="1"/>
            </p:cNvSpPr>
            <p:nvPr/>
          </p:nvSpPr>
          <p:spPr bwMode="gray">
            <a:xfrm>
              <a:off x="2304" y="2160"/>
              <a:ext cx="1056" cy="384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73734" name="AutoShape 6"/>
            <p:cNvSpPr>
              <a:spLocks noChangeArrowheads="1"/>
            </p:cNvSpPr>
            <p:nvPr/>
          </p:nvSpPr>
          <p:spPr bwMode="gray">
            <a:xfrm>
              <a:off x="2304" y="1824"/>
              <a:ext cx="1056" cy="384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73735" name="Text Box 7"/>
            <p:cNvSpPr txBox="1">
              <a:spLocks noChangeArrowheads="1"/>
            </p:cNvSpPr>
            <p:nvPr/>
          </p:nvSpPr>
          <p:spPr bwMode="gray">
            <a:xfrm>
              <a:off x="2619" y="1969"/>
              <a:ext cx="446" cy="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ko-KR" b="1">
                  <a:solidFill>
                    <a:schemeClr val="bg1"/>
                  </a:solidFill>
                  <a:ea typeface="굴림" charset="-127"/>
                </a:rPr>
                <a:t>Text</a:t>
              </a:r>
            </a:p>
          </p:txBody>
        </p:sp>
        <p:sp>
          <p:nvSpPr>
            <p:cNvPr id="73736" name="Text Box 8"/>
            <p:cNvSpPr txBox="1">
              <a:spLocks noChangeArrowheads="1"/>
            </p:cNvSpPr>
            <p:nvPr/>
          </p:nvSpPr>
          <p:spPr bwMode="gray">
            <a:xfrm>
              <a:off x="2619" y="2305"/>
              <a:ext cx="446" cy="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ko-KR" b="1">
                  <a:solidFill>
                    <a:schemeClr val="bg1"/>
                  </a:solidFill>
                  <a:ea typeface="굴림" charset="-127"/>
                </a:rPr>
                <a:t>Text</a:t>
              </a:r>
            </a:p>
          </p:txBody>
        </p:sp>
        <p:sp>
          <p:nvSpPr>
            <p:cNvPr id="73737" name="Text Box 9"/>
            <p:cNvSpPr txBox="1">
              <a:spLocks noChangeArrowheads="1"/>
            </p:cNvSpPr>
            <p:nvPr/>
          </p:nvSpPr>
          <p:spPr bwMode="gray">
            <a:xfrm>
              <a:off x="2619" y="2641"/>
              <a:ext cx="446" cy="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ko-KR" b="1">
                  <a:solidFill>
                    <a:schemeClr val="bg1"/>
                  </a:solidFill>
                  <a:ea typeface="굴림" charset="-127"/>
                </a:rPr>
                <a:t>Text</a:t>
              </a:r>
            </a:p>
          </p:txBody>
        </p:sp>
        <p:sp>
          <p:nvSpPr>
            <p:cNvPr id="73738" name="AutoShape 10"/>
            <p:cNvSpPr>
              <a:spLocks noChangeArrowheads="1"/>
            </p:cNvSpPr>
            <p:nvPr/>
          </p:nvSpPr>
          <p:spPr bwMode="gray">
            <a:xfrm>
              <a:off x="1872" y="1680"/>
              <a:ext cx="336" cy="1296"/>
            </a:xfrm>
            <a:prstGeom prst="leftArrow">
              <a:avLst>
                <a:gd name="adj1" fmla="val 65583"/>
                <a:gd name="adj2" fmla="val 65181"/>
              </a:avLst>
            </a:pr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  <a:alpha val="12000"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73739" name="AutoShape 11"/>
            <p:cNvSpPr>
              <a:spLocks noChangeArrowheads="1"/>
            </p:cNvSpPr>
            <p:nvPr/>
          </p:nvSpPr>
          <p:spPr bwMode="auto">
            <a:xfrm>
              <a:off x="624" y="1344"/>
              <a:ext cx="1152" cy="1968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ko-KR" altLang="ko-KR">
                <a:latin typeface="Verdana" pitchFamily="34" charset="0"/>
              </a:endParaRPr>
            </a:p>
          </p:txBody>
        </p:sp>
        <p:sp>
          <p:nvSpPr>
            <p:cNvPr id="73740" name="Text Box 12"/>
            <p:cNvSpPr txBox="1">
              <a:spLocks noChangeArrowheads="1"/>
            </p:cNvSpPr>
            <p:nvPr/>
          </p:nvSpPr>
          <p:spPr bwMode="auto">
            <a:xfrm>
              <a:off x="672" y="1488"/>
              <a:ext cx="1056" cy="1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altLang="ko-KR" b="1">
                  <a:solidFill>
                    <a:srgbClr val="001D3A"/>
                  </a:solidFill>
                  <a:latin typeface="Verdana" pitchFamily="34" charset="0"/>
                  <a:ea typeface="굴림" charset="-127"/>
                </a:rPr>
                <a:t>Add Your</a:t>
              </a:r>
            </a:p>
            <a:p>
              <a:pPr algn="ctr" eaLnBrk="0" hangingPunct="0"/>
              <a:r>
                <a:rPr lang="en-US" altLang="ko-KR" b="1">
                  <a:solidFill>
                    <a:srgbClr val="001D3A"/>
                  </a:solidFill>
                  <a:latin typeface="Verdana" pitchFamily="34" charset="0"/>
                  <a:ea typeface="굴림" charset="-127"/>
                </a:rPr>
                <a:t>Title Text</a:t>
              </a:r>
            </a:p>
            <a:p>
              <a:pPr algn="ctr" eaLnBrk="0" hangingPunct="0"/>
              <a:endParaRPr lang="en-US" altLang="ko-KR">
                <a:solidFill>
                  <a:srgbClr val="001D3A"/>
                </a:solidFill>
                <a:latin typeface="Verdana" pitchFamily="34" charset="0"/>
                <a:ea typeface="굴림" charset="-127"/>
              </a:endParaRPr>
            </a:p>
            <a:p>
              <a:pPr algn="ctr" eaLnBrk="0" hangingPunct="0">
                <a:buSzPct val="60000"/>
                <a:buFontTx/>
                <a:buChar char="•"/>
              </a:pPr>
              <a:r>
                <a:rPr lang="en-US" altLang="ko-KR" sz="1400">
                  <a:solidFill>
                    <a:srgbClr val="001D3A"/>
                  </a:solidFill>
                  <a:latin typeface="Verdana" pitchFamily="34" charset="0"/>
                  <a:ea typeface="굴림" charset="-127"/>
                </a:rPr>
                <a:t>Text 1</a:t>
              </a:r>
            </a:p>
            <a:p>
              <a:pPr algn="ctr" eaLnBrk="0" hangingPunct="0">
                <a:buSzPct val="60000"/>
                <a:buFontTx/>
                <a:buChar char="•"/>
              </a:pPr>
              <a:r>
                <a:rPr lang="en-US" altLang="ko-KR" sz="1400">
                  <a:solidFill>
                    <a:srgbClr val="001D3A"/>
                  </a:solidFill>
                  <a:latin typeface="Verdana" pitchFamily="34" charset="0"/>
                  <a:ea typeface="굴림" charset="-127"/>
                </a:rPr>
                <a:t>Text 2</a:t>
              </a:r>
            </a:p>
            <a:p>
              <a:pPr algn="ctr" eaLnBrk="0" hangingPunct="0">
                <a:buSzPct val="60000"/>
                <a:buFontTx/>
                <a:buChar char="•"/>
              </a:pPr>
              <a:r>
                <a:rPr lang="en-US" altLang="ko-KR" sz="1400">
                  <a:solidFill>
                    <a:srgbClr val="001D3A"/>
                  </a:solidFill>
                  <a:latin typeface="Verdana" pitchFamily="34" charset="0"/>
                  <a:ea typeface="굴림" charset="-127"/>
                </a:rPr>
                <a:t>Text 3</a:t>
              </a:r>
            </a:p>
            <a:p>
              <a:pPr algn="ctr" eaLnBrk="0" hangingPunct="0">
                <a:buSzPct val="60000"/>
                <a:buFontTx/>
                <a:buChar char="•"/>
              </a:pPr>
              <a:r>
                <a:rPr lang="en-US" altLang="ko-KR" sz="1400">
                  <a:solidFill>
                    <a:srgbClr val="001D3A"/>
                  </a:solidFill>
                  <a:latin typeface="Verdana" pitchFamily="34" charset="0"/>
                  <a:ea typeface="굴림" charset="-127"/>
                </a:rPr>
                <a:t>Text 4</a:t>
              </a:r>
            </a:p>
            <a:p>
              <a:pPr algn="ctr" eaLnBrk="0" hangingPunct="0">
                <a:buSzPct val="60000"/>
                <a:buFontTx/>
                <a:buChar char="•"/>
              </a:pPr>
              <a:r>
                <a:rPr lang="en-US" altLang="ko-KR" sz="1400">
                  <a:solidFill>
                    <a:srgbClr val="001D3A"/>
                  </a:solidFill>
                  <a:latin typeface="Verdana" pitchFamily="34" charset="0"/>
                  <a:ea typeface="굴림" charset="-127"/>
                </a:rPr>
                <a:t>Text 5</a:t>
              </a:r>
            </a:p>
          </p:txBody>
        </p:sp>
        <p:sp>
          <p:nvSpPr>
            <p:cNvPr id="73741" name="AutoShape 13"/>
            <p:cNvSpPr>
              <a:spLocks noChangeArrowheads="1"/>
            </p:cNvSpPr>
            <p:nvPr/>
          </p:nvSpPr>
          <p:spPr bwMode="auto">
            <a:xfrm>
              <a:off x="3888" y="1344"/>
              <a:ext cx="1152" cy="1968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ko-KR" altLang="ko-KR">
                <a:latin typeface="Verdana" pitchFamily="34" charset="0"/>
              </a:endParaRPr>
            </a:p>
          </p:txBody>
        </p:sp>
        <p:sp>
          <p:nvSpPr>
            <p:cNvPr id="73742" name="Text Box 14"/>
            <p:cNvSpPr txBox="1">
              <a:spLocks noChangeArrowheads="1"/>
            </p:cNvSpPr>
            <p:nvPr/>
          </p:nvSpPr>
          <p:spPr bwMode="auto">
            <a:xfrm>
              <a:off x="3936" y="1488"/>
              <a:ext cx="1056" cy="1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altLang="ko-KR" b="1">
                  <a:solidFill>
                    <a:srgbClr val="001D3A"/>
                  </a:solidFill>
                  <a:latin typeface="Verdana" pitchFamily="34" charset="0"/>
                  <a:ea typeface="굴림" charset="-127"/>
                </a:rPr>
                <a:t>Add Your</a:t>
              </a:r>
            </a:p>
            <a:p>
              <a:pPr algn="ctr" eaLnBrk="0" hangingPunct="0"/>
              <a:r>
                <a:rPr lang="en-US" altLang="ko-KR" b="1">
                  <a:solidFill>
                    <a:srgbClr val="001D3A"/>
                  </a:solidFill>
                  <a:latin typeface="Verdana" pitchFamily="34" charset="0"/>
                  <a:ea typeface="굴림" charset="-127"/>
                </a:rPr>
                <a:t>Title Text</a:t>
              </a:r>
            </a:p>
            <a:p>
              <a:pPr algn="ctr" eaLnBrk="0" hangingPunct="0"/>
              <a:endParaRPr lang="en-US" altLang="ko-KR">
                <a:solidFill>
                  <a:srgbClr val="001D3A"/>
                </a:solidFill>
                <a:latin typeface="Verdana" pitchFamily="34" charset="0"/>
                <a:ea typeface="굴림" charset="-127"/>
              </a:endParaRPr>
            </a:p>
            <a:p>
              <a:pPr algn="ctr" eaLnBrk="0" hangingPunct="0">
                <a:buSzPct val="60000"/>
                <a:buFontTx/>
                <a:buChar char="•"/>
              </a:pPr>
              <a:r>
                <a:rPr lang="en-US" altLang="ko-KR" sz="1400">
                  <a:solidFill>
                    <a:srgbClr val="001D3A"/>
                  </a:solidFill>
                  <a:latin typeface="Verdana" pitchFamily="34" charset="0"/>
                  <a:ea typeface="굴림" charset="-127"/>
                </a:rPr>
                <a:t>Text 1</a:t>
              </a:r>
            </a:p>
            <a:p>
              <a:pPr algn="ctr" eaLnBrk="0" hangingPunct="0">
                <a:buSzPct val="60000"/>
                <a:buFontTx/>
                <a:buChar char="•"/>
              </a:pPr>
              <a:r>
                <a:rPr lang="en-US" altLang="ko-KR" sz="1400">
                  <a:solidFill>
                    <a:srgbClr val="001D3A"/>
                  </a:solidFill>
                  <a:latin typeface="Verdana" pitchFamily="34" charset="0"/>
                  <a:ea typeface="굴림" charset="-127"/>
                </a:rPr>
                <a:t>Text 2</a:t>
              </a:r>
            </a:p>
            <a:p>
              <a:pPr algn="ctr" eaLnBrk="0" hangingPunct="0">
                <a:buSzPct val="60000"/>
                <a:buFontTx/>
                <a:buChar char="•"/>
              </a:pPr>
              <a:r>
                <a:rPr lang="en-US" altLang="ko-KR" sz="1400">
                  <a:solidFill>
                    <a:srgbClr val="001D3A"/>
                  </a:solidFill>
                  <a:latin typeface="Verdana" pitchFamily="34" charset="0"/>
                  <a:ea typeface="굴림" charset="-127"/>
                </a:rPr>
                <a:t>Text 3</a:t>
              </a:r>
            </a:p>
            <a:p>
              <a:pPr algn="ctr" eaLnBrk="0" hangingPunct="0">
                <a:buSzPct val="60000"/>
                <a:buFontTx/>
                <a:buChar char="•"/>
              </a:pPr>
              <a:r>
                <a:rPr lang="en-US" altLang="ko-KR" sz="1400">
                  <a:solidFill>
                    <a:srgbClr val="001D3A"/>
                  </a:solidFill>
                  <a:latin typeface="Verdana" pitchFamily="34" charset="0"/>
                  <a:ea typeface="굴림" charset="-127"/>
                </a:rPr>
                <a:t>Text 4</a:t>
              </a:r>
            </a:p>
            <a:p>
              <a:pPr algn="ctr" eaLnBrk="0" hangingPunct="0">
                <a:buSzPct val="60000"/>
                <a:buFontTx/>
                <a:buChar char="•"/>
              </a:pPr>
              <a:r>
                <a:rPr lang="en-US" altLang="ko-KR" sz="1400">
                  <a:solidFill>
                    <a:srgbClr val="001D3A"/>
                  </a:solidFill>
                  <a:latin typeface="Verdana" pitchFamily="34" charset="0"/>
                  <a:ea typeface="굴림" charset="-127"/>
                </a:rPr>
                <a:t>Text 5</a:t>
              </a:r>
            </a:p>
          </p:txBody>
        </p:sp>
        <p:sp>
          <p:nvSpPr>
            <p:cNvPr id="73743" name="AutoShape 15"/>
            <p:cNvSpPr>
              <a:spLocks noChangeArrowheads="1"/>
            </p:cNvSpPr>
            <p:nvPr/>
          </p:nvSpPr>
          <p:spPr bwMode="gray">
            <a:xfrm>
              <a:off x="3458" y="1680"/>
              <a:ext cx="334" cy="1296"/>
            </a:xfrm>
            <a:prstGeom prst="rightArrow">
              <a:avLst>
                <a:gd name="adj1" fmla="val 67750"/>
                <a:gd name="adj2" fmla="val 66167"/>
              </a:avLst>
            </a:prstGeom>
            <a:gradFill rotWithShape="1">
              <a:gsLst>
                <a:gs pos="0">
                  <a:schemeClr val="bg2">
                    <a:gamma/>
                    <a:shade val="46275"/>
                    <a:invGamma/>
                    <a:alpha val="12000"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73744" name="AutoShape 16"/>
            <p:cNvSpPr>
              <a:spLocks noChangeArrowheads="1"/>
            </p:cNvSpPr>
            <p:nvPr/>
          </p:nvSpPr>
          <p:spPr bwMode="gray">
            <a:xfrm>
              <a:off x="1824" y="967"/>
              <a:ext cx="1920" cy="384"/>
            </a:xfrm>
            <a:prstGeom prst="can">
              <a:avLst>
                <a:gd name="adj" fmla="val 27866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73745" name="AutoShape 17"/>
            <p:cNvSpPr>
              <a:spLocks noChangeArrowheads="1"/>
            </p:cNvSpPr>
            <p:nvPr/>
          </p:nvSpPr>
          <p:spPr bwMode="gray">
            <a:xfrm>
              <a:off x="2283" y="1440"/>
              <a:ext cx="1104" cy="336"/>
            </a:xfrm>
            <a:prstGeom prst="upArrow">
              <a:avLst>
                <a:gd name="adj1" fmla="val 68380"/>
                <a:gd name="adj2" fmla="val 70833"/>
              </a:avLst>
            </a:pr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63529"/>
                    <a:invGamma/>
                    <a:alpha val="1200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73746" name="Text Box 18"/>
            <p:cNvSpPr txBox="1">
              <a:spLocks noChangeArrowheads="1"/>
            </p:cNvSpPr>
            <p:nvPr/>
          </p:nvSpPr>
          <p:spPr bwMode="gray">
            <a:xfrm>
              <a:off x="2604" y="1107"/>
              <a:ext cx="446" cy="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ko-KR" b="1">
                  <a:solidFill>
                    <a:schemeClr val="bg1"/>
                  </a:solidFill>
                  <a:ea typeface="굴림" charset="-127"/>
                </a:rPr>
                <a:t>Text</a:t>
              </a:r>
            </a:p>
          </p:txBody>
        </p:sp>
        <p:sp>
          <p:nvSpPr>
            <p:cNvPr id="73747" name="AutoShape 19"/>
            <p:cNvSpPr>
              <a:spLocks noChangeArrowheads="1"/>
            </p:cNvSpPr>
            <p:nvPr/>
          </p:nvSpPr>
          <p:spPr bwMode="gray">
            <a:xfrm>
              <a:off x="1872" y="3312"/>
              <a:ext cx="1920" cy="384"/>
            </a:xfrm>
            <a:prstGeom prst="can">
              <a:avLst>
                <a:gd name="adj" fmla="val 32032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73748" name="Text Box 20"/>
            <p:cNvSpPr txBox="1">
              <a:spLocks noChangeArrowheads="1"/>
            </p:cNvSpPr>
            <p:nvPr/>
          </p:nvSpPr>
          <p:spPr bwMode="gray">
            <a:xfrm>
              <a:off x="2604" y="3459"/>
              <a:ext cx="446" cy="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ko-KR" b="1">
                  <a:solidFill>
                    <a:schemeClr val="bg1"/>
                  </a:solidFill>
                  <a:ea typeface="굴림" charset="-127"/>
                </a:rPr>
                <a:t>Text</a:t>
              </a:r>
            </a:p>
          </p:txBody>
        </p:sp>
        <p:sp>
          <p:nvSpPr>
            <p:cNvPr id="73749" name="AutoShape 21"/>
            <p:cNvSpPr>
              <a:spLocks noChangeArrowheads="1"/>
            </p:cNvSpPr>
            <p:nvPr/>
          </p:nvSpPr>
          <p:spPr bwMode="gray">
            <a:xfrm>
              <a:off x="2269" y="2928"/>
              <a:ext cx="1106" cy="331"/>
            </a:xfrm>
            <a:prstGeom prst="downArrow">
              <a:avLst>
                <a:gd name="adj1" fmla="val 67093"/>
                <a:gd name="adj2" fmla="val 64051"/>
              </a:avLst>
            </a:prstGeom>
            <a:gradFill rotWithShape="1">
              <a:gsLst>
                <a:gs pos="0">
                  <a:schemeClr val="bg2">
                    <a:gamma/>
                    <a:tint val="63529"/>
                    <a:invGamma/>
                    <a:alpha val="12000"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바닥글 개체 틀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ko-KR"/>
              <a:t>www.themegallery.com</a:t>
            </a:r>
          </a:p>
        </p:txBody>
      </p:sp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굴림" charset="-127"/>
              </a:rPr>
              <a:t>Diagram</a:t>
            </a:r>
            <a:endParaRPr lang="en-US" altLang="ko-KR" sz="1800">
              <a:ea typeface="굴림" charset="-127"/>
            </a:endParaRPr>
          </a:p>
        </p:txBody>
      </p:sp>
      <p:grpSp>
        <p:nvGrpSpPr>
          <p:cNvPr id="74755" name="Group 3"/>
          <p:cNvGrpSpPr>
            <a:grpSpLocks/>
          </p:cNvGrpSpPr>
          <p:nvPr/>
        </p:nvGrpSpPr>
        <p:grpSpPr bwMode="auto">
          <a:xfrm>
            <a:off x="1143000" y="1905000"/>
            <a:ext cx="6705600" cy="3352800"/>
            <a:chOff x="528" y="1248"/>
            <a:chExt cx="4656" cy="2256"/>
          </a:xfrm>
        </p:grpSpPr>
        <p:grpSp>
          <p:nvGrpSpPr>
            <p:cNvPr id="74756" name="Group 4"/>
            <p:cNvGrpSpPr>
              <a:grpSpLocks/>
            </p:cNvGrpSpPr>
            <p:nvPr/>
          </p:nvGrpSpPr>
          <p:grpSpPr bwMode="auto">
            <a:xfrm>
              <a:off x="1824" y="1248"/>
              <a:ext cx="2014" cy="1821"/>
              <a:chOff x="1872" y="1824"/>
              <a:chExt cx="2014" cy="1821"/>
            </a:xfrm>
          </p:grpSpPr>
          <p:sp>
            <p:nvSpPr>
              <p:cNvPr id="74757" name="AutoShape 5"/>
              <p:cNvSpPr>
                <a:spLocks noChangeArrowheads="1"/>
              </p:cNvSpPr>
              <p:nvPr/>
            </p:nvSpPr>
            <p:spPr bwMode="gray">
              <a:xfrm rot="16200000" flipH="1">
                <a:off x="1820" y="2528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74758" name="AutoShape 6"/>
              <p:cNvSpPr>
                <a:spLocks noChangeArrowheads="1"/>
              </p:cNvSpPr>
              <p:nvPr/>
            </p:nvSpPr>
            <p:spPr bwMode="gray">
              <a:xfrm rot="5400000" flipH="1">
                <a:off x="3628" y="249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74759" name="AutoShape 7"/>
              <p:cNvSpPr>
                <a:spLocks noChangeArrowheads="1"/>
              </p:cNvSpPr>
              <p:nvPr/>
            </p:nvSpPr>
            <p:spPr bwMode="gray">
              <a:xfrm rot="10800000" flipH="1">
                <a:off x="2725" y="3439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74760" name="Oval 8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74761" name="Oval 9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74762" name="Oval 10"/>
              <p:cNvSpPr>
                <a:spLocks noChangeArrowheads="1"/>
              </p:cNvSpPr>
              <p:nvPr/>
            </p:nvSpPr>
            <p:spPr bwMode="gray"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ko-KR" altLang="en-US"/>
              </a:p>
            </p:txBody>
          </p:sp>
          <p:sp>
            <p:nvSpPr>
              <p:cNvPr id="74763" name="Oval 11"/>
              <p:cNvSpPr>
                <a:spLocks noChangeArrowheads="1"/>
              </p:cNvSpPr>
              <p:nvPr/>
            </p:nvSpPr>
            <p:spPr bwMode="gray"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shade val="0"/>
                      <a:invGamma/>
                    </a:srgbClr>
                  </a:gs>
                  <a:gs pos="100000">
                    <a:srgbClr val="FFCC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ko-KR" altLang="en-US"/>
              </a:p>
            </p:txBody>
          </p:sp>
          <p:sp>
            <p:nvSpPr>
              <p:cNvPr id="74764" name="Oval 12"/>
              <p:cNvSpPr>
                <a:spLocks noChangeArrowheads="1"/>
              </p:cNvSpPr>
              <p:nvPr/>
            </p:nvSpPr>
            <p:spPr bwMode="gray"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ko-KR" altLang="en-US"/>
              </a:p>
            </p:txBody>
          </p:sp>
          <p:sp>
            <p:nvSpPr>
              <p:cNvPr id="74765" name="Oval 13"/>
              <p:cNvSpPr>
                <a:spLocks noChangeArrowheads="1"/>
              </p:cNvSpPr>
              <p:nvPr/>
            </p:nvSpPr>
            <p:spPr bwMode="gray"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ko-KR" altLang="en-US"/>
              </a:p>
            </p:txBody>
          </p:sp>
        </p:grpSp>
        <p:sp>
          <p:nvSpPr>
            <p:cNvPr id="74766" name="AutoShape 14"/>
            <p:cNvSpPr>
              <a:spLocks noChangeArrowheads="1"/>
            </p:cNvSpPr>
            <p:nvPr/>
          </p:nvSpPr>
          <p:spPr bwMode="gray">
            <a:xfrm>
              <a:off x="528" y="2256"/>
              <a:ext cx="1152" cy="384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74767" name="AutoShape 15"/>
            <p:cNvSpPr>
              <a:spLocks noChangeArrowheads="1"/>
            </p:cNvSpPr>
            <p:nvPr/>
          </p:nvSpPr>
          <p:spPr bwMode="gray">
            <a:xfrm>
              <a:off x="528" y="1920"/>
              <a:ext cx="1152" cy="384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74768" name="AutoShape 16"/>
            <p:cNvSpPr>
              <a:spLocks noChangeArrowheads="1"/>
            </p:cNvSpPr>
            <p:nvPr/>
          </p:nvSpPr>
          <p:spPr bwMode="gray">
            <a:xfrm>
              <a:off x="528" y="1584"/>
              <a:ext cx="1152" cy="384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74769" name="AutoShape 17"/>
            <p:cNvSpPr>
              <a:spLocks noChangeArrowheads="1"/>
            </p:cNvSpPr>
            <p:nvPr/>
          </p:nvSpPr>
          <p:spPr bwMode="gray">
            <a:xfrm>
              <a:off x="3984" y="2256"/>
              <a:ext cx="1200" cy="384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74770" name="AutoShape 18"/>
            <p:cNvSpPr>
              <a:spLocks noChangeArrowheads="1"/>
            </p:cNvSpPr>
            <p:nvPr/>
          </p:nvSpPr>
          <p:spPr bwMode="gray">
            <a:xfrm>
              <a:off x="3984" y="1920"/>
              <a:ext cx="1200" cy="384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74771" name="AutoShape 19"/>
            <p:cNvSpPr>
              <a:spLocks noChangeArrowheads="1"/>
            </p:cNvSpPr>
            <p:nvPr/>
          </p:nvSpPr>
          <p:spPr bwMode="gray">
            <a:xfrm>
              <a:off x="3984" y="1584"/>
              <a:ext cx="1200" cy="384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74772" name="Text Box 20"/>
            <p:cNvSpPr txBox="1">
              <a:spLocks noChangeArrowheads="1"/>
            </p:cNvSpPr>
            <p:nvPr/>
          </p:nvSpPr>
          <p:spPr bwMode="gray">
            <a:xfrm>
              <a:off x="2354" y="1920"/>
              <a:ext cx="975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ko-KR" sz="2400" b="1">
                  <a:solidFill>
                    <a:schemeClr val="bg1"/>
                  </a:solidFill>
                  <a:ea typeface="굴림" charset="-127"/>
                </a:rPr>
                <a:t>Concept</a:t>
              </a:r>
            </a:p>
          </p:txBody>
        </p:sp>
        <p:sp>
          <p:nvSpPr>
            <p:cNvPr id="74773" name="AutoShape 21"/>
            <p:cNvSpPr>
              <a:spLocks noChangeArrowheads="1"/>
            </p:cNvSpPr>
            <p:nvPr/>
          </p:nvSpPr>
          <p:spPr bwMode="auto">
            <a:xfrm>
              <a:off x="1611" y="3168"/>
              <a:ext cx="2448" cy="33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altLang="ko-KR">
                  <a:latin typeface="Verdana" pitchFamily="34" charset="0"/>
                  <a:ea typeface="굴림" charset="-127"/>
                </a:rPr>
                <a:t>Add Your Text</a:t>
              </a:r>
            </a:p>
          </p:txBody>
        </p:sp>
        <p:sp>
          <p:nvSpPr>
            <p:cNvPr id="74774" name="Text Box 22"/>
            <p:cNvSpPr txBox="1">
              <a:spLocks noChangeArrowheads="1"/>
            </p:cNvSpPr>
            <p:nvPr/>
          </p:nvSpPr>
          <p:spPr bwMode="gray">
            <a:xfrm>
              <a:off x="836" y="1683"/>
              <a:ext cx="454" cy="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ko-KR" b="1">
                  <a:solidFill>
                    <a:schemeClr val="bg1"/>
                  </a:solidFill>
                  <a:ea typeface="굴림" charset="-127"/>
                </a:rPr>
                <a:t>Text</a:t>
              </a:r>
            </a:p>
          </p:txBody>
        </p:sp>
        <p:sp>
          <p:nvSpPr>
            <p:cNvPr id="74775" name="Text Box 23"/>
            <p:cNvSpPr txBox="1">
              <a:spLocks noChangeArrowheads="1"/>
            </p:cNvSpPr>
            <p:nvPr/>
          </p:nvSpPr>
          <p:spPr bwMode="gray">
            <a:xfrm>
              <a:off x="836" y="2019"/>
              <a:ext cx="454" cy="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ko-KR" b="1">
                  <a:solidFill>
                    <a:schemeClr val="bg1"/>
                  </a:solidFill>
                  <a:ea typeface="굴림" charset="-127"/>
                </a:rPr>
                <a:t>Text</a:t>
              </a:r>
            </a:p>
          </p:txBody>
        </p:sp>
        <p:sp>
          <p:nvSpPr>
            <p:cNvPr id="74776" name="Text Box 24"/>
            <p:cNvSpPr txBox="1">
              <a:spLocks noChangeArrowheads="1"/>
            </p:cNvSpPr>
            <p:nvPr/>
          </p:nvSpPr>
          <p:spPr bwMode="gray">
            <a:xfrm>
              <a:off x="836" y="2355"/>
              <a:ext cx="454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ko-KR" b="1">
                  <a:solidFill>
                    <a:schemeClr val="bg1"/>
                  </a:solidFill>
                  <a:ea typeface="굴림" charset="-127"/>
                </a:rPr>
                <a:t>Text</a:t>
              </a:r>
            </a:p>
          </p:txBody>
        </p:sp>
        <p:sp>
          <p:nvSpPr>
            <p:cNvPr id="74777" name="Text Box 25"/>
            <p:cNvSpPr txBox="1">
              <a:spLocks noChangeArrowheads="1"/>
            </p:cNvSpPr>
            <p:nvPr/>
          </p:nvSpPr>
          <p:spPr bwMode="gray">
            <a:xfrm>
              <a:off x="4375" y="1683"/>
              <a:ext cx="454" cy="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ko-KR" b="1">
                  <a:solidFill>
                    <a:schemeClr val="bg1"/>
                  </a:solidFill>
                  <a:ea typeface="굴림" charset="-127"/>
                </a:rPr>
                <a:t>Text</a:t>
              </a:r>
            </a:p>
          </p:txBody>
        </p:sp>
        <p:sp>
          <p:nvSpPr>
            <p:cNvPr id="74778" name="Text Box 26"/>
            <p:cNvSpPr txBox="1">
              <a:spLocks noChangeArrowheads="1"/>
            </p:cNvSpPr>
            <p:nvPr/>
          </p:nvSpPr>
          <p:spPr bwMode="gray">
            <a:xfrm>
              <a:off x="4375" y="2019"/>
              <a:ext cx="454" cy="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ko-KR" b="1">
                  <a:solidFill>
                    <a:schemeClr val="bg1"/>
                  </a:solidFill>
                  <a:ea typeface="굴림" charset="-127"/>
                </a:rPr>
                <a:t>Text</a:t>
              </a:r>
            </a:p>
          </p:txBody>
        </p:sp>
        <p:sp>
          <p:nvSpPr>
            <p:cNvPr id="74779" name="Text Box 27"/>
            <p:cNvSpPr txBox="1">
              <a:spLocks noChangeArrowheads="1"/>
            </p:cNvSpPr>
            <p:nvPr/>
          </p:nvSpPr>
          <p:spPr bwMode="gray">
            <a:xfrm>
              <a:off x="4375" y="2355"/>
              <a:ext cx="454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ko-KR" b="1">
                  <a:solidFill>
                    <a:schemeClr val="bg1"/>
                  </a:solidFill>
                  <a:ea typeface="굴림" charset="-127"/>
                </a:rPr>
                <a:t>Text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바닥글 개체 틀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ko-KR"/>
              <a:t>www.themegallery.com</a:t>
            </a:r>
          </a:p>
        </p:txBody>
      </p:sp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3600">
                <a:ea typeface="굴림" charset="-127"/>
              </a:rPr>
              <a:t>Diagram</a:t>
            </a:r>
            <a:endParaRPr lang="en-US" altLang="ko-KR" sz="2000">
              <a:ea typeface="굴림" charset="-127"/>
            </a:endParaRPr>
          </a:p>
        </p:txBody>
      </p:sp>
      <p:sp>
        <p:nvSpPr>
          <p:cNvPr id="75779" name="Line 3"/>
          <p:cNvSpPr>
            <a:spLocks noChangeShapeType="1"/>
          </p:cNvSpPr>
          <p:nvPr/>
        </p:nvSpPr>
        <p:spPr bwMode="gray">
          <a:xfrm flipH="1">
            <a:off x="873125" y="5173663"/>
            <a:ext cx="165735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75780" name="Line 4"/>
          <p:cNvSpPr>
            <a:spLocks noChangeShapeType="1"/>
          </p:cNvSpPr>
          <p:nvPr/>
        </p:nvSpPr>
        <p:spPr bwMode="gray">
          <a:xfrm flipH="1">
            <a:off x="873125" y="4335463"/>
            <a:ext cx="243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75781" name="Line 5"/>
          <p:cNvSpPr>
            <a:spLocks noChangeShapeType="1"/>
          </p:cNvSpPr>
          <p:nvPr/>
        </p:nvSpPr>
        <p:spPr bwMode="gray">
          <a:xfrm flipH="1">
            <a:off x="873125" y="3505200"/>
            <a:ext cx="335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75782" name="Line 6"/>
          <p:cNvSpPr>
            <a:spLocks noChangeShapeType="1"/>
          </p:cNvSpPr>
          <p:nvPr/>
        </p:nvSpPr>
        <p:spPr bwMode="gray">
          <a:xfrm flipH="1">
            <a:off x="873125" y="2676525"/>
            <a:ext cx="4165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75783" name="Line 7"/>
          <p:cNvSpPr>
            <a:spLocks noChangeShapeType="1"/>
          </p:cNvSpPr>
          <p:nvPr/>
        </p:nvSpPr>
        <p:spPr bwMode="gray">
          <a:xfrm flipH="1" flipV="1">
            <a:off x="873125" y="1835150"/>
            <a:ext cx="5033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75784" name="Line 8"/>
          <p:cNvSpPr>
            <a:spLocks noChangeShapeType="1"/>
          </p:cNvSpPr>
          <p:nvPr/>
        </p:nvSpPr>
        <p:spPr bwMode="gray">
          <a:xfrm>
            <a:off x="1025525" y="1828800"/>
            <a:ext cx="0" cy="8715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75785" name="Line 9"/>
          <p:cNvSpPr>
            <a:spLocks noChangeShapeType="1"/>
          </p:cNvSpPr>
          <p:nvPr/>
        </p:nvSpPr>
        <p:spPr bwMode="gray">
          <a:xfrm>
            <a:off x="1025525" y="2700338"/>
            <a:ext cx="0" cy="8175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75786" name="Line 10"/>
          <p:cNvSpPr>
            <a:spLocks noChangeShapeType="1"/>
          </p:cNvSpPr>
          <p:nvPr/>
        </p:nvSpPr>
        <p:spPr bwMode="gray">
          <a:xfrm>
            <a:off x="1025525" y="3517900"/>
            <a:ext cx="0" cy="815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75787" name="Line 11"/>
          <p:cNvSpPr>
            <a:spLocks noChangeShapeType="1"/>
          </p:cNvSpPr>
          <p:nvPr/>
        </p:nvSpPr>
        <p:spPr bwMode="gray">
          <a:xfrm>
            <a:off x="1025525" y="4335463"/>
            <a:ext cx="0" cy="815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75788" name="Text Box 12"/>
          <p:cNvSpPr txBox="1">
            <a:spLocks noChangeArrowheads="1"/>
          </p:cNvSpPr>
          <p:nvPr/>
        </p:nvSpPr>
        <p:spPr bwMode="gray">
          <a:xfrm>
            <a:off x="1177925" y="2152650"/>
            <a:ext cx="14493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altLang="ko-KR" sz="1400">
                <a:latin typeface="Verdana" pitchFamily="34" charset="0"/>
                <a:ea typeface="굴림" charset="-127"/>
              </a:rPr>
              <a:t>Add Your Text</a:t>
            </a:r>
          </a:p>
        </p:txBody>
      </p:sp>
      <p:sp>
        <p:nvSpPr>
          <p:cNvPr id="75789" name="Text Box 13"/>
          <p:cNvSpPr txBox="1">
            <a:spLocks noChangeArrowheads="1"/>
          </p:cNvSpPr>
          <p:nvPr/>
        </p:nvSpPr>
        <p:spPr bwMode="gray">
          <a:xfrm>
            <a:off x="1177925" y="2979738"/>
            <a:ext cx="14493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altLang="ko-KR" sz="1400">
                <a:latin typeface="Verdana" pitchFamily="34" charset="0"/>
                <a:ea typeface="굴림" charset="-127"/>
              </a:rPr>
              <a:t>Add Your Text</a:t>
            </a:r>
          </a:p>
        </p:txBody>
      </p:sp>
      <p:sp>
        <p:nvSpPr>
          <p:cNvPr id="75790" name="Text Box 14"/>
          <p:cNvSpPr txBox="1">
            <a:spLocks noChangeArrowheads="1"/>
          </p:cNvSpPr>
          <p:nvPr/>
        </p:nvSpPr>
        <p:spPr bwMode="gray">
          <a:xfrm>
            <a:off x="1177925" y="3843338"/>
            <a:ext cx="14493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altLang="ko-KR" sz="1400">
                <a:latin typeface="Verdana" pitchFamily="34" charset="0"/>
                <a:ea typeface="굴림" charset="-127"/>
              </a:rPr>
              <a:t>Add Your Text</a:t>
            </a:r>
          </a:p>
        </p:txBody>
      </p:sp>
      <p:sp>
        <p:nvSpPr>
          <p:cNvPr id="75791" name="Text Box 15"/>
          <p:cNvSpPr txBox="1">
            <a:spLocks noChangeArrowheads="1"/>
          </p:cNvSpPr>
          <p:nvPr/>
        </p:nvSpPr>
        <p:spPr bwMode="gray">
          <a:xfrm>
            <a:off x="1177925" y="4649788"/>
            <a:ext cx="14493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altLang="ko-KR" sz="1400">
                <a:latin typeface="Verdana" pitchFamily="34" charset="0"/>
                <a:ea typeface="굴림" charset="-127"/>
              </a:rPr>
              <a:t>Add Your Text</a:t>
            </a:r>
          </a:p>
        </p:txBody>
      </p:sp>
      <p:grpSp>
        <p:nvGrpSpPr>
          <p:cNvPr id="75792" name="Group 16"/>
          <p:cNvGrpSpPr>
            <a:grpSpLocks/>
          </p:cNvGrpSpPr>
          <p:nvPr/>
        </p:nvGrpSpPr>
        <p:grpSpPr bwMode="auto">
          <a:xfrm>
            <a:off x="2590800" y="1838325"/>
            <a:ext cx="5826125" cy="3343275"/>
            <a:chOff x="1514" y="1446"/>
            <a:chExt cx="3670" cy="2106"/>
          </a:xfrm>
        </p:grpSpPr>
        <p:sp>
          <p:nvSpPr>
            <p:cNvPr id="75793" name="Freeform 17"/>
            <p:cNvSpPr>
              <a:spLocks/>
            </p:cNvSpPr>
            <p:nvPr/>
          </p:nvSpPr>
          <p:spPr bwMode="gray">
            <a:xfrm>
              <a:off x="4817" y="1446"/>
              <a:ext cx="363" cy="533"/>
            </a:xfrm>
            <a:custGeom>
              <a:avLst/>
              <a:gdLst/>
              <a:ahLst/>
              <a:cxnLst>
                <a:cxn ang="0">
                  <a:pos x="308" y="120"/>
                </a:cxn>
                <a:cxn ang="0">
                  <a:pos x="0" y="444"/>
                </a:cxn>
                <a:cxn ang="0">
                  <a:pos x="0" y="286"/>
                </a:cxn>
                <a:cxn ang="0">
                  <a:pos x="308" y="0"/>
                </a:cxn>
                <a:cxn ang="0">
                  <a:pos x="308" y="120"/>
                </a:cxn>
              </a:cxnLst>
              <a:rect l="0" t="0" r="r" b="b"/>
              <a:pathLst>
                <a:path w="308" h="444">
                  <a:moveTo>
                    <a:pt x="308" y="120"/>
                  </a:moveTo>
                  <a:lnTo>
                    <a:pt x="0" y="444"/>
                  </a:lnTo>
                  <a:lnTo>
                    <a:pt x="0" y="286"/>
                  </a:lnTo>
                  <a:lnTo>
                    <a:pt x="308" y="0"/>
                  </a:lnTo>
                  <a:lnTo>
                    <a:pt x="308" y="12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5794" name="Freeform 18"/>
            <p:cNvSpPr>
              <a:spLocks/>
            </p:cNvSpPr>
            <p:nvPr/>
          </p:nvSpPr>
          <p:spPr bwMode="gray">
            <a:xfrm>
              <a:off x="3078" y="1446"/>
              <a:ext cx="2106" cy="341"/>
            </a:xfrm>
            <a:custGeom>
              <a:avLst/>
              <a:gdLst/>
              <a:ahLst/>
              <a:cxnLst>
                <a:cxn ang="0">
                  <a:pos x="1478" y="284"/>
                </a:cxn>
                <a:cxn ang="0">
                  <a:pos x="0" y="284"/>
                </a:cxn>
                <a:cxn ang="0">
                  <a:pos x="446" y="0"/>
                </a:cxn>
                <a:cxn ang="0">
                  <a:pos x="1786" y="0"/>
                </a:cxn>
                <a:cxn ang="0">
                  <a:pos x="1478" y="284"/>
                </a:cxn>
              </a:cxnLst>
              <a:rect l="0" t="0" r="r" b="b"/>
              <a:pathLst>
                <a:path w="1786" h="284">
                  <a:moveTo>
                    <a:pt x="1478" y="284"/>
                  </a:moveTo>
                  <a:lnTo>
                    <a:pt x="0" y="284"/>
                  </a:lnTo>
                  <a:lnTo>
                    <a:pt x="446" y="0"/>
                  </a:lnTo>
                  <a:lnTo>
                    <a:pt x="1786" y="0"/>
                  </a:lnTo>
                  <a:lnTo>
                    <a:pt x="1478" y="284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5795" name="Freeform 19"/>
            <p:cNvSpPr>
              <a:spLocks/>
            </p:cNvSpPr>
            <p:nvPr/>
          </p:nvSpPr>
          <p:spPr bwMode="gray">
            <a:xfrm>
              <a:off x="4452" y="1970"/>
              <a:ext cx="363" cy="530"/>
            </a:xfrm>
            <a:custGeom>
              <a:avLst/>
              <a:gdLst/>
              <a:ahLst/>
              <a:cxnLst>
                <a:cxn ang="0">
                  <a:pos x="308" y="120"/>
                </a:cxn>
                <a:cxn ang="0">
                  <a:pos x="0" y="442"/>
                </a:cxn>
                <a:cxn ang="0">
                  <a:pos x="0" y="286"/>
                </a:cxn>
                <a:cxn ang="0">
                  <a:pos x="308" y="0"/>
                </a:cxn>
                <a:cxn ang="0">
                  <a:pos x="308" y="120"/>
                </a:cxn>
              </a:cxnLst>
              <a:rect l="0" t="0" r="r" b="b"/>
              <a:pathLst>
                <a:path w="308" h="442">
                  <a:moveTo>
                    <a:pt x="308" y="120"/>
                  </a:moveTo>
                  <a:lnTo>
                    <a:pt x="0" y="442"/>
                  </a:lnTo>
                  <a:lnTo>
                    <a:pt x="0" y="286"/>
                  </a:lnTo>
                  <a:lnTo>
                    <a:pt x="308" y="0"/>
                  </a:lnTo>
                  <a:lnTo>
                    <a:pt x="308" y="12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5796" name="Freeform 20"/>
            <p:cNvSpPr>
              <a:spLocks/>
            </p:cNvSpPr>
            <p:nvPr/>
          </p:nvSpPr>
          <p:spPr bwMode="gray">
            <a:xfrm>
              <a:off x="2555" y="1970"/>
              <a:ext cx="2264" cy="340"/>
            </a:xfrm>
            <a:custGeom>
              <a:avLst/>
              <a:gdLst/>
              <a:ahLst/>
              <a:cxnLst>
                <a:cxn ang="0">
                  <a:pos x="1612" y="284"/>
                </a:cxn>
                <a:cxn ang="0">
                  <a:pos x="0" y="284"/>
                </a:cxn>
                <a:cxn ang="0">
                  <a:pos x="446" y="0"/>
                </a:cxn>
                <a:cxn ang="0">
                  <a:pos x="1920" y="0"/>
                </a:cxn>
                <a:cxn ang="0">
                  <a:pos x="1612" y="284"/>
                </a:cxn>
              </a:cxnLst>
              <a:rect l="0" t="0" r="r" b="b"/>
              <a:pathLst>
                <a:path w="1920" h="284">
                  <a:moveTo>
                    <a:pt x="1612" y="284"/>
                  </a:moveTo>
                  <a:lnTo>
                    <a:pt x="0" y="284"/>
                  </a:lnTo>
                  <a:lnTo>
                    <a:pt x="446" y="0"/>
                  </a:lnTo>
                  <a:lnTo>
                    <a:pt x="1920" y="0"/>
                  </a:lnTo>
                  <a:lnTo>
                    <a:pt x="1612" y="284"/>
                  </a:lnTo>
                  <a:close/>
                </a:path>
              </a:pathLst>
            </a:custGeom>
            <a:solidFill>
              <a:schemeClr val="hlink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5797" name="Freeform 21"/>
            <p:cNvSpPr>
              <a:spLocks/>
            </p:cNvSpPr>
            <p:nvPr/>
          </p:nvSpPr>
          <p:spPr bwMode="gray">
            <a:xfrm>
              <a:off x="4086" y="2494"/>
              <a:ext cx="361" cy="532"/>
            </a:xfrm>
            <a:custGeom>
              <a:avLst/>
              <a:gdLst/>
              <a:ahLst/>
              <a:cxnLst>
                <a:cxn ang="0">
                  <a:pos x="306" y="122"/>
                </a:cxn>
                <a:cxn ang="0">
                  <a:pos x="0" y="444"/>
                </a:cxn>
                <a:cxn ang="0">
                  <a:pos x="0" y="286"/>
                </a:cxn>
                <a:cxn ang="0">
                  <a:pos x="306" y="0"/>
                </a:cxn>
                <a:cxn ang="0">
                  <a:pos x="306" y="122"/>
                </a:cxn>
              </a:cxnLst>
              <a:rect l="0" t="0" r="r" b="b"/>
              <a:pathLst>
                <a:path w="306" h="444">
                  <a:moveTo>
                    <a:pt x="306" y="122"/>
                  </a:moveTo>
                  <a:lnTo>
                    <a:pt x="0" y="444"/>
                  </a:lnTo>
                  <a:lnTo>
                    <a:pt x="0" y="286"/>
                  </a:lnTo>
                  <a:lnTo>
                    <a:pt x="306" y="0"/>
                  </a:lnTo>
                  <a:lnTo>
                    <a:pt x="306" y="122"/>
                  </a:lnTo>
                  <a:close/>
                </a:path>
              </a:pathLst>
            </a:cu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5798" name="Freeform 22"/>
            <p:cNvSpPr>
              <a:spLocks/>
            </p:cNvSpPr>
            <p:nvPr/>
          </p:nvSpPr>
          <p:spPr bwMode="gray">
            <a:xfrm>
              <a:off x="3722" y="3019"/>
              <a:ext cx="364" cy="533"/>
            </a:xfrm>
            <a:custGeom>
              <a:avLst/>
              <a:gdLst/>
              <a:ahLst/>
              <a:cxnLst>
                <a:cxn ang="0">
                  <a:pos x="308" y="122"/>
                </a:cxn>
                <a:cxn ang="0">
                  <a:pos x="0" y="444"/>
                </a:cxn>
                <a:cxn ang="0">
                  <a:pos x="0" y="286"/>
                </a:cxn>
                <a:cxn ang="0">
                  <a:pos x="308" y="0"/>
                </a:cxn>
                <a:cxn ang="0">
                  <a:pos x="308" y="122"/>
                </a:cxn>
              </a:cxnLst>
              <a:rect l="0" t="0" r="r" b="b"/>
              <a:pathLst>
                <a:path w="308" h="444">
                  <a:moveTo>
                    <a:pt x="308" y="122"/>
                  </a:moveTo>
                  <a:lnTo>
                    <a:pt x="0" y="444"/>
                  </a:lnTo>
                  <a:lnTo>
                    <a:pt x="0" y="286"/>
                  </a:lnTo>
                  <a:lnTo>
                    <a:pt x="308" y="0"/>
                  </a:lnTo>
                  <a:lnTo>
                    <a:pt x="308" y="122"/>
                  </a:lnTo>
                  <a:close/>
                </a:path>
              </a:pathLst>
            </a:custGeom>
            <a:gradFill rotWithShape="1">
              <a:gsLst>
                <a:gs pos="0">
                  <a:schemeClr val="tx2">
                    <a:gamma/>
                    <a:shade val="46275"/>
                    <a:invGamma/>
                  </a:schemeClr>
                </a:gs>
                <a:gs pos="50000">
                  <a:schemeClr val="tx2"/>
                </a:gs>
                <a:gs pos="100000">
                  <a:schemeClr val="tx2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5799" name="Freeform 23"/>
            <p:cNvSpPr>
              <a:spLocks/>
            </p:cNvSpPr>
            <p:nvPr/>
          </p:nvSpPr>
          <p:spPr bwMode="gray">
            <a:xfrm>
              <a:off x="1515" y="3022"/>
              <a:ext cx="2571" cy="340"/>
            </a:xfrm>
            <a:custGeom>
              <a:avLst/>
              <a:gdLst/>
              <a:ahLst/>
              <a:cxnLst>
                <a:cxn ang="0">
                  <a:pos x="1872" y="284"/>
                </a:cxn>
                <a:cxn ang="0">
                  <a:pos x="0" y="284"/>
                </a:cxn>
                <a:cxn ang="0">
                  <a:pos x="446" y="0"/>
                </a:cxn>
                <a:cxn ang="0">
                  <a:pos x="2180" y="0"/>
                </a:cxn>
                <a:cxn ang="0">
                  <a:pos x="1872" y="284"/>
                </a:cxn>
              </a:cxnLst>
              <a:rect l="0" t="0" r="r" b="b"/>
              <a:pathLst>
                <a:path w="2180" h="284">
                  <a:moveTo>
                    <a:pt x="1872" y="284"/>
                  </a:moveTo>
                  <a:lnTo>
                    <a:pt x="0" y="284"/>
                  </a:lnTo>
                  <a:lnTo>
                    <a:pt x="446" y="0"/>
                  </a:lnTo>
                  <a:lnTo>
                    <a:pt x="2180" y="0"/>
                  </a:lnTo>
                  <a:lnTo>
                    <a:pt x="1872" y="284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5800" name="Freeform 24"/>
            <p:cNvSpPr>
              <a:spLocks/>
            </p:cNvSpPr>
            <p:nvPr/>
          </p:nvSpPr>
          <p:spPr bwMode="gray">
            <a:xfrm>
              <a:off x="1888" y="1543"/>
              <a:ext cx="1158" cy="1715"/>
            </a:xfrm>
            <a:custGeom>
              <a:avLst/>
              <a:gdLst/>
              <a:ahLst/>
              <a:cxnLst>
                <a:cxn ang="0">
                  <a:pos x="12" y="2464"/>
                </a:cxn>
                <a:cxn ang="0">
                  <a:pos x="56" y="2120"/>
                </a:cxn>
                <a:cxn ang="0">
                  <a:pos x="124" y="1808"/>
                </a:cxn>
                <a:cxn ang="0">
                  <a:pos x="212" y="1524"/>
                </a:cxn>
                <a:cxn ang="0">
                  <a:pos x="316" y="1270"/>
                </a:cxn>
                <a:cxn ang="0">
                  <a:pos x="430" y="1044"/>
                </a:cxn>
                <a:cxn ang="0">
                  <a:pos x="550" y="846"/>
                </a:cxn>
                <a:cxn ang="0">
                  <a:pos x="672" y="674"/>
                </a:cxn>
                <a:cxn ang="0">
                  <a:pos x="792" y="528"/>
                </a:cxn>
                <a:cxn ang="0">
                  <a:pos x="906" y="408"/>
                </a:cxn>
                <a:cxn ang="0">
                  <a:pos x="1010" y="310"/>
                </a:cxn>
                <a:cxn ang="0">
                  <a:pos x="1096" y="236"/>
                </a:cxn>
                <a:cxn ang="0">
                  <a:pos x="1164" y="184"/>
                </a:cxn>
                <a:cxn ang="0">
                  <a:pos x="1208" y="154"/>
                </a:cxn>
                <a:cxn ang="0">
                  <a:pos x="1224" y="144"/>
                </a:cxn>
                <a:cxn ang="0">
                  <a:pos x="1728" y="56"/>
                </a:cxn>
                <a:cxn ang="0">
                  <a:pos x="1568" y="328"/>
                </a:cxn>
                <a:cxn ang="0">
                  <a:pos x="1554" y="332"/>
                </a:cxn>
                <a:cxn ang="0">
                  <a:pos x="1514" y="346"/>
                </a:cxn>
                <a:cxn ang="0">
                  <a:pos x="1452" y="370"/>
                </a:cxn>
                <a:cxn ang="0">
                  <a:pos x="1370" y="410"/>
                </a:cxn>
                <a:cxn ang="0">
                  <a:pos x="1270" y="466"/>
                </a:cxn>
                <a:cxn ang="0">
                  <a:pos x="1158" y="540"/>
                </a:cxn>
                <a:cxn ang="0">
                  <a:pos x="1034" y="636"/>
                </a:cxn>
                <a:cxn ang="0">
                  <a:pos x="904" y="756"/>
                </a:cxn>
                <a:cxn ang="0">
                  <a:pos x="770" y="900"/>
                </a:cxn>
                <a:cxn ang="0">
                  <a:pos x="632" y="1076"/>
                </a:cxn>
                <a:cxn ang="0">
                  <a:pos x="498" y="1280"/>
                </a:cxn>
                <a:cxn ang="0">
                  <a:pos x="370" y="1518"/>
                </a:cxn>
                <a:cxn ang="0">
                  <a:pos x="248" y="1792"/>
                </a:cxn>
                <a:cxn ang="0">
                  <a:pos x="138" y="2104"/>
                </a:cxn>
                <a:cxn ang="0">
                  <a:pos x="42" y="2456"/>
                </a:cxn>
              </a:cxnLst>
              <a:rect l="0" t="0" r="r" b="b"/>
              <a:pathLst>
                <a:path w="1824" h="2648">
                  <a:moveTo>
                    <a:pt x="0" y="2648"/>
                  </a:moveTo>
                  <a:lnTo>
                    <a:pt x="12" y="2464"/>
                  </a:lnTo>
                  <a:lnTo>
                    <a:pt x="32" y="2288"/>
                  </a:lnTo>
                  <a:lnTo>
                    <a:pt x="56" y="2120"/>
                  </a:lnTo>
                  <a:lnTo>
                    <a:pt x="88" y="1960"/>
                  </a:lnTo>
                  <a:lnTo>
                    <a:pt x="124" y="1808"/>
                  </a:lnTo>
                  <a:lnTo>
                    <a:pt x="166" y="1662"/>
                  </a:lnTo>
                  <a:lnTo>
                    <a:pt x="212" y="1524"/>
                  </a:lnTo>
                  <a:lnTo>
                    <a:pt x="262" y="1394"/>
                  </a:lnTo>
                  <a:lnTo>
                    <a:pt x="316" y="1270"/>
                  </a:lnTo>
                  <a:lnTo>
                    <a:pt x="372" y="1154"/>
                  </a:lnTo>
                  <a:lnTo>
                    <a:pt x="430" y="1044"/>
                  </a:lnTo>
                  <a:lnTo>
                    <a:pt x="490" y="942"/>
                  </a:lnTo>
                  <a:lnTo>
                    <a:pt x="550" y="846"/>
                  </a:lnTo>
                  <a:lnTo>
                    <a:pt x="612" y="758"/>
                  </a:lnTo>
                  <a:lnTo>
                    <a:pt x="672" y="674"/>
                  </a:lnTo>
                  <a:lnTo>
                    <a:pt x="734" y="598"/>
                  </a:lnTo>
                  <a:lnTo>
                    <a:pt x="792" y="528"/>
                  </a:lnTo>
                  <a:lnTo>
                    <a:pt x="850" y="464"/>
                  </a:lnTo>
                  <a:lnTo>
                    <a:pt x="906" y="408"/>
                  </a:lnTo>
                  <a:lnTo>
                    <a:pt x="960" y="356"/>
                  </a:lnTo>
                  <a:lnTo>
                    <a:pt x="1010" y="310"/>
                  </a:lnTo>
                  <a:lnTo>
                    <a:pt x="1056" y="270"/>
                  </a:lnTo>
                  <a:lnTo>
                    <a:pt x="1096" y="236"/>
                  </a:lnTo>
                  <a:lnTo>
                    <a:pt x="1134" y="208"/>
                  </a:lnTo>
                  <a:lnTo>
                    <a:pt x="1164" y="184"/>
                  </a:lnTo>
                  <a:lnTo>
                    <a:pt x="1190" y="166"/>
                  </a:lnTo>
                  <a:lnTo>
                    <a:pt x="1208" y="154"/>
                  </a:lnTo>
                  <a:lnTo>
                    <a:pt x="1220" y="146"/>
                  </a:lnTo>
                  <a:lnTo>
                    <a:pt x="1224" y="144"/>
                  </a:lnTo>
                  <a:lnTo>
                    <a:pt x="848" y="0"/>
                  </a:lnTo>
                  <a:lnTo>
                    <a:pt x="1728" y="56"/>
                  </a:lnTo>
                  <a:lnTo>
                    <a:pt x="1824" y="480"/>
                  </a:lnTo>
                  <a:lnTo>
                    <a:pt x="1568" y="328"/>
                  </a:lnTo>
                  <a:lnTo>
                    <a:pt x="1564" y="328"/>
                  </a:lnTo>
                  <a:lnTo>
                    <a:pt x="1554" y="332"/>
                  </a:lnTo>
                  <a:lnTo>
                    <a:pt x="1538" y="338"/>
                  </a:lnTo>
                  <a:lnTo>
                    <a:pt x="1514" y="346"/>
                  </a:lnTo>
                  <a:lnTo>
                    <a:pt x="1486" y="356"/>
                  </a:lnTo>
                  <a:lnTo>
                    <a:pt x="1452" y="370"/>
                  </a:lnTo>
                  <a:lnTo>
                    <a:pt x="1412" y="388"/>
                  </a:lnTo>
                  <a:lnTo>
                    <a:pt x="1370" y="410"/>
                  </a:lnTo>
                  <a:lnTo>
                    <a:pt x="1322" y="436"/>
                  </a:lnTo>
                  <a:lnTo>
                    <a:pt x="1270" y="466"/>
                  </a:lnTo>
                  <a:lnTo>
                    <a:pt x="1216" y="500"/>
                  </a:lnTo>
                  <a:lnTo>
                    <a:pt x="1158" y="540"/>
                  </a:lnTo>
                  <a:lnTo>
                    <a:pt x="1098" y="584"/>
                  </a:lnTo>
                  <a:lnTo>
                    <a:pt x="1034" y="636"/>
                  </a:lnTo>
                  <a:lnTo>
                    <a:pt x="970" y="692"/>
                  </a:lnTo>
                  <a:lnTo>
                    <a:pt x="904" y="756"/>
                  </a:lnTo>
                  <a:lnTo>
                    <a:pt x="836" y="824"/>
                  </a:lnTo>
                  <a:lnTo>
                    <a:pt x="770" y="900"/>
                  </a:lnTo>
                  <a:lnTo>
                    <a:pt x="700" y="984"/>
                  </a:lnTo>
                  <a:lnTo>
                    <a:pt x="632" y="1076"/>
                  </a:lnTo>
                  <a:lnTo>
                    <a:pt x="566" y="1174"/>
                  </a:lnTo>
                  <a:lnTo>
                    <a:pt x="498" y="1280"/>
                  </a:lnTo>
                  <a:lnTo>
                    <a:pt x="434" y="1394"/>
                  </a:lnTo>
                  <a:lnTo>
                    <a:pt x="370" y="1518"/>
                  </a:lnTo>
                  <a:lnTo>
                    <a:pt x="308" y="1650"/>
                  </a:lnTo>
                  <a:lnTo>
                    <a:pt x="248" y="1792"/>
                  </a:lnTo>
                  <a:lnTo>
                    <a:pt x="192" y="1944"/>
                  </a:lnTo>
                  <a:lnTo>
                    <a:pt x="138" y="2104"/>
                  </a:lnTo>
                  <a:lnTo>
                    <a:pt x="88" y="2274"/>
                  </a:lnTo>
                  <a:lnTo>
                    <a:pt x="42" y="2456"/>
                  </a:lnTo>
                  <a:lnTo>
                    <a:pt x="0" y="2648"/>
                  </a:lnTo>
                  <a:close/>
                </a:path>
              </a:pathLst>
            </a:custGeom>
            <a:gradFill rotWithShape="1">
              <a:gsLst>
                <a:gs pos="0">
                  <a:srgbClr val="D11364"/>
                </a:gs>
                <a:gs pos="100000">
                  <a:srgbClr val="D11364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5801" name="Rectangle 25"/>
            <p:cNvSpPr>
              <a:spLocks noChangeArrowheads="1"/>
            </p:cNvSpPr>
            <p:nvPr/>
          </p:nvSpPr>
          <p:spPr bwMode="gray">
            <a:xfrm>
              <a:off x="3082" y="1787"/>
              <a:ext cx="1743" cy="192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shade val="72549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7254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altLang="ko-KR" sz="1600" b="1">
                  <a:solidFill>
                    <a:srgbClr val="FFFFFF"/>
                  </a:solidFill>
                  <a:latin typeface="Verdana" pitchFamily="34" charset="0"/>
                  <a:ea typeface="굴림" charset="-127"/>
                </a:rPr>
                <a:t>Add Your Text</a:t>
              </a:r>
            </a:p>
          </p:txBody>
        </p:sp>
        <p:sp>
          <p:nvSpPr>
            <p:cNvPr id="75802" name="Rectangle 26"/>
            <p:cNvSpPr>
              <a:spLocks noChangeArrowheads="1"/>
            </p:cNvSpPr>
            <p:nvPr/>
          </p:nvSpPr>
          <p:spPr bwMode="gray">
            <a:xfrm>
              <a:off x="2556" y="2310"/>
              <a:ext cx="1900" cy="188"/>
            </a:xfrm>
            <a:prstGeom prst="rect">
              <a:avLst/>
            </a:prstGeom>
            <a:gradFill rotWithShape="1">
              <a:gsLst>
                <a:gs pos="0">
                  <a:schemeClr val="hlink">
                    <a:gamma/>
                    <a:shade val="72549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7254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altLang="ko-KR" sz="1600" b="1">
                  <a:solidFill>
                    <a:srgbClr val="FFFFFF"/>
                  </a:solidFill>
                  <a:latin typeface="Verdana" pitchFamily="34" charset="0"/>
                  <a:ea typeface="굴림" charset="-127"/>
                </a:rPr>
                <a:t>Add Your Text</a:t>
              </a:r>
            </a:p>
          </p:txBody>
        </p:sp>
        <p:sp>
          <p:nvSpPr>
            <p:cNvPr id="75803" name="Freeform 27"/>
            <p:cNvSpPr>
              <a:spLocks/>
            </p:cNvSpPr>
            <p:nvPr/>
          </p:nvSpPr>
          <p:spPr bwMode="gray">
            <a:xfrm>
              <a:off x="2036" y="2494"/>
              <a:ext cx="2415" cy="343"/>
            </a:xfrm>
            <a:custGeom>
              <a:avLst/>
              <a:gdLst/>
              <a:ahLst/>
              <a:cxnLst>
                <a:cxn ang="0">
                  <a:pos x="1742" y="286"/>
                </a:cxn>
                <a:cxn ang="0">
                  <a:pos x="0" y="286"/>
                </a:cxn>
                <a:cxn ang="0">
                  <a:pos x="446" y="0"/>
                </a:cxn>
                <a:cxn ang="0">
                  <a:pos x="2048" y="0"/>
                </a:cxn>
                <a:cxn ang="0">
                  <a:pos x="1742" y="286"/>
                </a:cxn>
              </a:cxnLst>
              <a:rect l="0" t="0" r="r" b="b"/>
              <a:pathLst>
                <a:path w="2048" h="286">
                  <a:moveTo>
                    <a:pt x="1742" y="286"/>
                  </a:moveTo>
                  <a:lnTo>
                    <a:pt x="0" y="286"/>
                  </a:lnTo>
                  <a:lnTo>
                    <a:pt x="446" y="0"/>
                  </a:lnTo>
                  <a:lnTo>
                    <a:pt x="2048" y="0"/>
                  </a:lnTo>
                  <a:lnTo>
                    <a:pt x="1742" y="286"/>
                  </a:lnTo>
                  <a:close/>
                </a:path>
              </a:pathLst>
            </a:custGeom>
            <a:solidFill>
              <a:schemeClr val="folHlink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5804" name="Rectangle 28"/>
            <p:cNvSpPr>
              <a:spLocks noChangeArrowheads="1"/>
            </p:cNvSpPr>
            <p:nvPr/>
          </p:nvSpPr>
          <p:spPr bwMode="gray">
            <a:xfrm>
              <a:off x="2038" y="2836"/>
              <a:ext cx="2056" cy="188"/>
            </a:xfrm>
            <a:prstGeom prst="rect">
              <a:avLst/>
            </a:prstGeom>
            <a:gradFill rotWithShape="1">
              <a:gsLst>
                <a:gs pos="0">
                  <a:schemeClr val="folHlink">
                    <a:gamma/>
                    <a:shade val="72549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7254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altLang="ko-KR" sz="1600" b="1">
                  <a:solidFill>
                    <a:srgbClr val="FFFFFF"/>
                  </a:solidFill>
                  <a:latin typeface="Verdana" pitchFamily="34" charset="0"/>
                  <a:ea typeface="굴림" charset="-127"/>
                </a:rPr>
                <a:t>Add Your Text</a:t>
              </a:r>
            </a:p>
          </p:txBody>
        </p:sp>
        <p:sp>
          <p:nvSpPr>
            <p:cNvPr id="75805" name="Rectangle 29"/>
            <p:cNvSpPr>
              <a:spLocks noChangeArrowheads="1"/>
            </p:cNvSpPr>
            <p:nvPr/>
          </p:nvSpPr>
          <p:spPr bwMode="gray">
            <a:xfrm>
              <a:off x="1514" y="3363"/>
              <a:ext cx="2213" cy="187"/>
            </a:xfrm>
            <a:prstGeom prst="rect">
              <a:avLst/>
            </a:prstGeom>
            <a:gradFill rotWithShape="1">
              <a:gsLst>
                <a:gs pos="0">
                  <a:schemeClr val="tx2">
                    <a:gamma/>
                    <a:shade val="72549"/>
                    <a:invGamma/>
                  </a:schemeClr>
                </a:gs>
                <a:gs pos="50000">
                  <a:schemeClr val="tx2"/>
                </a:gs>
                <a:gs pos="100000">
                  <a:schemeClr val="tx2">
                    <a:gamma/>
                    <a:shade val="7254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altLang="ko-KR" sz="1600" b="1">
                  <a:solidFill>
                    <a:srgbClr val="FFFFFF"/>
                  </a:solidFill>
                  <a:latin typeface="Verdana" pitchFamily="34" charset="0"/>
                  <a:ea typeface="굴림" charset="-127"/>
                </a:rPr>
                <a:t>Add Your Text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바닥글 개체 틀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ko-KR"/>
              <a:t>www.themegallery.com</a:t>
            </a:r>
          </a:p>
        </p:txBody>
      </p:sp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3600">
                <a:ea typeface="굴림" charset="-127"/>
              </a:rPr>
              <a:t>Diagram</a:t>
            </a:r>
            <a:endParaRPr lang="en-US" altLang="ko-KR" sz="2000">
              <a:ea typeface="굴림" charset="-127"/>
            </a:endParaRPr>
          </a:p>
        </p:txBody>
      </p:sp>
      <p:sp>
        <p:nvSpPr>
          <p:cNvPr id="76803" name="AutoShape 3"/>
          <p:cNvSpPr>
            <a:spLocks noChangeArrowheads="1"/>
          </p:cNvSpPr>
          <p:nvPr/>
        </p:nvSpPr>
        <p:spPr bwMode="ltGray">
          <a:xfrm>
            <a:off x="381000" y="1371600"/>
            <a:ext cx="5880100" cy="4495800"/>
          </a:xfrm>
          <a:prstGeom prst="rightArrow">
            <a:avLst>
              <a:gd name="adj1" fmla="val 79306"/>
              <a:gd name="adj2" fmla="val 32395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76804" name="AutoShape 4"/>
          <p:cNvSpPr>
            <a:spLocks noChangeArrowheads="1"/>
          </p:cNvSpPr>
          <p:nvPr/>
        </p:nvSpPr>
        <p:spPr bwMode="blackWhite">
          <a:xfrm>
            <a:off x="762000" y="1981200"/>
            <a:ext cx="4038600" cy="99060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9804"/>
                  <a:invGamma/>
                </a:schemeClr>
              </a:gs>
            </a:gsLst>
            <a:lin ang="5400000" scaled="1"/>
          </a:gra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altLang="ko-KR" b="1">
                <a:solidFill>
                  <a:schemeClr val="bg1"/>
                </a:solidFill>
                <a:ea typeface="굴림" charset="-127"/>
              </a:rPr>
              <a:t>Add Your Text</a:t>
            </a:r>
          </a:p>
        </p:txBody>
      </p:sp>
      <p:sp>
        <p:nvSpPr>
          <p:cNvPr id="76805" name="AutoShape 5"/>
          <p:cNvSpPr>
            <a:spLocks noChangeArrowheads="1"/>
          </p:cNvSpPr>
          <p:nvPr/>
        </p:nvSpPr>
        <p:spPr bwMode="blackWhite">
          <a:xfrm>
            <a:off x="762000" y="3124200"/>
            <a:ext cx="4038600" cy="99060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rgbClr val="699D5F"/>
              </a:gs>
              <a:gs pos="100000">
                <a:srgbClr val="699D5F">
                  <a:gamma/>
                  <a:tint val="69804"/>
                  <a:invGamma/>
                </a:srgbClr>
              </a:gs>
            </a:gsLst>
            <a:lin ang="5400000" scaled="1"/>
          </a:gra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altLang="ko-KR" b="1">
                <a:solidFill>
                  <a:schemeClr val="bg1"/>
                </a:solidFill>
                <a:ea typeface="굴림" charset="-127"/>
              </a:rPr>
              <a:t>Add Your Text</a:t>
            </a:r>
          </a:p>
        </p:txBody>
      </p:sp>
      <p:sp>
        <p:nvSpPr>
          <p:cNvPr id="76806" name="AutoShape 6"/>
          <p:cNvSpPr>
            <a:spLocks noChangeArrowheads="1"/>
          </p:cNvSpPr>
          <p:nvPr/>
        </p:nvSpPr>
        <p:spPr bwMode="blackWhite">
          <a:xfrm>
            <a:off x="762000" y="4267200"/>
            <a:ext cx="4038600" cy="99060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69804"/>
                  <a:invGamma/>
                </a:schemeClr>
              </a:gs>
            </a:gsLst>
            <a:lin ang="5400000" scaled="1"/>
          </a:gra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altLang="ko-KR" b="1">
                <a:solidFill>
                  <a:schemeClr val="bg1"/>
                </a:solidFill>
                <a:ea typeface="굴림" charset="-127"/>
              </a:rPr>
              <a:t>Add Your Text</a:t>
            </a:r>
          </a:p>
        </p:txBody>
      </p:sp>
      <p:sp>
        <p:nvSpPr>
          <p:cNvPr id="76807" name="AutoShape 7"/>
          <p:cNvSpPr>
            <a:spLocks noChangeArrowheads="1"/>
          </p:cNvSpPr>
          <p:nvPr/>
        </p:nvSpPr>
        <p:spPr bwMode="auto">
          <a:xfrm>
            <a:off x="5880100" y="3048000"/>
            <a:ext cx="2514600" cy="1295400"/>
          </a:xfrm>
          <a:prstGeom prst="roundRect">
            <a:avLst>
              <a:gd name="adj" fmla="val 9106"/>
            </a:avLst>
          </a:prstGeom>
          <a:noFill/>
          <a:ln w="25400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altLang="ko-KR" sz="2400" b="1">
                <a:effectLst>
                  <a:outerShdw blurRad="38100" dist="38100" dir="2700000" algn="tl">
                    <a:srgbClr val="C0C0C0"/>
                  </a:outerShdw>
                </a:effectLst>
                <a:ea typeface="굴림" charset="-127"/>
              </a:rPr>
              <a:t>Add Your </a:t>
            </a:r>
          </a:p>
          <a:p>
            <a:pPr algn="ctr"/>
            <a:r>
              <a:rPr lang="en-US" altLang="ko-KR" sz="2400" b="1">
                <a:effectLst>
                  <a:outerShdw blurRad="38100" dist="38100" dir="2700000" algn="tl">
                    <a:srgbClr val="C0C0C0"/>
                  </a:outerShdw>
                </a:effectLst>
                <a:ea typeface="굴림" charset="-127"/>
              </a:rPr>
              <a:t>Title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바닥글 개체 틀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ko-KR"/>
              <a:t>www.themegallery.com</a:t>
            </a:r>
          </a:p>
        </p:txBody>
      </p:sp>
      <p:sp>
        <p:nvSpPr>
          <p:cNvPr id="93186" name="AutoShape 2"/>
          <p:cNvSpPr>
            <a:spLocks noChangeArrowheads="1"/>
          </p:cNvSpPr>
          <p:nvPr/>
        </p:nvSpPr>
        <p:spPr bwMode="auto">
          <a:xfrm>
            <a:off x="3722688" y="3352800"/>
            <a:ext cx="1839912" cy="2286000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anchor="ctr"/>
          <a:lstStyle/>
          <a:p>
            <a:pPr eaLnBrk="0" hangingPunct="0"/>
            <a:r>
              <a:rPr lang="en-US" altLang="ko-KR" sz="1400">
                <a:latin typeface="Verdana" pitchFamily="34" charset="0"/>
                <a:ea typeface="굴림" charset="-127"/>
              </a:rPr>
              <a:t>ThemeGallery is a Design Digital Content &amp; Contents mall developed by Guild Design Inc.</a:t>
            </a:r>
          </a:p>
        </p:txBody>
      </p:sp>
      <p:sp>
        <p:nvSpPr>
          <p:cNvPr id="93187" name="AutoShape 3"/>
          <p:cNvSpPr>
            <a:spLocks noChangeArrowheads="1"/>
          </p:cNvSpPr>
          <p:nvPr/>
        </p:nvSpPr>
        <p:spPr bwMode="auto">
          <a:xfrm>
            <a:off x="1219200" y="3352800"/>
            <a:ext cx="1828800" cy="2286000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anchor="ctr"/>
          <a:lstStyle/>
          <a:p>
            <a:pPr eaLnBrk="0" hangingPunct="0"/>
            <a:r>
              <a:rPr lang="en-US" altLang="ko-KR" sz="1400">
                <a:latin typeface="Verdana" pitchFamily="34" charset="0"/>
                <a:ea typeface="굴림" charset="-127"/>
              </a:rPr>
              <a:t>ThemeGallery is a Design Digital Content &amp; Contents mall developed by Guild Design Inc.</a:t>
            </a:r>
          </a:p>
        </p:txBody>
      </p:sp>
      <p:sp>
        <p:nvSpPr>
          <p:cNvPr id="93188" name="AutoShape 4"/>
          <p:cNvSpPr>
            <a:spLocks noChangeArrowheads="1"/>
          </p:cNvSpPr>
          <p:nvPr/>
        </p:nvSpPr>
        <p:spPr bwMode="auto">
          <a:xfrm>
            <a:off x="6248400" y="3352800"/>
            <a:ext cx="1752600" cy="2286000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anchor="ctr"/>
          <a:lstStyle/>
          <a:p>
            <a:pPr eaLnBrk="0" hangingPunct="0"/>
            <a:r>
              <a:rPr lang="en-US" altLang="ko-KR" sz="1400">
                <a:latin typeface="Verdana" pitchFamily="34" charset="0"/>
                <a:ea typeface="굴림" charset="-127"/>
              </a:rPr>
              <a:t>ThemeGallery is a Design Digital Content &amp; Contents mall developed by Guild Design Inc.</a:t>
            </a:r>
          </a:p>
        </p:txBody>
      </p:sp>
      <p:sp>
        <p:nvSpPr>
          <p:cNvPr id="9318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3600">
                <a:ea typeface="굴림" charset="-127"/>
              </a:rPr>
              <a:t>Diagram</a:t>
            </a:r>
            <a:endParaRPr lang="en-US" altLang="ko-KR" sz="2000">
              <a:ea typeface="굴림" charset="-127"/>
            </a:endParaRPr>
          </a:p>
        </p:txBody>
      </p:sp>
      <p:sp>
        <p:nvSpPr>
          <p:cNvPr id="93190" name="AutoShape 6"/>
          <p:cNvSpPr>
            <a:spLocks noChangeArrowheads="1"/>
          </p:cNvSpPr>
          <p:nvPr/>
        </p:nvSpPr>
        <p:spPr bwMode="gray">
          <a:xfrm>
            <a:off x="3151188" y="2147888"/>
            <a:ext cx="400050" cy="449262"/>
          </a:xfrm>
          <a:prstGeom prst="chevron">
            <a:avLst>
              <a:gd name="adj" fmla="val 52514"/>
            </a:avLst>
          </a:prstGeom>
          <a:solidFill>
            <a:schemeClr val="accent1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93191" name="AutoShape 7"/>
          <p:cNvSpPr>
            <a:spLocks noChangeArrowheads="1"/>
          </p:cNvSpPr>
          <p:nvPr/>
        </p:nvSpPr>
        <p:spPr bwMode="gray">
          <a:xfrm>
            <a:off x="5613400" y="2147888"/>
            <a:ext cx="398463" cy="449262"/>
          </a:xfrm>
          <a:prstGeom prst="chevron">
            <a:avLst>
              <a:gd name="adj" fmla="val 52514"/>
            </a:avLst>
          </a:prstGeom>
          <a:solidFill>
            <a:schemeClr val="hlink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93192" name="Oval 8"/>
          <p:cNvSpPr>
            <a:spLocks noChangeArrowheads="1"/>
          </p:cNvSpPr>
          <p:nvPr/>
        </p:nvSpPr>
        <p:spPr bwMode="gray">
          <a:xfrm>
            <a:off x="6221413" y="1528763"/>
            <a:ext cx="1703387" cy="1687512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tint val="0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tint val="0"/>
                  <a:invGamma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93193" name="Oval 9"/>
          <p:cNvSpPr>
            <a:spLocks noChangeArrowheads="1"/>
          </p:cNvSpPr>
          <p:nvPr/>
        </p:nvSpPr>
        <p:spPr bwMode="gray">
          <a:xfrm>
            <a:off x="6221413" y="1528763"/>
            <a:ext cx="1703387" cy="1687512"/>
          </a:xfrm>
          <a:prstGeom prst="ellipse">
            <a:avLst/>
          </a:prstGeom>
          <a:gradFill rotWithShape="1">
            <a:gsLst>
              <a:gs pos="0">
                <a:schemeClr val="hlink">
                  <a:alpha val="32001"/>
                </a:schemeClr>
              </a:gs>
              <a:gs pos="100000">
                <a:schemeClr val="hlink">
                  <a:gamma/>
                  <a:shade val="0"/>
                  <a:invGamma/>
                  <a:alpha val="89999"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ko-KR" altLang="en-US"/>
          </a:p>
        </p:txBody>
      </p:sp>
      <p:sp>
        <p:nvSpPr>
          <p:cNvPr id="93194" name="Oval 10"/>
          <p:cNvSpPr>
            <a:spLocks noChangeArrowheads="1"/>
          </p:cNvSpPr>
          <p:nvPr/>
        </p:nvSpPr>
        <p:spPr bwMode="gray">
          <a:xfrm>
            <a:off x="6332538" y="1639888"/>
            <a:ext cx="1481137" cy="1466850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shade val="54118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54118"/>
                  <a:invGamma/>
                </a:schemeClr>
              </a:gs>
            </a:gsLst>
            <a:lin ang="18900000" scaled="1"/>
          </a:gra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ko-KR" altLang="en-US"/>
          </a:p>
        </p:txBody>
      </p:sp>
      <p:sp>
        <p:nvSpPr>
          <p:cNvPr id="93195" name="Oval 11"/>
          <p:cNvSpPr>
            <a:spLocks noChangeArrowheads="1"/>
          </p:cNvSpPr>
          <p:nvPr/>
        </p:nvSpPr>
        <p:spPr bwMode="gray">
          <a:xfrm>
            <a:off x="6357938" y="1647825"/>
            <a:ext cx="1481137" cy="1466850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shade val="63529"/>
                  <a:invGamma/>
                </a:schemeClr>
              </a:gs>
              <a:gs pos="100000">
                <a:schemeClr val="hlink">
                  <a:alpha val="0"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ko-KR" altLang="en-US"/>
          </a:p>
        </p:txBody>
      </p:sp>
      <p:sp>
        <p:nvSpPr>
          <p:cNvPr id="93196" name="Oval 12"/>
          <p:cNvSpPr>
            <a:spLocks noChangeArrowheads="1"/>
          </p:cNvSpPr>
          <p:nvPr/>
        </p:nvSpPr>
        <p:spPr bwMode="gray">
          <a:xfrm>
            <a:off x="6411913" y="1711325"/>
            <a:ext cx="1335087" cy="1320800"/>
          </a:xfrm>
          <a:prstGeom prst="ellipse">
            <a:avLst/>
          </a:prstGeom>
          <a:solidFill>
            <a:srgbClr val="333333"/>
          </a:soli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ko-KR" altLang="en-US"/>
          </a:p>
        </p:txBody>
      </p:sp>
      <p:sp>
        <p:nvSpPr>
          <p:cNvPr id="93197" name="Oval 13"/>
          <p:cNvSpPr>
            <a:spLocks noChangeArrowheads="1"/>
          </p:cNvSpPr>
          <p:nvPr/>
        </p:nvSpPr>
        <p:spPr bwMode="gray">
          <a:xfrm>
            <a:off x="1295400" y="1524000"/>
            <a:ext cx="1703388" cy="1687513"/>
          </a:xfrm>
          <a:prstGeom prst="ellipse">
            <a:avLst/>
          </a:prstGeom>
          <a:gradFill rotWithShape="1">
            <a:gsLst>
              <a:gs pos="0">
                <a:schemeClr val="folHlink">
                  <a:gamma/>
                  <a:tint val="0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tint val="0"/>
                  <a:invGamma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93198" name="Oval 14"/>
          <p:cNvSpPr>
            <a:spLocks noChangeArrowheads="1"/>
          </p:cNvSpPr>
          <p:nvPr/>
        </p:nvSpPr>
        <p:spPr bwMode="gray">
          <a:xfrm>
            <a:off x="1295400" y="1524000"/>
            <a:ext cx="1703388" cy="1687513"/>
          </a:xfrm>
          <a:prstGeom prst="ellipse">
            <a:avLst/>
          </a:prstGeom>
          <a:gradFill rotWithShape="1">
            <a:gsLst>
              <a:gs pos="0">
                <a:schemeClr val="folHlink">
                  <a:alpha val="32001"/>
                </a:schemeClr>
              </a:gs>
              <a:gs pos="100000">
                <a:schemeClr val="folHlink">
                  <a:gamma/>
                  <a:shade val="0"/>
                  <a:invGamma/>
                  <a:alpha val="89999"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93199" name="Oval 15"/>
          <p:cNvSpPr>
            <a:spLocks noChangeArrowheads="1"/>
          </p:cNvSpPr>
          <p:nvPr/>
        </p:nvSpPr>
        <p:spPr bwMode="gray">
          <a:xfrm>
            <a:off x="1406525" y="1633538"/>
            <a:ext cx="1481138" cy="1466850"/>
          </a:xfrm>
          <a:prstGeom prst="ellipse">
            <a:avLst/>
          </a:prstGeom>
          <a:gradFill rotWithShape="1">
            <a:gsLst>
              <a:gs pos="0">
                <a:schemeClr val="folHlink">
                  <a:gamma/>
                  <a:shade val="54118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54118"/>
                  <a:invGamma/>
                </a:schemeClr>
              </a:gs>
            </a:gsLst>
            <a:lin ang="18900000" scaled="1"/>
          </a:gra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ko-KR" altLang="en-US"/>
          </a:p>
        </p:txBody>
      </p:sp>
      <p:sp>
        <p:nvSpPr>
          <p:cNvPr id="93200" name="Oval 16"/>
          <p:cNvSpPr>
            <a:spLocks noChangeArrowheads="1"/>
          </p:cNvSpPr>
          <p:nvPr/>
        </p:nvSpPr>
        <p:spPr bwMode="gray">
          <a:xfrm>
            <a:off x="1408113" y="1636713"/>
            <a:ext cx="1481137" cy="1466850"/>
          </a:xfrm>
          <a:prstGeom prst="ellipse">
            <a:avLst/>
          </a:prstGeom>
          <a:gradFill rotWithShape="1">
            <a:gsLst>
              <a:gs pos="0">
                <a:schemeClr val="folHlink">
                  <a:gamma/>
                  <a:shade val="63529"/>
                  <a:invGamma/>
                </a:schemeClr>
              </a:gs>
              <a:gs pos="100000">
                <a:schemeClr val="folHlink">
                  <a:alpha val="0"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ko-KR" altLang="en-US"/>
          </a:p>
        </p:txBody>
      </p:sp>
      <p:sp>
        <p:nvSpPr>
          <p:cNvPr id="93201" name="Oval 17"/>
          <p:cNvSpPr>
            <a:spLocks noChangeArrowheads="1"/>
          </p:cNvSpPr>
          <p:nvPr/>
        </p:nvSpPr>
        <p:spPr bwMode="gray">
          <a:xfrm>
            <a:off x="1481138" y="1708150"/>
            <a:ext cx="1333500" cy="1320800"/>
          </a:xfrm>
          <a:prstGeom prst="ellipse">
            <a:avLst/>
          </a:prstGeom>
          <a:solidFill>
            <a:srgbClr val="333333"/>
          </a:soli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ko-KR" altLang="en-US"/>
          </a:p>
        </p:txBody>
      </p:sp>
      <p:grpSp>
        <p:nvGrpSpPr>
          <p:cNvPr id="93202" name="Group 18"/>
          <p:cNvGrpSpPr>
            <a:grpSpLocks/>
          </p:cNvGrpSpPr>
          <p:nvPr/>
        </p:nvGrpSpPr>
        <p:grpSpPr bwMode="auto">
          <a:xfrm>
            <a:off x="1501775" y="1727200"/>
            <a:ext cx="1290638" cy="1277938"/>
            <a:chOff x="4166" y="1706"/>
            <a:chExt cx="1252" cy="1252"/>
          </a:xfrm>
        </p:grpSpPr>
        <p:sp>
          <p:nvSpPr>
            <p:cNvPr id="93203" name="Oval 19"/>
            <p:cNvSpPr>
              <a:spLocks noChangeArrowheads="1"/>
            </p:cNvSpPr>
            <p:nvPr/>
          </p:nvSpPr>
          <p:spPr bwMode="gray">
            <a:xfrm>
              <a:off x="4166" y="1706"/>
              <a:ext cx="1252" cy="1252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ko-KR" altLang="en-US"/>
            </a:p>
          </p:txBody>
        </p:sp>
        <p:sp>
          <p:nvSpPr>
            <p:cNvPr id="93204" name="Oval 20"/>
            <p:cNvSpPr>
              <a:spLocks noChangeArrowheads="1"/>
            </p:cNvSpPr>
            <p:nvPr/>
          </p:nvSpPr>
          <p:spPr bwMode="gray">
            <a:xfrm>
              <a:off x="4182" y="1713"/>
              <a:ext cx="1222" cy="122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ko-KR" altLang="en-US"/>
            </a:p>
          </p:txBody>
        </p:sp>
        <p:sp>
          <p:nvSpPr>
            <p:cNvPr id="93205" name="Oval 21"/>
            <p:cNvSpPr>
              <a:spLocks noChangeArrowheads="1"/>
            </p:cNvSpPr>
            <p:nvPr/>
          </p:nvSpPr>
          <p:spPr bwMode="gray">
            <a:xfrm>
              <a:off x="4195" y="1725"/>
              <a:ext cx="1162" cy="114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ko-KR" altLang="en-US"/>
            </a:p>
          </p:txBody>
        </p:sp>
        <p:sp>
          <p:nvSpPr>
            <p:cNvPr id="93206" name="Oval 22"/>
            <p:cNvSpPr>
              <a:spLocks noChangeArrowheads="1"/>
            </p:cNvSpPr>
            <p:nvPr/>
          </p:nvSpPr>
          <p:spPr bwMode="gray">
            <a:xfrm>
              <a:off x="4263" y="1757"/>
              <a:ext cx="1033" cy="926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ko-KR" altLang="en-US"/>
            </a:p>
          </p:txBody>
        </p:sp>
      </p:grpSp>
      <p:sp>
        <p:nvSpPr>
          <p:cNvPr id="93207" name="Oval 23"/>
          <p:cNvSpPr>
            <a:spLocks noChangeArrowheads="1"/>
          </p:cNvSpPr>
          <p:nvPr/>
        </p:nvSpPr>
        <p:spPr bwMode="gray">
          <a:xfrm>
            <a:off x="3759200" y="1528763"/>
            <a:ext cx="1703388" cy="1687512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93208" name="Oval 24"/>
          <p:cNvSpPr>
            <a:spLocks noChangeArrowheads="1"/>
          </p:cNvSpPr>
          <p:nvPr/>
        </p:nvSpPr>
        <p:spPr bwMode="gray">
          <a:xfrm>
            <a:off x="3759200" y="1528763"/>
            <a:ext cx="1703388" cy="1687512"/>
          </a:xfrm>
          <a:prstGeom prst="ellipse">
            <a:avLst/>
          </a:prstGeom>
          <a:gradFill rotWithShape="1">
            <a:gsLst>
              <a:gs pos="0">
                <a:schemeClr val="accent1">
                  <a:alpha val="32001"/>
                </a:schemeClr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93209" name="Oval 25"/>
          <p:cNvSpPr>
            <a:spLocks noChangeArrowheads="1"/>
          </p:cNvSpPr>
          <p:nvPr/>
        </p:nvSpPr>
        <p:spPr bwMode="gray">
          <a:xfrm>
            <a:off x="3870325" y="1639888"/>
            <a:ext cx="1481138" cy="1466850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54118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54118"/>
                  <a:invGamma/>
                </a:schemeClr>
              </a:gs>
            </a:gsLst>
            <a:lin ang="18900000" scaled="1"/>
          </a:gra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ko-KR" altLang="en-US"/>
          </a:p>
        </p:txBody>
      </p:sp>
      <p:sp>
        <p:nvSpPr>
          <p:cNvPr id="93210" name="Oval 26"/>
          <p:cNvSpPr>
            <a:spLocks noChangeArrowheads="1"/>
          </p:cNvSpPr>
          <p:nvPr/>
        </p:nvSpPr>
        <p:spPr bwMode="gray">
          <a:xfrm>
            <a:off x="3871913" y="1641475"/>
            <a:ext cx="1481137" cy="1466850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63529"/>
                  <a:invGamma/>
                </a:schemeClr>
              </a:gs>
              <a:gs pos="100000">
                <a:schemeClr val="accent1">
                  <a:alpha val="0"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ko-KR" altLang="en-US"/>
          </a:p>
        </p:txBody>
      </p:sp>
      <p:sp>
        <p:nvSpPr>
          <p:cNvPr id="93211" name="Oval 27"/>
          <p:cNvSpPr>
            <a:spLocks noChangeArrowheads="1"/>
          </p:cNvSpPr>
          <p:nvPr/>
        </p:nvSpPr>
        <p:spPr bwMode="gray">
          <a:xfrm>
            <a:off x="3943350" y="1711325"/>
            <a:ext cx="1333500" cy="1320800"/>
          </a:xfrm>
          <a:prstGeom prst="ellipse">
            <a:avLst/>
          </a:prstGeom>
          <a:solidFill>
            <a:srgbClr val="333333"/>
          </a:soli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ko-KR" altLang="en-US"/>
          </a:p>
        </p:txBody>
      </p:sp>
      <p:grpSp>
        <p:nvGrpSpPr>
          <p:cNvPr id="93212" name="Group 28"/>
          <p:cNvGrpSpPr>
            <a:grpSpLocks/>
          </p:cNvGrpSpPr>
          <p:nvPr/>
        </p:nvGrpSpPr>
        <p:grpSpPr bwMode="auto">
          <a:xfrm>
            <a:off x="3965575" y="1727200"/>
            <a:ext cx="1290638" cy="1277938"/>
            <a:chOff x="4166" y="1706"/>
            <a:chExt cx="1252" cy="1252"/>
          </a:xfrm>
        </p:grpSpPr>
        <p:sp>
          <p:nvSpPr>
            <p:cNvPr id="93213" name="Oval 29"/>
            <p:cNvSpPr>
              <a:spLocks noChangeArrowheads="1"/>
            </p:cNvSpPr>
            <p:nvPr/>
          </p:nvSpPr>
          <p:spPr bwMode="gray">
            <a:xfrm>
              <a:off x="4166" y="1706"/>
              <a:ext cx="1252" cy="1252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ko-KR" altLang="en-US"/>
            </a:p>
          </p:txBody>
        </p:sp>
        <p:sp>
          <p:nvSpPr>
            <p:cNvPr id="93214" name="Oval 30"/>
            <p:cNvSpPr>
              <a:spLocks noChangeArrowheads="1"/>
            </p:cNvSpPr>
            <p:nvPr/>
          </p:nvSpPr>
          <p:spPr bwMode="gray">
            <a:xfrm>
              <a:off x="4182" y="1713"/>
              <a:ext cx="1222" cy="122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ko-KR" altLang="en-US"/>
            </a:p>
          </p:txBody>
        </p:sp>
        <p:sp>
          <p:nvSpPr>
            <p:cNvPr id="93215" name="Oval 31"/>
            <p:cNvSpPr>
              <a:spLocks noChangeArrowheads="1"/>
            </p:cNvSpPr>
            <p:nvPr/>
          </p:nvSpPr>
          <p:spPr bwMode="gray">
            <a:xfrm>
              <a:off x="4195" y="1725"/>
              <a:ext cx="1162" cy="114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ko-KR" altLang="en-US"/>
            </a:p>
          </p:txBody>
        </p:sp>
        <p:sp>
          <p:nvSpPr>
            <p:cNvPr id="93216" name="Oval 32"/>
            <p:cNvSpPr>
              <a:spLocks noChangeArrowheads="1"/>
            </p:cNvSpPr>
            <p:nvPr/>
          </p:nvSpPr>
          <p:spPr bwMode="gray">
            <a:xfrm>
              <a:off x="4263" y="1757"/>
              <a:ext cx="1033" cy="926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ko-KR" altLang="en-US"/>
            </a:p>
          </p:txBody>
        </p:sp>
      </p:grpSp>
      <p:grpSp>
        <p:nvGrpSpPr>
          <p:cNvPr id="93217" name="Group 33"/>
          <p:cNvGrpSpPr>
            <a:grpSpLocks/>
          </p:cNvGrpSpPr>
          <p:nvPr/>
        </p:nvGrpSpPr>
        <p:grpSpPr bwMode="auto">
          <a:xfrm>
            <a:off x="6435725" y="1727200"/>
            <a:ext cx="1292225" cy="1277938"/>
            <a:chOff x="4166" y="1706"/>
            <a:chExt cx="1252" cy="1252"/>
          </a:xfrm>
        </p:grpSpPr>
        <p:sp>
          <p:nvSpPr>
            <p:cNvPr id="93218" name="Oval 34"/>
            <p:cNvSpPr>
              <a:spLocks noChangeArrowheads="1"/>
            </p:cNvSpPr>
            <p:nvPr/>
          </p:nvSpPr>
          <p:spPr bwMode="gray">
            <a:xfrm>
              <a:off x="4166" y="1706"/>
              <a:ext cx="1252" cy="1252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ko-KR" altLang="en-US"/>
            </a:p>
          </p:txBody>
        </p:sp>
        <p:sp>
          <p:nvSpPr>
            <p:cNvPr id="93219" name="Oval 35"/>
            <p:cNvSpPr>
              <a:spLocks noChangeArrowheads="1"/>
            </p:cNvSpPr>
            <p:nvPr/>
          </p:nvSpPr>
          <p:spPr bwMode="gray">
            <a:xfrm>
              <a:off x="4182" y="1713"/>
              <a:ext cx="1222" cy="122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ko-KR" altLang="en-US"/>
            </a:p>
          </p:txBody>
        </p:sp>
        <p:sp>
          <p:nvSpPr>
            <p:cNvPr id="93220" name="Oval 36"/>
            <p:cNvSpPr>
              <a:spLocks noChangeArrowheads="1"/>
            </p:cNvSpPr>
            <p:nvPr/>
          </p:nvSpPr>
          <p:spPr bwMode="gray">
            <a:xfrm>
              <a:off x="4195" y="1725"/>
              <a:ext cx="1162" cy="114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ko-KR" altLang="en-US"/>
            </a:p>
          </p:txBody>
        </p:sp>
        <p:sp>
          <p:nvSpPr>
            <p:cNvPr id="93221" name="Oval 37"/>
            <p:cNvSpPr>
              <a:spLocks noChangeArrowheads="1"/>
            </p:cNvSpPr>
            <p:nvPr/>
          </p:nvSpPr>
          <p:spPr bwMode="gray">
            <a:xfrm>
              <a:off x="4263" y="1757"/>
              <a:ext cx="1033" cy="926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ko-KR" altLang="en-US"/>
            </a:p>
          </p:txBody>
        </p:sp>
      </p:grpSp>
      <p:sp>
        <p:nvSpPr>
          <p:cNvPr id="93222" name="Text Box 38"/>
          <p:cNvSpPr txBox="1">
            <a:spLocks noChangeArrowheads="1"/>
          </p:cNvSpPr>
          <p:nvPr/>
        </p:nvSpPr>
        <p:spPr bwMode="gray">
          <a:xfrm>
            <a:off x="1763713" y="2200275"/>
            <a:ext cx="776287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ko-KR" sz="2400">
                <a:solidFill>
                  <a:srgbClr val="000000"/>
                </a:solidFill>
                <a:ea typeface="굴림" charset="-127"/>
              </a:rPr>
              <a:t>Text</a:t>
            </a:r>
          </a:p>
        </p:txBody>
      </p:sp>
      <p:sp>
        <p:nvSpPr>
          <p:cNvPr id="93223" name="Text Box 39"/>
          <p:cNvSpPr txBox="1">
            <a:spLocks noChangeArrowheads="1"/>
          </p:cNvSpPr>
          <p:nvPr/>
        </p:nvSpPr>
        <p:spPr bwMode="gray">
          <a:xfrm>
            <a:off x="4232275" y="2200275"/>
            <a:ext cx="776288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ko-KR" sz="2400">
                <a:solidFill>
                  <a:srgbClr val="000000"/>
                </a:solidFill>
                <a:ea typeface="굴림" charset="-127"/>
              </a:rPr>
              <a:t>Text</a:t>
            </a:r>
          </a:p>
        </p:txBody>
      </p:sp>
      <p:sp>
        <p:nvSpPr>
          <p:cNvPr id="93224" name="Text Box 40"/>
          <p:cNvSpPr txBox="1">
            <a:spLocks noChangeArrowheads="1"/>
          </p:cNvSpPr>
          <p:nvPr/>
        </p:nvSpPr>
        <p:spPr bwMode="gray">
          <a:xfrm>
            <a:off x="6699250" y="2200275"/>
            <a:ext cx="776288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ko-KR" sz="2400">
                <a:solidFill>
                  <a:srgbClr val="000000"/>
                </a:solidFill>
                <a:ea typeface="굴림" charset="-127"/>
              </a:rPr>
              <a:t>Text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바닥글 개체 틀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ko-KR"/>
              <a:t>www.themegallery.com</a:t>
            </a:r>
          </a:p>
        </p:txBody>
      </p:sp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3600">
                <a:ea typeface="굴림" charset="-127"/>
              </a:rPr>
              <a:t>Diagram</a:t>
            </a:r>
            <a:endParaRPr lang="en-US" altLang="ko-KR" sz="2000">
              <a:ea typeface="굴림" charset="-127"/>
            </a:endParaRPr>
          </a:p>
        </p:txBody>
      </p:sp>
      <p:sp>
        <p:nvSpPr>
          <p:cNvPr id="98307" name="Freeform 3"/>
          <p:cNvSpPr>
            <a:spLocks noEditPoints="1"/>
          </p:cNvSpPr>
          <p:nvPr/>
        </p:nvSpPr>
        <p:spPr bwMode="gray">
          <a:xfrm>
            <a:off x="1447800" y="1905000"/>
            <a:ext cx="5943600" cy="4038600"/>
          </a:xfrm>
          <a:custGeom>
            <a:avLst/>
            <a:gdLst/>
            <a:ahLst/>
            <a:cxnLst>
              <a:cxn ang="0">
                <a:pos x="1092" y="50"/>
              </a:cxn>
              <a:cxn ang="0">
                <a:pos x="822" y="168"/>
              </a:cxn>
              <a:cxn ang="0">
                <a:pos x="594" y="300"/>
              </a:cxn>
              <a:cxn ang="0">
                <a:pos x="406" y="446"/>
              </a:cxn>
              <a:cxn ang="0">
                <a:pos x="254" y="604"/>
              </a:cxn>
              <a:cxn ang="0">
                <a:pos x="140" y="772"/>
              </a:cxn>
              <a:cxn ang="0">
                <a:pos x="60" y="944"/>
              </a:cxn>
              <a:cxn ang="0">
                <a:pos x="14" y="1122"/>
              </a:cxn>
              <a:cxn ang="0">
                <a:pos x="0" y="1300"/>
              </a:cxn>
              <a:cxn ang="0">
                <a:pos x="18" y="1476"/>
              </a:cxn>
              <a:cxn ang="0">
                <a:pos x="64" y="1650"/>
              </a:cxn>
              <a:cxn ang="0">
                <a:pos x="138" y="1818"/>
              </a:cxn>
              <a:cxn ang="0">
                <a:pos x="238" y="1978"/>
              </a:cxn>
              <a:cxn ang="0">
                <a:pos x="364" y="2126"/>
              </a:cxn>
              <a:cxn ang="0">
                <a:pos x="512" y="2262"/>
              </a:cxn>
              <a:cxn ang="0">
                <a:pos x="684" y="2382"/>
              </a:cxn>
              <a:cxn ang="0">
                <a:pos x="874" y="2484"/>
              </a:cxn>
              <a:cxn ang="0">
                <a:pos x="1086" y="2564"/>
              </a:cxn>
              <a:cxn ang="0">
                <a:pos x="1314" y="2622"/>
              </a:cxn>
              <a:cxn ang="0">
                <a:pos x="1558" y="2654"/>
              </a:cxn>
              <a:cxn ang="0">
                <a:pos x="1818" y="2658"/>
              </a:cxn>
              <a:cxn ang="0">
                <a:pos x="2090" y="2632"/>
              </a:cxn>
              <a:cxn ang="0">
                <a:pos x="2374" y="2574"/>
              </a:cxn>
              <a:cxn ang="0">
                <a:pos x="2544" y="2912"/>
              </a:cxn>
              <a:cxn ang="0">
                <a:pos x="1868" y="1552"/>
              </a:cxn>
              <a:cxn ang="0">
                <a:pos x="1956" y="1914"/>
              </a:cxn>
              <a:cxn ang="0">
                <a:pos x="1788" y="1936"/>
              </a:cxn>
              <a:cxn ang="0">
                <a:pos x="1616" y="1934"/>
              </a:cxn>
              <a:cxn ang="0">
                <a:pos x="1442" y="1912"/>
              </a:cxn>
              <a:cxn ang="0">
                <a:pos x="1272" y="1872"/>
              </a:cxn>
              <a:cxn ang="0">
                <a:pos x="1108" y="1812"/>
              </a:cxn>
              <a:cxn ang="0">
                <a:pos x="952" y="1736"/>
              </a:cxn>
              <a:cxn ang="0">
                <a:pos x="810" y="1646"/>
              </a:cxn>
              <a:cxn ang="0">
                <a:pos x="684" y="1542"/>
              </a:cxn>
              <a:cxn ang="0">
                <a:pos x="578" y="1428"/>
              </a:cxn>
              <a:cxn ang="0">
                <a:pos x="494" y="1304"/>
              </a:cxn>
              <a:cxn ang="0">
                <a:pos x="438" y="1170"/>
              </a:cxn>
              <a:cxn ang="0">
                <a:pos x="410" y="1032"/>
              </a:cxn>
              <a:cxn ang="0">
                <a:pos x="416" y="888"/>
              </a:cxn>
              <a:cxn ang="0">
                <a:pos x="460" y="742"/>
              </a:cxn>
              <a:cxn ang="0">
                <a:pos x="544" y="592"/>
              </a:cxn>
              <a:cxn ang="0">
                <a:pos x="670" y="444"/>
              </a:cxn>
              <a:cxn ang="0">
                <a:pos x="844" y="298"/>
              </a:cxn>
              <a:cxn ang="0">
                <a:pos x="1070" y="154"/>
              </a:cxn>
              <a:cxn ang="0">
                <a:pos x="1348" y="16"/>
              </a:cxn>
              <a:cxn ang="0">
                <a:pos x="1244" y="0"/>
              </a:cxn>
              <a:cxn ang="0">
                <a:pos x="2820" y="1934"/>
              </a:cxn>
              <a:cxn ang="0">
                <a:pos x="2820" y="1934"/>
              </a:cxn>
            </a:cxnLst>
            <a:rect l="0" t="0" r="r" b="b"/>
            <a:pathLst>
              <a:path w="2820" h="2912">
                <a:moveTo>
                  <a:pt x="1244" y="0"/>
                </a:moveTo>
                <a:lnTo>
                  <a:pt x="1092" y="50"/>
                </a:lnTo>
                <a:lnTo>
                  <a:pt x="952" y="106"/>
                </a:lnTo>
                <a:lnTo>
                  <a:pt x="822" y="168"/>
                </a:lnTo>
                <a:lnTo>
                  <a:pt x="704" y="232"/>
                </a:lnTo>
                <a:lnTo>
                  <a:pt x="594" y="300"/>
                </a:lnTo>
                <a:lnTo>
                  <a:pt x="494" y="372"/>
                </a:lnTo>
                <a:lnTo>
                  <a:pt x="406" y="446"/>
                </a:lnTo>
                <a:lnTo>
                  <a:pt x="324" y="524"/>
                </a:lnTo>
                <a:lnTo>
                  <a:pt x="254" y="604"/>
                </a:lnTo>
                <a:lnTo>
                  <a:pt x="192" y="686"/>
                </a:lnTo>
                <a:lnTo>
                  <a:pt x="140" y="772"/>
                </a:lnTo>
                <a:lnTo>
                  <a:pt x="96" y="856"/>
                </a:lnTo>
                <a:lnTo>
                  <a:pt x="60" y="944"/>
                </a:lnTo>
                <a:lnTo>
                  <a:pt x="32" y="1032"/>
                </a:lnTo>
                <a:lnTo>
                  <a:pt x="14" y="1122"/>
                </a:lnTo>
                <a:lnTo>
                  <a:pt x="2" y="1210"/>
                </a:lnTo>
                <a:lnTo>
                  <a:pt x="0" y="1300"/>
                </a:lnTo>
                <a:lnTo>
                  <a:pt x="4" y="1388"/>
                </a:lnTo>
                <a:lnTo>
                  <a:pt x="18" y="1476"/>
                </a:lnTo>
                <a:lnTo>
                  <a:pt x="36" y="1564"/>
                </a:lnTo>
                <a:lnTo>
                  <a:pt x="64" y="1650"/>
                </a:lnTo>
                <a:lnTo>
                  <a:pt x="96" y="1736"/>
                </a:lnTo>
                <a:lnTo>
                  <a:pt x="138" y="1818"/>
                </a:lnTo>
                <a:lnTo>
                  <a:pt x="184" y="1900"/>
                </a:lnTo>
                <a:lnTo>
                  <a:pt x="238" y="1978"/>
                </a:lnTo>
                <a:lnTo>
                  <a:pt x="298" y="2054"/>
                </a:lnTo>
                <a:lnTo>
                  <a:pt x="364" y="2126"/>
                </a:lnTo>
                <a:lnTo>
                  <a:pt x="434" y="2196"/>
                </a:lnTo>
                <a:lnTo>
                  <a:pt x="512" y="2262"/>
                </a:lnTo>
                <a:lnTo>
                  <a:pt x="596" y="2324"/>
                </a:lnTo>
                <a:lnTo>
                  <a:pt x="684" y="2382"/>
                </a:lnTo>
                <a:lnTo>
                  <a:pt x="776" y="2436"/>
                </a:lnTo>
                <a:lnTo>
                  <a:pt x="874" y="2484"/>
                </a:lnTo>
                <a:lnTo>
                  <a:pt x="978" y="2526"/>
                </a:lnTo>
                <a:lnTo>
                  <a:pt x="1086" y="2564"/>
                </a:lnTo>
                <a:lnTo>
                  <a:pt x="1198" y="2596"/>
                </a:lnTo>
                <a:lnTo>
                  <a:pt x="1314" y="2622"/>
                </a:lnTo>
                <a:lnTo>
                  <a:pt x="1434" y="2642"/>
                </a:lnTo>
                <a:lnTo>
                  <a:pt x="1558" y="2654"/>
                </a:lnTo>
                <a:lnTo>
                  <a:pt x="1686" y="2660"/>
                </a:lnTo>
                <a:lnTo>
                  <a:pt x="1818" y="2658"/>
                </a:lnTo>
                <a:lnTo>
                  <a:pt x="1952" y="2650"/>
                </a:lnTo>
                <a:lnTo>
                  <a:pt x="2090" y="2632"/>
                </a:lnTo>
                <a:lnTo>
                  <a:pt x="2230" y="2608"/>
                </a:lnTo>
                <a:lnTo>
                  <a:pt x="2374" y="2574"/>
                </a:lnTo>
                <a:lnTo>
                  <a:pt x="2542" y="2912"/>
                </a:lnTo>
                <a:lnTo>
                  <a:pt x="2544" y="2912"/>
                </a:lnTo>
                <a:lnTo>
                  <a:pt x="2820" y="1934"/>
                </a:lnTo>
                <a:lnTo>
                  <a:pt x="1868" y="1552"/>
                </a:lnTo>
                <a:lnTo>
                  <a:pt x="2036" y="1894"/>
                </a:lnTo>
                <a:lnTo>
                  <a:pt x="1956" y="1914"/>
                </a:lnTo>
                <a:lnTo>
                  <a:pt x="1872" y="1928"/>
                </a:lnTo>
                <a:lnTo>
                  <a:pt x="1788" y="1936"/>
                </a:lnTo>
                <a:lnTo>
                  <a:pt x="1702" y="1938"/>
                </a:lnTo>
                <a:lnTo>
                  <a:pt x="1616" y="1934"/>
                </a:lnTo>
                <a:lnTo>
                  <a:pt x="1528" y="1926"/>
                </a:lnTo>
                <a:lnTo>
                  <a:pt x="1442" y="1912"/>
                </a:lnTo>
                <a:lnTo>
                  <a:pt x="1356" y="1894"/>
                </a:lnTo>
                <a:lnTo>
                  <a:pt x="1272" y="1872"/>
                </a:lnTo>
                <a:lnTo>
                  <a:pt x="1188" y="1844"/>
                </a:lnTo>
                <a:lnTo>
                  <a:pt x="1108" y="1812"/>
                </a:lnTo>
                <a:lnTo>
                  <a:pt x="1028" y="1776"/>
                </a:lnTo>
                <a:lnTo>
                  <a:pt x="952" y="1736"/>
                </a:lnTo>
                <a:lnTo>
                  <a:pt x="880" y="1692"/>
                </a:lnTo>
                <a:lnTo>
                  <a:pt x="810" y="1646"/>
                </a:lnTo>
                <a:lnTo>
                  <a:pt x="744" y="1596"/>
                </a:lnTo>
                <a:lnTo>
                  <a:pt x="684" y="1542"/>
                </a:lnTo>
                <a:lnTo>
                  <a:pt x="628" y="1486"/>
                </a:lnTo>
                <a:lnTo>
                  <a:pt x="578" y="1428"/>
                </a:lnTo>
                <a:lnTo>
                  <a:pt x="532" y="1366"/>
                </a:lnTo>
                <a:lnTo>
                  <a:pt x="494" y="1304"/>
                </a:lnTo>
                <a:lnTo>
                  <a:pt x="462" y="1238"/>
                </a:lnTo>
                <a:lnTo>
                  <a:pt x="438" y="1170"/>
                </a:lnTo>
                <a:lnTo>
                  <a:pt x="420" y="1102"/>
                </a:lnTo>
                <a:lnTo>
                  <a:pt x="410" y="1032"/>
                </a:lnTo>
                <a:lnTo>
                  <a:pt x="410" y="960"/>
                </a:lnTo>
                <a:lnTo>
                  <a:pt x="416" y="888"/>
                </a:lnTo>
                <a:lnTo>
                  <a:pt x="434" y="816"/>
                </a:lnTo>
                <a:lnTo>
                  <a:pt x="460" y="742"/>
                </a:lnTo>
                <a:lnTo>
                  <a:pt x="496" y="668"/>
                </a:lnTo>
                <a:lnTo>
                  <a:pt x="544" y="592"/>
                </a:lnTo>
                <a:lnTo>
                  <a:pt x="602" y="518"/>
                </a:lnTo>
                <a:lnTo>
                  <a:pt x="670" y="444"/>
                </a:lnTo>
                <a:lnTo>
                  <a:pt x="752" y="370"/>
                </a:lnTo>
                <a:lnTo>
                  <a:pt x="844" y="298"/>
                </a:lnTo>
                <a:lnTo>
                  <a:pt x="950" y="226"/>
                </a:lnTo>
                <a:lnTo>
                  <a:pt x="1070" y="154"/>
                </a:lnTo>
                <a:lnTo>
                  <a:pt x="1202" y="84"/>
                </a:lnTo>
                <a:lnTo>
                  <a:pt x="1348" y="16"/>
                </a:lnTo>
                <a:lnTo>
                  <a:pt x="1244" y="0"/>
                </a:lnTo>
                <a:lnTo>
                  <a:pt x="1244" y="0"/>
                </a:lnTo>
                <a:lnTo>
                  <a:pt x="1244" y="0"/>
                </a:lnTo>
                <a:close/>
                <a:moveTo>
                  <a:pt x="2820" y="1934"/>
                </a:moveTo>
                <a:lnTo>
                  <a:pt x="2820" y="1934"/>
                </a:lnTo>
                <a:lnTo>
                  <a:pt x="2820" y="1934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accent1"/>
              </a:gs>
            </a:gsLst>
            <a:lin ang="5400000" scaled="1"/>
          </a:gradFill>
          <a:ln w="0">
            <a:noFill/>
            <a:prstDash val="solid"/>
            <a:round/>
            <a:headEnd/>
            <a:tailEnd/>
          </a:ln>
          <a:effectLst>
            <a:outerShdw dist="206741" dir="8249373" algn="ctr" rotWithShape="0">
              <a:srgbClr val="C1D1D3">
                <a:alpha val="50000"/>
              </a:srgbClr>
            </a:outerShdw>
          </a:effectLst>
        </p:spPr>
        <p:txBody>
          <a:bodyPr/>
          <a:lstStyle/>
          <a:p>
            <a:endParaRPr lang="ko-KR" altLang="en-US"/>
          </a:p>
        </p:txBody>
      </p:sp>
      <p:sp>
        <p:nvSpPr>
          <p:cNvPr id="98336" name="Text Box 32"/>
          <p:cNvSpPr txBox="1">
            <a:spLocks noChangeArrowheads="1"/>
          </p:cNvSpPr>
          <p:nvPr/>
        </p:nvSpPr>
        <p:spPr bwMode="auto">
          <a:xfrm>
            <a:off x="5867400" y="3429000"/>
            <a:ext cx="26670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ko-KR" sz="28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굴림" charset="-127"/>
              </a:rPr>
              <a:t>Add Your Title</a:t>
            </a:r>
            <a:endParaRPr lang="en-US" altLang="ko-KR" sz="2800">
              <a:solidFill>
                <a:schemeClr val="tx2"/>
              </a:solidFill>
              <a:ea typeface="굴림" charset="-127"/>
            </a:endParaRPr>
          </a:p>
        </p:txBody>
      </p:sp>
      <p:grpSp>
        <p:nvGrpSpPr>
          <p:cNvPr id="98338" name="Group 34"/>
          <p:cNvGrpSpPr>
            <a:grpSpLocks/>
          </p:cNvGrpSpPr>
          <p:nvPr/>
        </p:nvGrpSpPr>
        <p:grpSpPr bwMode="auto">
          <a:xfrm>
            <a:off x="1524000" y="1524000"/>
            <a:ext cx="3657600" cy="4038600"/>
            <a:chOff x="816" y="1152"/>
            <a:chExt cx="2304" cy="2544"/>
          </a:xfrm>
        </p:grpSpPr>
        <p:sp>
          <p:nvSpPr>
            <p:cNvPr id="98339" name="Oval 35"/>
            <p:cNvSpPr>
              <a:spLocks noChangeArrowheads="1"/>
            </p:cNvSpPr>
            <p:nvPr/>
          </p:nvSpPr>
          <p:spPr bwMode="gray">
            <a:xfrm rot="-723406">
              <a:off x="2089" y="3276"/>
              <a:ext cx="906" cy="420"/>
            </a:xfrm>
            <a:prstGeom prst="ellipse">
              <a:avLst/>
            </a:prstGeom>
            <a:solidFill>
              <a:srgbClr val="0F2145">
                <a:alpha val="3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98340" name="Oval 36"/>
            <p:cNvSpPr>
              <a:spLocks noChangeArrowheads="1"/>
            </p:cNvSpPr>
            <p:nvPr/>
          </p:nvSpPr>
          <p:spPr bwMode="gray">
            <a:xfrm>
              <a:off x="2046" y="2508"/>
              <a:ext cx="1074" cy="1075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ko-KR" altLang="en-US"/>
            </a:p>
          </p:txBody>
        </p:sp>
        <p:sp>
          <p:nvSpPr>
            <p:cNvPr id="98341" name="Oval 37"/>
            <p:cNvSpPr>
              <a:spLocks noChangeArrowheads="1"/>
            </p:cNvSpPr>
            <p:nvPr/>
          </p:nvSpPr>
          <p:spPr bwMode="gray">
            <a:xfrm>
              <a:off x="2059" y="2514"/>
              <a:ext cx="1049" cy="1048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ko-KR" altLang="en-US"/>
            </a:p>
          </p:txBody>
        </p:sp>
        <p:sp>
          <p:nvSpPr>
            <p:cNvPr id="98342" name="Oval 38"/>
            <p:cNvSpPr>
              <a:spLocks noChangeArrowheads="1"/>
            </p:cNvSpPr>
            <p:nvPr/>
          </p:nvSpPr>
          <p:spPr bwMode="gray">
            <a:xfrm>
              <a:off x="2070" y="2524"/>
              <a:ext cx="998" cy="980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ko-KR" altLang="en-US"/>
            </a:p>
          </p:txBody>
        </p:sp>
        <p:sp>
          <p:nvSpPr>
            <p:cNvPr id="98343" name="Oval 39"/>
            <p:cNvSpPr>
              <a:spLocks noChangeArrowheads="1"/>
            </p:cNvSpPr>
            <p:nvPr/>
          </p:nvSpPr>
          <p:spPr bwMode="gray">
            <a:xfrm>
              <a:off x="2128" y="2552"/>
              <a:ext cx="888" cy="795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ko-KR" altLang="en-US"/>
            </a:p>
          </p:txBody>
        </p:sp>
        <p:sp>
          <p:nvSpPr>
            <p:cNvPr id="98344" name="Text Box 40"/>
            <p:cNvSpPr txBox="1">
              <a:spLocks noChangeArrowheads="1"/>
            </p:cNvSpPr>
            <p:nvPr/>
          </p:nvSpPr>
          <p:spPr bwMode="gray">
            <a:xfrm>
              <a:off x="2308" y="2903"/>
              <a:ext cx="552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sz="2800">
                  <a:solidFill>
                    <a:srgbClr val="000000"/>
                  </a:solidFill>
                  <a:ea typeface="굴림" charset="-127"/>
                </a:rPr>
                <a:t>Text</a:t>
              </a:r>
              <a:endParaRPr lang="en-US" altLang="ko-KR">
                <a:ea typeface="굴림" charset="-127"/>
              </a:endParaRPr>
            </a:p>
          </p:txBody>
        </p:sp>
        <p:sp>
          <p:nvSpPr>
            <p:cNvPr id="98345" name="Oval 41"/>
            <p:cNvSpPr>
              <a:spLocks noChangeArrowheads="1"/>
            </p:cNvSpPr>
            <p:nvPr/>
          </p:nvSpPr>
          <p:spPr bwMode="gray">
            <a:xfrm rot="-772996">
              <a:off x="928" y="2892"/>
              <a:ext cx="714" cy="384"/>
            </a:xfrm>
            <a:prstGeom prst="ellipse">
              <a:avLst/>
            </a:prstGeom>
            <a:solidFill>
              <a:srgbClr val="0F2145">
                <a:alpha val="3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grpSp>
          <p:nvGrpSpPr>
            <p:cNvPr id="98346" name="Group 42"/>
            <p:cNvGrpSpPr>
              <a:grpSpLocks/>
            </p:cNvGrpSpPr>
            <p:nvPr/>
          </p:nvGrpSpPr>
          <p:grpSpPr bwMode="auto">
            <a:xfrm>
              <a:off x="880" y="2268"/>
              <a:ext cx="864" cy="908"/>
              <a:chOff x="732" y="2112"/>
              <a:chExt cx="842" cy="860"/>
            </a:xfrm>
          </p:grpSpPr>
          <p:sp>
            <p:nvSpPr>
              <p:cNvPr id="98347" name="Oval 43"/>
              <p:cNvSpPr>
                <a:spLocks noChangeArrowheads="1"/>
              </p:cNvSpPr>
              <p:nvPr/>
            </p:nvSpPr>
            <p:spPr bwMode="gray">
              <a:xfrm>
                <a:off x="732" y="2112"/>
                <a:ext cx="842" cy="86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ko-KR" altLang="en-US"/>
              </a:p>
            </p:txBody>
          </p:sp>
          <p:sp>
            <p:nvSpPr>
              <p:cNvPr id="98348" name="Oval 44"/>
              <p:cNvSpPr>
                <a:spLocks noChangeArrowheads="1"/>
              </p:cNvSpPr>
              <p:nvPr/>
            </p:nvSpPr>
            <p:spPr bwMode="gray">
              <a:xfrm>
                <a:off x="743" y="2117"/>
                <a:ext cx="821" cy="838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ko-KR" altLang="en-US"/>
              </a:p>
            </p:txBody>
          </p:sp>
          <p:sp>
            <p:nvSpPr>
              <p:cNvPr id="98349" name="Oval 45"/>
              <p:cNvSpPr>
                <a:spLocks noChangeArrowheads="1"/>
              </p:cNvSpPr>
              <p:nvPr/>
            </p:nvSpPr>
            <p:spPr bwMode="gray">
              <a:xfrm>
                <a:off x="751" y="2125"/>
                <a:ext cx="781" cy="784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ko-KR" altLang="en-US"/>
              </a:p>
            </p:txBody>
          </p:sp>
          <p:sp>
            <p:nvSpPr>
              <p:cNvPr id="98350" name="Oval 46"/>
              <p:cNvSpPr>
                <a:spLocks noChangeArrowheads="1"/>
              </p:cNvSpPr>
              <p:nvPr/>
            </p:nvSpPr>
            <p:spPr bwMode="gray">
              <a:xfrm>
                <a:off x="795" y="2147"/>
                <a:ext cx="695" cy="63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ko-KR" altLang="en-US"/>
              </a:p>
            </p:txBody>
          </p:sp>
          <p:sp>
            <p:nvSpPr>
              <p:cNvPr id="98351" name="Text Box 47"/>
              <p:cNvSpPr txBox="1">
                <a:spLocks noChangeArrowheads="1"/>
              </p:cNvSpPr>
              <p:nvPr/>
            </p:nvSpPr>
            <p:spPr bwMode="gray">
              <a:xfrm>
                <a:off x="904" y="2414"/>
                <a:ext cx="476" cy="27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ko-KR" sz="2400">
                    <a:solidFill>
                      <a:srgbClr val="000000"/>
                    </a:solidFill>
                    <a:ea typeface="굴림" charset="-127"/>
                  </a:rPr>
                  <a:t>Text</a:t>
                </a:r>
                <a:endParaRPr lang="en-US" altLang="ko-KR">
                  <a:ea typeface="굴림" charset="-127"/>
                </a:endParaRPr>
              </a:p>
            </p:txBody>
          </p:sp>
        </p:grpSp>
        <p:sp>
          <p:nvSpPr>
            <p:cNvPr id="98352" name="Oval 48"/>
            <p:cNvSpPr>
              <a:spLocks noChangeArrowheads="1"/>
            </p:cNvSpPr>
            <p:nvPr/>
          </p:nvSpPr>
          <p:spPr bwMode="gray">
            <a:xfrm>
              <a:off x="816" y="1786"/>
              <a:ext cx="576" cy="336"/>
            </a:xfrm>
            <a:prstGeom prst="ellipse">
              <a:avLst/>
            </a:prstGeom>
            <a:solidFill>
              <a:srgbClr val="0F2145">
                <a:alpha val="3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98353" name="Oval 49"/>
            <p:cNvSpPr>
              <a:spLocks noChangeArrowheads="1"/>
            </p:cNvSpPr>
            <p:nvPr/>
          </p:nvSpPr>
          <p:spPr bwMode="gray">
            <a:xfrm>
              <a:off x="864" y="1404"/>
              <a:ext cx="645" cy="645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ko-KR" altLang="en-US"/>
            </a:p>
          </p:txBody>
        </p:sp>
        <p:sp>
          <p:nvSpPr>
            <p:cNvPr id="98354" name="Oval 50"/>
            <p:cNvSpPr>
              <a:spLocks noChangeArrowheads="1"/>
            </p:cNvSpPr>
            <p:nvPr/>
          </p:nvSpPr>
          <p:spPr bwMode="gray">
            <a:xfrm>
              <a:off x="872" y="1407"/>
              <a:ext cx="630" cy="630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ko-KR" altLang="en-US"/>
            </a:p>
          </p:txBody>
        </p:sp>
        <p:sp>
          <p:nvSpPr>
            <p:cNvPr id="98355" name="Oval 51"/>
            <p:cNvSpPr>
              <a:spLocks noChangeArrowheads="1"/>
            </p:cNvSpPr>
            <p:nvPr/>
          </p:nvSpPr>
          <p:spPr bwMode="gray">
            <a:xfrm>
              <a:off x="879" y="1414"/>
              <a:ext cx="599" cy="588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ko-KR" altLang="en-US"/>
            </a:p>
          </p:txBody>
        </p:sp>
        <p:sp>
          <p:nvSpPr>
            <p:cNvPr id="98356" name="Oval 52"/>
            <p:cNvSpPr>
              <a:spLocks noChangeArrowheads="1"/>
            </p:cNvSpPr>
            <p:nvPr/>
          </p:nvSpPr>
          <p:spPr bwMode="gray">
            <a:xfrm>
              <a:off x="913" y="1430"/>
              <a:ext cx="534" cy="477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ko-KR" altLang="en-US"/>
            </a:p>
          </p:txBody>
        </p:sp>
        <p:sp>
          <p:nvSpPr>
            <p:cNvPr id="98357" name="Text Box 53"/>
            <p:cNvSpPr txBox="1">
              <a:spLocks noChangeArrowheads="1"/>
            </p:cNvSpPr>
            <p:nvPr/>
          </p:nvSpPr>
          <p:spPr bwMode="gray">
            <a:xfrm>
              <a:off x="987" y="1624"/>
              <a:ext cx="412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b="1">
                  <a:solidFill>
                    <a:srgbClr val="000000"/>
                  </a:solidFill>
                  <a:ea typeface="굴림" charset="-127"/>
                </a:rPr>
                <a:t>Text</a:t>
              </a:r>
              <a:endParaRPr lang="en-US" altLang="ko-KR">
                <a:ea typeface="굴림" charset="-127"/>
              </a:endParaRPr>
            </a:p>
          </p:txBody>
        </p:sp>
        <p:sp>
          <p:nvSpPr>
            <p:cNvPr id="98358" name="Oval 54"/>
            <p:cNvSpPr>
              <a:spLocks noChangeArrowheads="1"/>
            </p:cNvSpPr>
            <p:nvPr/>
          </p:nvSpPr>
          <p:spPr bwMode="gray">
            <a:xfrm>
              <a:off x="1614" y="1488"/>
              <a:ext cx="432" cy="144"/>
            </a:xfrm>
            <a:prstGeom prst="ellipse">
              <a:avLst/>
            </a:prstGeom>
            <a:solidFill>
              <a:srgbClr val="0F2145">
                <a:alpha val="3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98359" name="Oval 55"/>
            <p:cNvSpPr>
              <a:spLocks noChangeArrowheads="1"/>
            </p:cNvSpPr>
            <p:nvPr/>
          </p:nvSpPr>
          <p:spPr bwMode="gray">
            <a:xfrm>
              <a:off x="1691" y="1152"/>
              <a:ext cx="430" cy="430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ko-KR" altLang="en-US"/>
            </a:p>
          </p:txBody>
        </p:sp>
        <p:sp>
          <p:nvSpPr>
            <p:cNvPr id="98360" name="Oval 56"/>
            <p:cNvSpPr>
              <a:spLocks noChangeArrowheads="1"/>
            </p:cNvSpPr>
            <p:nvPr/>
          </p:nvSpPr>
          <p:spPr bwMode="gray">
            <a:xfrm>
              <a:off x="1697" y="1154"/>
              <a:ext cx="419" cy="420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ko-KR" altLang="en-US"/>
            </a:p>
          </p:txBody>
        </p:sp>
        <p:sp>
          <p:nvSpPr>
            <p:cNvPr id="98361" name="Oval 57"/>
            <p:cNvSpPr>
              <a:spLocks noChangeArrowheads="1"/>
            </p:cNvSpPr>
            <p:nvPr/>
          </p:nvSpPr>
          <p:spPr bwMode="gray">
            <a:xfrm>
              <a:off x="1701" y="1158"/>
              <a:ext cx="399" cy="392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ko-KR" altLang="en-US"/>
            </a:p>
          </p:txBody>
        </p:sp>
        <p:sp>
          <p:nvSpPr>
            <p:cNvPr id="98362" name="Oval 58"/>
            <p:cNvSpPr>
              <a:spLocks noChangeArrowheads="1"/>
            </p:cNvSpPr>
            <p:nvPr/>
          </p:nvSpPr>
          <p:spPr bwMode="gray">
            <a:xfrm>
              <a:off x="1724" y="1170"/>
              <a:ext cx="355" cy="317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ko-KR" altLang="en-US"/>
            </a:p>
          </p:txBody>
        </p:sp>
        <p:sp>
          <p:nvSpPr>
            <p:cNvPr id="98363" name="Text Box 59"/>
            <p:cNvSpPr txBox="1">
              <a:spLocks noChangeArrowheads="1"/>
            </p:cNvSpPr>
            <p:nvPr/>
          </p:nvSpPr>
          <p:spPr bwMode="gray">
            <a:xfrm>
              <a:off x="1735" y="1293"/>
              <a:ext cx="345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000000"/>
                  </a:solidFill>
                  <a:ea typeface="굴림" charset="-127"/>
                </a:rPr>
                <a:t>Text</a:t>
              </a:r>
              <a:endParaRPr lang="en-US" altLang="ko-KR">
                <a:ea typeface="굴림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바닥글 개체 틀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ko-KR"/>
              <a:t>www.themegallery.com</a:t>
            </a:r>
          </a:p>
        </p:txBody>
      </p:sp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굴림" charset="-127"/>
              </a:rPr>
              <a:t>Contents</a:t>
            </a:r>
            <a:endParaRPr lang="en-US" altLang="ko-KR">
              <a:solidFill>
                <a:schemeClr val="accent1"/>
              </a:solidFill>
              <a:ea typeface="굴림" charset="-127"/>
            </a:endParaRPr>
          </a:p>
        </p:txBody>
      </p:sp>
      <p:grpSp>
        <p:nvGrpSpPr>
          <p:cNvPr id="90195" name="Group 83"/>
          <p:cNvGrpSpPr>
            <a:grpSpLocks/>
          </p:cNvGrpSpPr>
          <p:nvPr/>
        </p:nvGrpSpPr>
        <p:grpSpPr bwMode="auto">
          <a:xfrm>
            <a:off x="2133600" y="1905000"/>
            <a:ext cx="4724400" cy="685800"/>
            <a:chOff x="1296" y="1824"/>
            <a:chExt cx="2976" cy="432"/>
          </a:xfrm>
        </p:grpSpPr>
        <p:sp>
          <p:nvSpPr>
            <p:cNvPr id="90196" name="AutoShape 84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solidFill>
              <a:schemeClr val="tx2"/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90197" name="AutoShape 85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tx2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90198" name="Text Box 86"/>
            <p:cNvSpPr txBox="1">
              <a:spLocks noChangeArrowheads="1"/>
            </p:cNvSpPr>
            <p:nvPr/>
          </p:nvSpPr>
          <p:spPr bwMode="gray">
            <a:xfrm>
              <a:off x="1680" y="1934"/>
              <a:ext cx="2160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altLang="ko-KR" b="1">
                  <a:solidFill>
                    <a:schemeClr val="bg1"/>
                  </a:solidFill>
                  <a:ea typeface="굴림" charset="-127"/>
                </a:rPr>
                <a:t>Click to add Title</a:t>
              </a:r>
            </a:p>
          </p:txBody>
        </p:sp>
        <p:sp>
          <p:nvSpPr>
            <p:cNvPr id="90199" name="Text Box 87"/>
            <p:cNvSpPr txBox="1">
              <a:spLocks noChangeArrowheads="1"/>
            </p:cNvSpPr>
            <p:nvPr/>
          </p:nvSpPr>
          <p:spPr bwMode="gray">
            <a:xfrm>
              <a:off x="1393" y="1886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ko-KR" sz="2400">
                  <a:solidFill>
                    <a:schemeClr val="bg1"/>
                  </a:solidFill>
                  <a:ea typeface="굴림" charset="-127"/>
                </a:rPr>
                <a:t>1</a:t>
              </a:r>
            </a:p>
          </p:txBody>
        </p:sp>
      </p:grpSp>
      <p:grpSp>
        <p:nvGrpSpPr>
          <p:cNvPr id="90200" name="Group 88"/>
          <p:cNvGrpSpPr>
            <a:grpSpLocks/>
          </p:cNvGrpSpPr>
          <p:nvPr/>
        </p:nvGrpSpPr>
        <p:grpSpPr bwMode="auto">
          <a:xfrm>
            <a:off x="2133600" y="2743200"/>
            <a:ext cx="4724400" cy="685800"/>
            <a:chOff x="1296" y="1824"/>
            <a:chExt cx="2976" cy="432"/>
          </a:xfrm>
        </p:grpSpPr>
        <p:sp>
          <p:nvSpPr>
            <p:cNvPr id="90201" name="AutoShape 89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90202" name="AutoShape 90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accent1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90203" name="Text Box 91"/>
            <p:cNvSpPr txBox="1">
              <a:spLocks noChangeArrowheads="1"/>
            </p:cNvSpPr>
            <p:nvPr/>
          </p:nvSpPr>
          <p:spPr bwMode="gray">
            <a:xfrm>
              <a:off x="1680" y="1934"/>
              <a:ext cx="2160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altLang="ko-KR" b="1">
                  <a:solidFill>
                    <a:schemeClr val="bg1"/>
                  </a:solidFill>
                  <a:ea typeface="굴림" charset="-127"/>
                </a:rPr>
                <a:t>Click to add Title</a:t>
              </a:r>
            </a:p>
          </p:txBody>
        </p:sp>
        <p:sp>
          <p:nvSpPr>
            <p:cNvPr id="90204" name="Text Box 92"/>
            <p:cNvSpPr txBox="1">
              <a:spLocks noChangeArrowheads="1"/>
            </p:cNvSpPr>
            <p:nvPr/>
          </p:nvSpPr>
          <p:spPr bwMode="gray">
            <a:xfrm>
              <a:off x="1393" y="1886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ko-KR" sz="2400">
                  <a:solidFill>
                    <a:schemeClr val="bg1"/>
                  </a:solidFill>
                  <a:ea typeface="굴림" charset="-127"/>
                </a:rPr>
                <a:t>2</a:t>
              </a:r>
            </a:p>
          </p:txBody>
        </p:sp>
      </p:grpSp>
      <p:grpSp>
        <p:nvGrpSpPr>
          <p:cNvPr id="90205" name="Group 93"/>
          <p:cNvGrpSpPr>
            <a:grpSpLocks/>
          </p:cNvGrpSpPr>
          <p:nvPr/>
        </p:nvGrpSpPr>
        <p:grpSpPr bwMode="auto">
          <a:xfrm>
            <a:off x="2133600" y="3581400"/>
            <a:ext cx="4724400" cy="685800"/>
            <a:chOff x="1296" y="1824"/>
            <a:chExt cx="2976" cy="432"/>
          </a:xfrm>
        </p:grpSpPr>
        <p:sp>
          <p:nvSpPr>
            <p:cNvPr id="90206" name="AutoShape 94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solidFill>
              <a:schemeClr val="hlink"/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90207" name="AutoShape 95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hlink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90208" name="Text Box 96"/>
            <p:cNvSpPr txBox="1">
              <a:spLocks noChangeArrowheads="1"/>
            </p:cNvSpPr>
            <p:nvPr/>
          </p:nvSpPr>
          <p:spPr bwMode="gray">
            <a:xfrm>
              <a:off x="1680" y="1934"/>
              <a:ext cx="2160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altLang="ko-KR" b="1">
                  <a:solidFill>
                    <a:schemeClr val="bg1"/>
                  </a:solidFill>
                  <a:ea typeface="굴림" charset="-127"/>
                </a:rPr>
                <a:t>Click to add Title</a:t>
              </a:r>
            </a:p>
          </p:txBody>
        </p:sp>
        <p:sp>
          <p:nvSpPr>
            <p:cNvPr id="90209" name="Text Box 97"/>
            <p:cNvSpPr txBox="1">
              <a:spLocks noChangeArrowheads="1"/>
            </p:cNvSpPr>
            <p:nvPr/>
          </p:nvSpPr>
          <p:spPr bwMode="gray">
            <a:xfrm>
              <a:off x="1393" y="1886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ko-KR" sz="2400">
                  <a:solidFill>
                    <a:schemeClr val="bg1"/>
                  </a:solidFill>
                  <a:ea typeface="굴림" charset="-127"/>
                </a:rPr>
                <a:t>3</a:t>
              </a:r>
            </a:p>
          </p:txBody>
        </p:sp>
      </p:grpSp>
      <p:grpSp>
        <p:nvGrpSpPr>
          <p:cNvPr id="90210" name="Group 98"/>
          <p:cNvGrpSpPr>
            <a:grpSpLocks/>
          </p:cNvGrpSpPr>
          <p:nvPr/>
        </p:nvGrpSpPr>
        <p:grpSpPr bwMode="auto">
          <a:xfrm>
            <a:off x="2133600" y="4495800"/>
            <a:ext cx="4724400" cy="685800"/>
            <a:chOff x="1296" y="1824"/>
            <a:chExt cx="2976" cy="432"/>
          </a:xfrm>
        </p:grpSpPr>
        <p:sp>
          <p:nvSpPr>
            <p:cNvPr id="90211" name="AutoShape 99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90212" name="AutoShape 100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folHlink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90213" name="Text Box 101"/>
            <p:cNvSpPr txBox="1">
              <a:spLocks noChangeArrowheads="1"/>
            </p:cNvSpPr>
            <p:nvPr/>
          </p:nvSpPr>
          <p:spPr bwMode="gray">
            <a:xfrm>
              <a:off x="1680" y="1934"/>
              <a:ext cx="2160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altLang="ko-KR" b="1">
                  <a:solidFill>
                    <a:schemeClr val="bg1"/>
                  </a:solidFill>
                  <a:ea typeface="굴림" charset="-127"/>
                </a:rPr>
                <a:t>Click to add Title</a:t>
              </a:r>
            </a:p>
          </p:txBody>
        </p:sp>
        <p:sp>
          <p:nvSpPr>
            <p:cNvPr id="90214" name="Text Box 102"/>
            <p:cNvSpPr txBox="1">
              <a:spLocks noChangeArrowheads="1"/>
            </p:cNvSpPr>
            <p:nvPr/>
          </p:nvSpPr>
          <p:spPr bwMode="gray">
            <a:xfrm>
              <a:off x="1393" y="1886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ko-KR" sz="2400">
                  <a:solidFill>
                    <a:schemeClr val="bg1"/>
                  </a:solidFill>
                  <a:ea typeface="굴림" charset="-127"/>
                </a:rPr>
                <a:t>4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바닥글 개체 틀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ko-KR"/>
              <a:t>www.themegallery.com</a:t>
            </a:r>
          </a:p>
        </p:txBody>
      </p:sp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굴림" charset="-127"/>
              </a:rPr>
              <a:t> Cycle Diagram</a:t>
            </a:r>
          </a:p>
        </p:txBody>
      </p:sp>
      <p:grpSp>
        <p:nvGrpSpPr>
          <p:cNvPr id="94260" name="Group 52"/>
          <p:cNvGrpSpPr>
            <a:grpSpLocks/>
          </p:cNvGrpSpPr>
          <p:nvPr/>
        </p:nvGrpSpPr>
        <p:grpSpPr bwMode="auto">
          <a:xfrm>
            <a:off x="685800" y="1219200"/>
            <a:ext cx="7848600" cy="4419600"/>
            <a:chOff x="288" y="873"/>
            <a:chExt cx="5280" cy="2967"/>
          </a:xfrm>
        </p:grpSpPr>
        <p:sp>
          <p:nvSpPr>
            <p:cNvPr id="94261" name="Oval 53"/>
            <p:cNvSpPr>
              <a:spLocks noChangeArrowheads="1"/>
            </p:cNvSpPr>
            <p:nvPr/>
          </p:nvSpPr>
          <p:spPr bwMode="auto">
            <a:xfrm>
              <a:off x="1632" y="1344"/>
              <a:ext cx="2544" cy="2496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0"/>
                    <a:invGamma/>
                  </a:schemeClr>
                </a:gs>
              </a:gsLst>
              <a:lin ang="5400000" scaled="1"/>
            </a:gradFill>
            <a:ln w="9525" algn="ctr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grpSp>
          <p:nvGrpSpPr>
            <p:cNvPr id="94262" name="Group 54"/>
            <p:cNvGrpSpPr>
              <a:grpSpLocks/>
            </p:cNvGrpSpPr>
            <p:nvPr/>
          </p:nvGrpSpPr>
          <p:grpSpPr bwMode="auto">
            <a:xfrm>
              <a:off x="2256" y="1968"/>
              <a:ext cx="1296" cy="1344"/>
              <a:chOff x="2016" y="1920"/>
              <a:chExt cx="1680" cy="1680"/>
            </a:xfrm>
          </p:grpSpPr>
          <p:sp>
            <p:nvSpPr>
              <p:cNvPr id="94263" name="Oval 55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FF6600"/>
                  </a:gs>
                  <a:gs pos="100000">
                    <a:srgbClr val="FF6600">
                      <a:gamma/>
                      <a:shade val="45490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94264" name="Freeform 56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/>
                <a:ahLst/>
                <a:cxnLst>
                  <a:cxn ang="0">
                    <a:pos x="1301" y="401"/>
                  </a:cxn>
                  <a:cxn ang="0">
                    <a:pos x="1317" y="442"/>
                  </a:cxn>
                  <a:cxn ang="0">
                    <a:pos x="1321" y="481"/>
                  </a:cxn>
                  <a:cxn ang="0">
                    <a:pos x="1315" y="516"/>
                  </a:cxn>
                  <a:cxn ang="0">
                    <a:pos x="1298" y="550"/>
                  </a:cxn>
                  <a:cxn ang="0">
                    <a:pos x="1272" y="579"/>
                  </a:cxn>
                  <a:cxn ang="0">
                    <a:pos x="1239" y="604"/>
                  </a:cxn>
                  <a:cxn ang="0">
                    <a:pos x="1196" y="628"/>
                  </a:cxn>
                  <a:cxn ang="0">
                    <a:pos x="1147" y="649"/>
                  </a:cxn>
                  <a:cxn ang="0">
                    <a:pos x="1092" y="667"/>
                  </a:cxn>
                  <a:cxn ang="0">
                    <a:pos x="1031" y="683"/>
                  </a:cxn>
                  <a:cxn ang="0">
                    <a:pos x="967" y="694"/>
                  </a:cxn>
                  <a:cxn ang="0">
                    <a:pos x="896" y="704"/>
                  </a:cxn>
                  <a:cxn ang="0">
                    <a:pos x="824" y="710"/>
                  </a:cxn>
                  <a:cxn ang="0">
                    <a:pos x="795" y="712"/>
                  </a:cxn>
                  <a:cxn ang="0">
                    <a:pos x="476" y="712"/>
                  </a:cxn>
                  <a:cxn ang="0">
                    <a:pos x="472" y="712"/>
                  </a:cxn>
                  <a:cxn ang="0">
                    <a:pos x="409" y="708"/>
                  </a:cxn>
                  <a:cxn ang="0">
                    <a:pos x="348" y="704"/>
                  </a:cxn>
                  <a:cxn ang="0">
                    <a:pos x="290" y="696"/>
                  </a:cxn>
                  <a:cxn ang="0">
                    <a:pos x="235" y="689"/>
                  </a:cxn>
                  <a:cxn ang="0">
                    <a:pos x="186" y="677"/>
                  </a:cxn>
                  <a:cxn ang="0">
                    <a:pos x="141" y="663"/>
                  </a:cxn>
                  <a:cxn ang="0">
                    <a:pos x="102" y="648"/>
                  </a:cxn>
                  <a:cxn ang="0">
                    <a:pos x="67" y="630"/>
                  </a:cxn>
                  <a:cxn ang="0">
                    <a:pos x="39" y="608"/>
                  </a:cxn>
                  <a:cxn ang="0">
                    <a:pos x="18" y="583"/>
                  </a:cxn>
                  <a:cxn ang="0">
                    <a:pos x="6" y="554"/>
                  </a:cxn>
                  <a:cxn ang="0">
                    <a:pos x="0" y="524"/>
                  </a:cxn>
                  <a:cxn ang="0">
                    <a:pos x="0" y="520"/>
                  </a:cxn>
                  <a:cxn ang="0">
                    <a:pos x="4" y="487"/>
                  </a:cxn>
                  <a:cxn ang="0">
                    <a:pos x="16" y="446"/>
                  </a:cxn>
                  <a:cxn ang="0">
                    <a:pos x="51" y="370"/>
                  </a:cxn>
                  <a:cxn ang="0">
                    <a:pos x="94" y="299"/>
                  </a:cxn>
                  <a:cxn ang="0">
                    <a:pos x="147" y="235"/>
                  </a:cxn>
                  <a:cxn ang="0">
                    <a:pos x="204" y="176"/>
                  </a:cxn>
                  <a:cxn ang="0">
                    <a:pos x="270" y="125"/>
                  </a:cxn>
                  <a:cxn ang="0">
                    <a:pos x="341" y="82"/>
                  </a:cxn>
                  <a:cxn ang="0">
                    <a:pos x="415" y="47"/>
                  </a:cxn>
                  <a:cxn ang="0">
                    <a:pos x="497" y="21"/>
                  </a:cxn>
                  <a:cxn ang="0">
                    <a:pos x="581" y="6"/>
                  </a:cxn>
                  <a:cxn ang="0">
                    <a:pos x="667" y="0"/>
                  </a:cxn>
                  <a:cxn ang="0">
                    <a:pos x="667" y="0"/>
                  </a:cxn>
                  <a:cxn ang="0">
                    <a:pos x="759" y="6"/>
                  </a:cxn>
                  <a:cxn ang="0">
                    <a:pos x="847" y="23"/>
                  </a:cxn>
                  <a:cxn ang="0">
                    <a:pos x="932" y="53"/>
                  </a:cxn>
                  <a:cxn ang="0">
                    <a:pos x="1010" y="90"/>
                  </a:cxn>
                  <a:cxn ang="0">
                    <a:pos x="1082" y="137"/>
                  </a:cxn>
                  <a:cxn ang="0">
                    <a:pos x="1149" y="194"/>
                  </a:cxn>
                  <a:cxn ang="0">
                    <a:pos x="1208" y="256"/>
                  </a:cxn>
                  <a:cxn ang="0">
                    <a:pos x="1258" y="325"/>
                  </a:cxn>
                  <a:cxn ang="0">
                    <a:pos x="1301" y="401"/>
                  </a:cxn>
                  <a:cxn ang="0">
                    <a:pos x="1301" y="401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6600"/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</p:grpSp>
        <p:sp>
          <p:nvSpPr>
            <p:cNvPr id="94265" name="Text Box 57"/>
            <p:cNvSpPr txBox="1">
              <a:spLocks noChangeArrowheads="1"/>
            </p:cNvSpPr>
            <p:nvPr/>
          </p:nvSpPr>
          <p:spPr bwMode="gray">
            <a:xfrm>
              <a:off x="2458" y="2496"/>
              <a:ext cx="944" cy="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ko-KR" sz="2400" b="1"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굴림" charset="-127"/>
                </a:rPr>
                <a:t>Concept</a:t>
              </a:r>
            </a:p>
          </p:txBody>
        </p:sp>
        <p:grpSp>
          <p:nvGrpSpPr>
            <p:cNvPr id="94266" name="Group 58"/>
            <p:cNvGrpSpPr>
              <a:grpSpLocks/>
            </p:cNvGrpSpPr>
            <p:nvPr/>
          </p:nvGrpSpPr>
          <p:grpSpPr bwMode="auto">
            <a:xfrm>
              <a:off x="2640" y="1104"/>
              <a:ext cx="432" cy="415"/>
              <a:chOff x="2640" y="1088"/>
              <a:chExt cx="432" cy="415"/>
            </a:xfrm>
          </p:grpSpPr>
          <p:grpSp>
            <p:nvGrpSpPr>
              <p:cNvPr id="94267" name="Group 59"/>
              <p:cNvGrpSpPr>
                <a:grpSpLocks/>
              </p:cNvGrpSpPr>
              <p:nvPr/>
            </p:nvGrpSpPr>
            <p:grpSpPr bwMode="auto">
              <a:xfrm>
                <a:off x="2640" y="1088"/>
                <a:ext cx="432" cy="415"/>
                <a:chOff x="2016" y="1920"/>
                <a:chExt cx="1680" cy="1680"/>
              </a:xfrm>
            </p:grpSpPr>
            <p:sp>
              <p:nvSpPr>
                <p:cNvPr id="94268" name="Oval 60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42353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94269" name="Freeform 61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/>
                  <a:ahLst/>
                  <a:cxnLst>
                    <a:cxn ang="0">
                      <a:pos x="1301" y="401"/>
                    </a:cxn>
                    <a:cxn ang="0">
                      <a:pos x="1317" y="442"/>
                    </a:cxn>
                    <a:cxn ang="0">
                      <a:pos x="1321" y="481"/>
                    </a:cxn>
                    <a:cxn ang="0">
                      <a:pos x="1315" y="516"/>
                    </a:cxn>
                    <a:cxn ang="0">
                      <a:pos x="1298" y="550"/>
                    </a:cxn>
                    <a:cxn ang="0">
                      <a:pos x="1272" y="579"/>
                    </a:cxn>
                    <a:cxn ang="0">
                      <a:pos x="1239" y="604"/>
                    </a:cxn>
                    <a:cxn ang="0">
                      <a:pos x="1196" y="628"/>
                    </a:cxn>
                    <a:cxn ang="0">
                      <a:pos x="1147" y="649"/>
                    </a:cxn>
                    <a:cxn ang="0">
                      <a:pos x="1092" y="667"/>
                    </a:cxn>
                    <a:cxn ang="0">
                      <a:pos x="1031" y="683"/>
                    </a:cxn>
                    <a:cxn ang="0">
                      <a:pos x="967" y="694"/>
                    </a:cxn>
                    <a:cxn ang="0">
                      <a:pos x="896" y="704"/>
                    </a:cxn>
                    <a:cxn ang="0">
                      <a:pos x="824" y="710"/>
                    </a:cxn>
                    <a:cxn ang="0">
                      <a:pos x="795" y="712"/>
                    </a:cxn>
                    <a:cxn ang="0">
                      <a:pos x="476" y="712"/>
                    </a:cxn>
                    <a:cxn ang="0">
                      <a:pos x="472" y="712"/>
                    </a:cxn>
                    <a:cxn ang="0">
                      <a:pos x="409" y="708"/>
                    </a:cxn>
                    <a:cxn ang="0">
                      <a:pos x="348" y="704"/>
                    </a:cxn>
                    <a:cxn ang="0">
                      <a:pos x="290" y="696"/>
                    </a:cxn>
                    <a:cxn ang="0">
                      <a:pos x="235" y="689"/>
                    </a:cxn>
                    <a:cxn ang="0">
                      <a:pos x="186" y="677"/>
                    </a:cxn>
                    <a:cxn ang="0">
                      <a:pos x="141" y="663"/>
                    </a:cxn>
                    <a:cxn ang="0">
                      <a:pos x="102" y="648"/>
                    </a:cxn>
                    <a:cxn ang="0">
                      <a:pos x="67" y="630"/>
                    </a:cxn>
                    <a:cxn ang="0">
                      <a:pos x="39" y="608"/>
                    </a:cxn>
                    <a:cxn ang="0">
                      <a:pos x="18" y="583"/>
                    </a:cxn>
                    <a:cxn ang="0">
                      <a:pos x="6" y="554"/>
                    </a:cxn>
                    <a:cxn ang="0">
                      <a:pos x="0" y="524"/>
                    </a:cxn>
                    <a:cxn ang="0">
                      <a:pos x="0" y="520"/>
                    </a:cxn>
                    <a:cxn ang="0">
                      <a:pos x="4" y="487"/>
                    </a:cxn>
                    <a:cxn ang="0">
                      <a:pos x="16" y="446"/>
                    </a:cxn>
                    <a:cxn ang="0">
                      <a:pos x="51" y="370"/>
                    </a:cxn>
                    <a:cxn ang="0">
                      <a:pos x="94" y="299"/>
                    </a:cxn>
                    <a:cxn ang="0">
                      <a:pos x="147" y="235"/>
                    </a:cxn>
                    <a:cxn ang="0">
                      <a:pos x="204" y="176"/>
                    </a:cxn>
                    <a:cxn ang="0">
                      <a:pos x="270" y="125"/>
                    </a:cxn>
                    <a:cxn ang="0">
                      <a:pos x="341" y="82"/>
                    </a:cxn>
                    <a:cxn ang="0">
                      <a:pos x="415" y="47"/>
                    </a:cxn>
                    <a:cxn ang="0">
                      <a:pos x="497" y="21"/>
                    </a:cxn>
                    <a:cxn ang="0">
                      <a:pos x="581" y="6"/>
                    </a:cxn>
                    <a:cxn ang="0">
                      <a:pos x="667" y="0"/>
                    </a:cxn>
                    <a:cxn ang="0">
                      <a:pos x="667" y="0"/>
                    </a:cxn>
                    <a:cxn ang="0">
                      <a:pos x="759" y="6"/>
                    </a:cxn>
                    <a:cxn ang="0">
                      <a:pos x="847" y="23"/>
                    </a:cxn>
                    <a:cxn ang="0">
                      <a:pos x="932" y="53"/>
                    </a:cxn>
                    <a:cxn ang="0">
                      <a:pos x="1010" y="90"/>
                    </a:cxn>
                    <a:cxn ang="0">
                      <a:pos x="1082" y="137"/>
                    </a:cxn>
                    <a:cxn ang="0">
                      <a:pos x="1149" y="194"/>
                    </a:cxn>
                    <a:cxn ang="0">
                      <a:pos x="1208" y="256"/>
                    </a:cxn>
                    <a:cxn ang="0">
                      <a:pos x="1258" y="325"/>
                    </a:cxn>
                    <a:cxn ang="0">
                      <a:pos x="1301" y="401"/>
                    </a:cxn>
                    <a:cxn ang="0">
                      <a:pos x="1301" y="401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</p:grpSp>
          <p:sp>
            <p:nvSpPr>
              <p:cNvPr id="94270" name="Text Box 62"/>
              <p:cNvSpPr txBox="1">
                <a:spLocks noChangeArrowheads="1"/>
              </p:cNvSpPr>
              <p:nvPr/>
            </p:nvSpPr>
            <p:spPr bwMode="gray">
              <a:xfrm>
                <a:off x="2726" y="1152"/>
                <a:ext cx="280" cy="30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altLang="ko-KR" sz="24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Verdana" pitchFamily="34" charset="0"/>
                    <a:ea typeface="굴림" charset="-127"/>
                  </a:rPr>
                  <a:t>B</a:t>
                </a:r>
              </a:p>
            </p:txBody>
          </p:sp>
        </p:grpSp>
        <p:grpSp>
          <p:nvGrpSpPr>
            <p:cNvPr id="94271" name="Group 63"/>
            <p:cNvGrpSpPr>
              <a:grpSpLocks/>
            </p:cNvGrpSpPr>
            <p:nvPr/>
          </p:nvGrpSpPr>
          <p:grpSpPr bwMode="auto">
            <a:xfrm>
              <a:off x="2236" y="3191"/>
              <a:ext cx="201" cy="176"/>
              <a:chOff x="2236" y="3191"/>
              <a:chExt cx="201" cy="176"/>
            </a:xfrm>
          </p:grpSpPr>
          <p:sp>
            <p:nvSpPr>
              <p:cNvPr id="94272" name="Oval 64"/>
              <p:cNvSpPr>
                <a:spLocks noChangeArrowheads="1"/>
              </p:cNvSpPr>
              <p:nvPr/>
            </p:nvSpPr>
            <p:spPr bwMode="gray">
              <a:xfrm rot="18227093">
                <a:off x="2239" y="3282"/>
                <a:ext cx="82" cy="87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shade val="66667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94273" name="Oval 65"/>
              <p:cNvSpPr>
                <a:spLocks noChangeArrowheads="1"/>
              </p:cNvSpPr>
              <p:nvPr/>
            </p:nvSpPr>
            <p:spPr bwMode="gray">
              <a:xfrm rot="18227093">
                <a:off x="2353" y="3188"/>
                <a:ext cx="82" cy="87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shade val="66667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  <p:grpSp>
          <p:nvGrpSpPr>
            <p:cNvPr id="94274" name="Group 66"/>
            <p:cNvGrpSpPr>
              <a:grpSpLocks/>
            </p:cNvGrpSpPr>
            <p:nvPr/>
          </p:nvGrpSpPr>
          <p:grpSpPr bwMode="auto">
            <a:xfrm>
              <a:off x="1824" y="3357"/>
              <a:ext cx="432" cy="432"/>
              <a:chOff x="1824" y="3357"/>
              <a:chExt cx="432" cy="432"/>
            </a:xfrm>
          </p:grpSpPr>
          <p:grpSp>
            <p:nvGrpSpPr>
              <p:cNvPr id="94275" name="Group 67"/>
              <p:cNvGrpSpPr>
                <a:grpSpLocks/>
              </p:cNvGrpSpPr>
              <p:nvPr/>
            </p:nvGrpSpPr>
            <p:grpSpPr bwMode="auto">
              <a:xfrm>
                <a:off x="1824" y="3357"/>
                <a:ext cx="432" cy="432"/>
                <a:chOff x="2016" y="1920"/>
                <a:chExt cx="1680" cy="1680"/>
              </a:xfrm>
            </p:grpSpPr>
            <p:sp>
              <p:nvSpPr>
                <p:cNvPr id="94276" name="Oval 68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chemeClr val="folHlink">
                        <a:gamma/>
                        <a:shade val="2431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94277" name="Freeform 69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/>
                  <a:ahLst/>
                  <a:cxnLst>
                    <a:cxn ang="0">
                      <a:pos x="1301" y="401"/>
                    </a:cxn>
                    <a:cxn ang="0">
                      <a:pos x="1317" y="442"/>
                    </a:cxn>
                    <a:cxn ang="0">
                      <a:pos x="1321" y="481"/>
                    </a:cxn>
                    <a:cxn ang="0">
                      <a:pos x="1315" y="516"/>
                    </a:cxn>
                    <a:cxn ang="0">
                      <a:pos x="1298" y="550"/>
                    </a:cxn>
                    <a:cxn ang="0">
                      <a:pos x="1272" y="579"/>
                    </a:cxn>
                    <a:cxn ang="0">
                      <a:pos x="1239" y="604"/>
                    </a:cxn>
                    <a:cxn ang="0">
                      <a:pos x="1196" y="628"/>
                    </a:cxn>
                    <a:cxn ang="0">
                      <a:pos x="1147" y="649"/>
                    </a:cxn>
                    <a:cxn ang="0">
                      <a:pos x="1092" y="667"/>
                    </a:cxn>
                    <a:cxn ang="0">
                      <a:pos x="1031" y="683"/>
                    </a:cxn>
                    <a:cxn ang="0">
                      <a:pos x="967" y="694"/>
                    </a:cxn>
                    <a:cxn ang="0">
                      <a:pos x="896" y="704"/>
                    </a:cxn>
                    <a:cxn ang="0">
                      <a:pos x="824" y="710"/>
                    </a:cxn>
                    <a:cxn ang="0">
                      <a:pos x="795" y="712"/>
                    </a:cxn>
                    <a:cxn ang="0">
                      <a:pos x="476" y="712"/>
                    </a:cxn>
                    <a:cxn ang="0">
                      <a:pos x="472" y="712"/>
                    </a:cxn>
                    <a:cxn ang="0">
                      <a:pos x="409" y="708"/>
                    </a:cxn>
                    <a:cxn ang="0">
                      <a:pos x="348" y="704"/>
                    </a:cxn>
                    <a:cxn ang="0">
                      <a:pos x="290" y="696"/>
                    </a:cxn>
                    <a:cxn ang="0">
                      <a:pos x="235" y="689"/>
                    </a:cxn>
                    <a:cxn ang="0">
                      <a:pos x="186" y="677"/>
                    </a:cxn>
                    <a:cxn ang="0">
                      <a:pos x="141" y="663"/>
                    </a:cxn>
                    <a:cxn ang="0">
                      <a:pos x="102" y="648"/>
                    </a:cxn>
                    <a:cxn ang="0">
                      <a:pos x="67" y="630"/>
                    </a:cxn>
                    <a:cxn ang="0">
                      <a:pos x="39" y="608"/>
                    </a:cxn>
                    <a:cxn ang="0">
                      <a:pos x="18" y="583"/>
                    </a:cxn>
                    <a:cxn ang="0">
                      <a:pos x="6" y="554"/>
                    </a:cxn>
                    <a:cxn ang="0">
                      <a:pos x="0" y="524"/>
                    </a:cxn>
                    <a:cxn ang="0">
                      <a:pos x="0" y="520"/>
                    </a:cxn>
                    <a:cxn ang="0">
                      <a:pos x="4" y="487"/>
                    </a:cxn>
                    <a:cxn ang="0">
                      <a:pos x="16" y="446"/>
                    </a:cxn>
                    <a:cxn ang="0">
                      <a:pos x="51" y="370"/>
                    </a:cxn>
                    <a:cxn ang="0">
                      <a:pos x="94" y="299"/>
                    </a:cxn>
                    <a:cxn ang="0">
                      <a:pos x="147" y="235"/>
                    </a:cxn>
                    <a:cxn ang="0">
                      <a:pos x="204" y="176"/>
                    </a:cxn>
                    <a:cxn ang="0">
                      <a:pos x="270" y="125"/>
                    </a:cxn>
                    <a:cxn ang="0">
                      <a:pos x="341" y="82"/>
                    </a:cxn>
                    <a:cxn ang="0">
                      <a:pos x="415" y="47"/>
                    </a:cxn>
                    <a:cxn ang="0">
                      <a:pos x="497" y="21"/>
                    </a:cxn>
                    <a:cxn ang="0">
                      <a:pos x="581" y="6"/>
                    </a:cxn>
                    <a:cxn ang="0">
                      <a:pos x="667" y="0"/>
                    </a:cxn>
                    <a:cxn ang="0">
                      <a:pos x="667" y="0"/>
                    </a:cxn>
                    <a:cxn ang="0">
                      <a:pos x="759" y="6"/>
                    </a:cxn>
                    <a:cxn ang="0">
                      <a:pos x="847" y="23"/>
                    </a:cxn>
                    <a:cxn ang="0">
                      <a:pos x="932" y="53"/>
                    </a:cxn>
                    <a:cxn ang="0">
                      <a:pos x="1010" y="90"/>
                    </a:cxn>
                    <a:cxn ang="0">
                      <a:pos x="1082" y="137"/>
                    </a:cxn>
                    <a:cxn ang="0">
                      <a:pos x="1149" y="194"/>
                    </a:cxn>
                    <a:cxn ang="0">
                      <a:pos x="1208" y="256"/>
                    </a:cxn>
                    <a:cxn ang="0">
                      <a:pos x="1258" y="325"/>
                    </a:cxn>
                    <a:cxn ang="0">
                      <a:pos x="1301" y="401"/>
                    </a:cxn>
                    <a:cxn ang="0">
                      <a:pos x="1301" y="401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chemeClr val="folHlink"/>
                    </a:gs>
                  </a:gsLst>
                  <a:lin ang="5400000" scaled="1"/>
                </a:gra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</p:grpSp>
          <p:sp>
            <p:nvSpPr>
              <p:cNvPr id="94278" name="Text Box 70"/>
              <p:cNvSpPr txBox="1">
                <a:spLocks noChangeArrowheads="1"/>
              </p:cNvSpPr>
              <p:nvPr/>
            </p:nvSpPr>
            <p:spPr bwMode="gray">
              <a:xfrm>
                <a:off x="1904" y="3438"/>
                <a:ext cx="263" cy="30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altLang="ko-KR" sz="24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Verdana" pitchFamily="34" charset="0"/>
                    <a:ea typeface="굴림" charset="-127"/>
                  </a:rPr>
                  <a:t>E</a:t>
                </a:r>
              </a:p>
            </p:txBody>
          </p:sp>
        </p:grpSp>
        <p:grpSp>
          <p:nvGrpSpPr>
            <p:cNvPr id="94279" name="Group 71"/>
            <p:cNvGrpSpPr>
              <a:grpSpLocks/>
            </p:cNvGrpSpPr>
            <p:nvPr/>
          </p:nvGrpSpPr>
          <p:grpSpPr bwMode="auto">
            <a:xfrm>
              <a:off x="3938" y="1968"/>
              <a:ext cx="430" cy="437"/>
              <a:chOff x="3938" y="1968"/>
              <a:chExt cx="430" cy="437"/>
            </a:xfrm>
          </p:grpSpPr>
          <p:grpSp>
            <p:nvGrpSpPr>
              <p:cNvPr id="94280" name="Group 72"/>
              <p:cNvGrpSpPr>
                <a:grpSpLocks/>
              </p:cNvGrpSpPr>
              <p:nvPr/>
            </p:nvGrpSpPr>
            <p:grpSpPr bwMode="auto">
              <a:xfrm>
                <a:off x="3938" y="1968"/>
                <a:ext cx="430" cy="437"/>
                <a:chOff x="2016" y="1920"/>
                <a:chExt cx="1680" cy="1680"/>
              </a:xfrm>
            </p:grpSpPr>
            <p:sp>
              <p:nvSpPr>
                <p:cNvPr id="94281" name="Oval 73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62353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94282" name="Freeform 74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/>
                  <a:ahLst/>
                  <a:cxnLst>
                    <a:cxn ang="0">
                      <a:pos x="1301" y="401"/>
                    </a:cxn>
                    <a:cxn ang="0">
                      <a:pos x="1317" y="442"/>
                    </a:cxn>
                    <a:cxn ang="0">
                      <a:pos x="1321" y="481"/>
                    </a:cxn>
                    <a:cxn ang="0">
                      <a:pos x="1315" y="516"/>
                    </a:cxn>
                    <a:cxn ang="0">
                      <a:pos x="1298" y="550"/>
                    </a:cxn>
                    <a:cxn ang="0">
                      <a:pos x="1272" y="579"/>
                    </a:cxn>
                    <a:cxn ang="0">
                      <a:pos x="1239" y="604"/>
                    </a:cxn>
                    <a:cxn ang="0">
                      <a:pos x="1196" y="628"/>
                    </a:cxn>
                    <a:cxn ang="0">
                      <a:pos x="1147" y="649"/>
                    </a:cxn>
                    <a:cxn ang="0">
                      <a:pos x="1092" y="667"/>
                    </a:cxn>
                    <a:cxn ang="0">
                      <a:pos x="1031" y="683"/>
                    </a:cxn>
                    <a:cxn ang="0">
                      <a:pos x="967" y="694"/>
                    </a:cxn>
                    <a:cxn ang="0">
                      <a:pos x="896" y="704"/>
                    </a:cxn>
                    <a:cxn ang="0">
                      <a:pos x="824" y="710"/>
                    </a:cxn>
                    <a:cxn ang="0">
                      <a:pos x="795" y="712"/>
                    </a:cxn>
                    <a:cxn ang="0">
                      <a:pos x="476" y="712"/>
                    </a:cxn>
                    <a:cxn ang="0">
                      <a:pos x="472" y="712"/>
                    </a:cxn>
                    <a:cxn ang="0">
                      <a:pos x="409" y="708"/>
                    </a:cxn>
                    <a:cxn ang="0">
                      <a:pos x="348" y="704"/>
                    </a:cxn>
                    <a:cxn ang="0">
                      <a:pos x="290" y="696"/>
                    </a:cxn>
                    <a:cxn ang="0">
                      <a:pos x="235" y="689"/>
                    </a:cxn>
                    <a:cxn ang="0">
                      <a:pos x="186" y="677"/>
                    </a:cxn>
                    <a:cxn ang="0">
                      <a:pos x="141" y="663"/>
                    </a:cxn>
                    <a:cxn ang="0">
                      <a:pos x="102" y="648"/>
                    </a:cxn>
                    <a:cxn ang="0">
                      <a:pos x="67" y="630"/>
                    </a:cxn>
                    <a:cxn ang="0">
                      <a:pos x="39" y="608"/>
                    </a:cxn>
                    <a:cxn ang="0">
                      <a:pos x="18" y="583"/>
                    </a:cxn>
                    <a:cxn ang="0">
                      <a:pos x="6" y="554"/>
                    </a:cxn>
                    <a:cxn ang="0">
                      <a:pos x="0" y="524"/>
                    </a:cxn>
                    <a:cxn ang="0">
                      <a:pos x="0" y="520"/>
                    </a:cxn>
                    <a:cxn ang="0">
                      <a:pos x="4" y="487"/>
                    </a:cxn>
                    <a:cxn ang="0">
                      <a:pos x="16" y="446"/>
                    </a:cxn>
                    <a:cxn ang="0">
                      <a:pos x="51" y="370"/>
                    </a:cxn>
                    <a:cxn ang="0">
                      <a:pos x="94" y="299"/>
                    </a:cxn>
                    <a:cxn ang="0">
                      <a:pos x="147" y="235"/>
                    </a:cxn>
                    <a:cxn ang="0">
                      <a:pos x="204" y="176"/>
                    </a:cxn>
                    <a:cxn ang="0">
                      <a:pos x="270" y="125"/>
                    </a:cxn>
                    <a:cxn ang="0">
                      <a:pos x="341" y="82"/>
                    </a:cxn>
                    <a:cxn ang="0">
                      <a:pos x="415" y="47"/>
                    </a:cxn>
                    <a:cxn ang="0">
                      <a:pos x="497" y="21"/>
                    </a:cxn>
                    <a:cxn ang="0">
                      <a:pos x="581" y="6"/>
                    </a:cxn>
                    <a:cxn ang="0">
                      <a:pos x="667" y="0"/>
                    </a:cxn>
                    <a:cxn ang="0">
                      <a:pos x="667" y="0"/>
                    </a:cxn>
                    <a:cxn ang="0">
                      <a:pos x="759" y="6"/>
                    </a:cxn>
                    <a:cxn ang="0">
                      <a:pos x="847" y="23"/>
                    </a:cxn>
                    <a:cxn ang="0">
                      <a:pos x="932" y="53"/>
                    </a:cxn>
                    <a:cxn ang="0">
                      <a:pos x="1010" y="90"/>
                    </a:cxn>
                    <a:cxn ang="0">
                      <a:pos x="1082" y="137"/>
                    </a:cxn>
                    <a:cxn ang="0">
                      <a:pos x="1149" y="194"/>
                    </a:cxn>
                    <a:cxn ang="0">
                      <a:pos x="1208" y="256"/>
                    </a:cxn>
                    <a:cxn ang="0">
                      <a:pos x="1258" y="325"/>
                    </a:cxn>
                    <a:cxn ang="0">
                      <a:pos x="1301" y="401"/>
                    </a:cxn>
                    <a:cxn ang="0">
                      <a:pos x="1301" y="401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chemeClr val="hlink"/>
                    </a:gs>
                  </a:gsLst>
                  <a:lin ang="5400000" scaled="1"/>
                </a:gra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</p:grpSp>
          <p:sp>
            <p:nvSpPr>
              <p:cNvPr id="94283" name="Text Box 75"/>
              <p:cNvSpPr txBox="1">
                <a:spLocks noChangeArrowheads="1"/>
              </p:cNvSpPr>
              <p:nvPr/>
            </p:nvSpPr>
            <p:spPr bwMode="gray">
              <a:xfrm>
                <a:off x="4012" y="2028"/>
                <a:ext cx="273" cy="30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altLang="ko-KR" sz="24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Verdana" pitchFamily="34" charset="0"/>
                    <a:ea typeface="굴림" charset="-127"/>
                  </a:rPr>
                  <a:t>C</a:t>
                </a:r>
              </a:p>
            </p:txBody>
          </p:sp>
        </p:grpSp>
        <p:grpSp>
          <p:nvGrpSpPr>
            <p:cNvPr id="94284" name="Group 76"/>
            <p:cNvGrpSpPr>
              <a:grpSpLocks/>
            </p:cNvGrpSpPr>
            <p:nvPr/>
          </p:nvGrpSpPr>
          <p:grpSpPr bwMode="auto">
            <a:xfrm>
              <a:off x="3552" y="3360"/>
              <a:ext cx="412" cy="392"/>
              <a:chOff x="3552" y="3339"/>
              <a:chExt cx="412" cy="392"/>
            </a:xfrm>
          </p:grpSpPr>
          <p:grpSp>
            <p:nvGrpSpPr>
              <p:cNvPr id="94285" name="Group 77"/>
              <p:cNvGrpSpPr>
                <a:grpSpLocks/>
              </p:cNvGrpSpPr>
              <p:nvPr/>
            </p:nvGrpSpPr>
            <p:grpSpPr bwMode="auto">
              <a:xfrm>
                <a:off x="3552" y="3339"/>
                <a:ext cx="412" cy="392"/>
                <a:chOff x="2016" y="1920"/>
                <a:chExt cx="1680" cy="1680"/>
              </a:xfrm>
            </p:grpSpPr>
            <p:sp>
              <p:nvSpPr>
                <p:cNvPr id="94286" name="Oval 78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5490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94287" name="Freeform 79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/>
                  <a:ahLst/>
                  <a:cxnLst>
                    <a:cxn ang="0">
                      <a:pos x="1301" y="401"/>
                    </a:cxn>
                    <a:cxn ang="0">
                      <a:pos x="1317" y="442"/>
                    </a:cxn>
                    <a:cxn ang="0">
                      <a:pos x="1321" y="481"/>
                    </a:cxn>
                    <a:cxn ang="0">
                      <a:pos x="1315" y="516"/>
                    </a:cxn>
                    <a:cxn ang="0">
                      <a:pos x="1298" y="550"/>
                    </a:cxn>
                    <a:cxn ang="0">
                      <a:pos x="1272" y="579"/>
                    </a:cxn>
                    <a:cxn ang="0">
                      <a:pos x="1239" y="604"/>
                    </a:cxn>
                    <a:cxn ang="0">
                      <a:pos x="1196" y="628"/>
                    </a:cxn>
                    <a:cxn ang="0">
                      <a:pos x="1147" y="649"/>
                    </a:cxn>
                    <a:cxn ang="0">
                      <a:pos x="1092" y="667"/>
                    </a:cxn>
                    <a:cxn ang="0">
                      <a:pos x="1031" y="683"/>
                    </a:cxn>
                    <a:cxn ang="0">
                      <a:pos x="967" y="694"/>
                    </a:cxn>
                    <a:cxn ang="0">
                      <a:pos x="896" y="704"/>
                    </a:cxn>
                    <a:cxn ang="0">
                      <a:pos x="824" y="710"/>
                    </a:cxn>
                    <a:cxn ang="0">
                      <a:pos x="795" y="712"/>
                    </a:cxn>
                    <a:cxn ang="0">
                      <a:pos x="476" y="712"/>
                    </a:cxn>
                    <a:cxn ang="0">
                      <a:pos x="472" y="712"/>
                    </a:cxn>
                    <a:cxn ang="0">
                      <a:pos x="409" y="708"/>
                    </a:cxn>
                    <a:cxn ang="0">
                      <a:pos x="348" y="704"/>
                    </a:cxn>
                    <a:cxn ang="0">
                      <a:pos x="290" y="696"/>
                    </a:cxn>
                    <a:cxn ang="0">
                      <a:pos x="235" y="689"/>
                    </a:cxn>
                    <a:cxn ang="0">
                      <a:pos x="186" y="677"/>
                    </a:cxn>
                    <a:cxn ang="0">
                      <a:pos x="141" y="663"/>
                    </a:cxn>
                    <a:cxn ang="0">
                      <a:pos x="102" y="648"/>
                    </a:cxn>
                    <a:cxn ang="0">
                      <a:pos x="67" y="630"/>
                    </a:cxn>
                    <a:cxn ang="0">
                      <a:pos x="39" y="608"/>
                    </a:cxn>
                    <a:cxn ang="0">
                      <a:pos x="18" y="583"/>
                    </a:cxn>
                    <a:cxn ang="0">
                      <a:pos x="6" y="554"/>
                    </a:cxn>
                    <a:cxn ang="0">
                      <a:pos x="0" y="524"/>
                    </a:cxn>
                    <a:cxn ang="0">
                      <a:pos x="0" y="520"/>
                    </a:cxn>
                    <a:cxn ang="0">
                      <a:pos x="4" y="487"/>
                    </a:cxn>
                    <a:cxn ang="0">
                      <a:pos x="16" y="446"/>
                    </a:cxn>
                    <a:cxn ang="0">
                      <a:pos x="51" y="370"/>
                    </a:cxn>
                    <a:cxn ang="0">
                      <a:pos x="94" y="299"/>
                    </a:cxn>
                    <a:cxn ang="0">
                      <a:pos x="147" y="235"/>
                    </a:cxn>
                    <a:cxn ang="0">
                      <a:pos x="204" y="176"/>
                    </a:cxn>
                    <a:cxn ang="0">
                      <a:pos x="270" y="125"/>
                    </a:cxn>
                    <a:cxn ang="0">
                      <a:pos x="341" y="82"/>
                    </a:cxn>
                    <a:cxn ang="0">
                      <a:pos x="415" y="47"/>
                    </a:cxn>
                    <a:cxn ang="0">
                      <a:pos x="497" y="21"/>
                    </a:cxn>
                    <a:cxn ang="0">
                      <a:pos x="581" y="6"/>
                    </a:cxn>
                    <a:cxn ang="0">
                      <a:pos x="667" y="0"/>
                    </a:cxn>
                    <a:cxn ang="0">
                      <a:pos x="667" y="0"/>
                    </a:cxn>
                    <a:cxn ang="0">
                      <a:pos x="759" y="6"/>
                    </a:cxn>
                    <a:cxn ang="0">
                      <a:pos x="847" y="23"/>
                    </a:cxn>
                    <a:cxn ang="0">
                      <a:pos x="932" y="53"/>
                    </a:cxn>
                    <a:cxn ang="0">
                      <a:pos x="1010" y="90"/>
                    </a:cxn>
                    <a:cxn ang="0">
                      <a:pos x="1082" y="137"/>
                    </a:cxn>
                    <a:cxn ang="0">
                      <a:pos x="1149" y="194"/>
                    </a:cxn>
                    <a:cxn ang="0">
                      <a:pos x="1208" y="256"/>
                    </a:cxn>
                    <a:cxn ang="0">
                      <a:pos x="1258" y="325"/>
                    </a:cxn>
                    <a:cxn ang="0">
                      <a:pos x="1301" y="401"/>
                    </a:cxn>
                    <a:cxn ang="0">
                      <a:pos x="1301" y="401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</p:grpSp>
          <p:sp>
            <p:nvSpPr>
              <p:cNvPr id="94288" name="Text Box 80"/>
              <p:cNvSpPr txBox="1">
                <a:spLocks noChangeArrowheads="1"/>
              </p:cNvSpPr>
              <p:nvPr/>
            </p:nvSpPr>
            <p:spPr bwMode="gray">
              <a:xfrm>
                <a:off x="3633" y="3360"/>
                <a:ext cx="294" cy="30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altLang="ko-KR" sz="24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Verdana" pitchFamily="34" charset="0"/>
                    <a:ea typeface="굴림" charset="-127"/>
                  </a:rPr>
                  <a:t>D</a:t>
                </a:r>
              </a:p>
            </p:txBody>
          </p:sp>
        </p:grpSp>
        <p:grpSp>
          <p:nvGrpSpPr>
            <p:cNvPr id="94289" name="Group 81"/>
            <p:cNvGrpSpPr>
              <a:grpSpLocks/>
            </p:cNvGrpSpPr>
            <p:nvPr/>
          </p:nvGrpSpPr>
          <p:grpSpPr bwMode="auto">
            <a:xfrm>
              <a:off x="1488" y="1968"/>
              <a:ext cx="432" cy="432"/>
              <a:chOff x="1488" y="1968"/>
              <a:chExt cx="432" cy="432"/>
            </a:xfrm>
          </p:grpSpPr>
          <p:grpSp>
            <p:nvGrpSpPr>
              <p:cNvPr id="94290" name="Group 82"/>
              <p:cNvGrpSpPr>
                <a:grpSpLocks/>
              </p:cNvGrpSpPr>
              <p:nvPr/>
            </p:nvGrpSpPr>
            <p:grpSpPr bwMode="auto">
              <a:xfrm>
                <a:off x="1488" y="1968"/>
                <a:ext cx="432" cy="432"/>
                <a:chOff x="2016" y="1920"/>
                <a:chExt cx="1680" cy="1680"/>
              </a:xfrm>
            </p:grpSpPr>
            <p:sp>
              <p:nvSpPr>
                <p:cNvPr id="94291" name="Oval 83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5490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94292" name="Freeform 84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/>
                  <a:ahLst/>
                  <a:cxnLst>
                    <a:cxn ang="0">
                      <a:pos x="1301" y="401"/>
                    </a:cxn>
                    <a:cxn ang="0">
                      <a:pos x="1317" y="442"/>
                    </a:cxn>
                    <a:cxn ang="0">
                      <a:pos x="1321" y="481"/>
                    </a:cxn>
                    <a:cxn ang="0">
                      <a:pos x="1315" y="516"/>
                    </a:cxn>
                    <a:cxn ang="0">
                      <a:pos x="1298" y="550"/>
                    </a:cxn>
                    <a:cxn ang="0">
                      <a:pos x="1272" y="579"/>
                    </a:cxn>
                    <a:cxn ang="0">
                      <a:pos x="1239" y="604"/>
                    </a:cxn>
                    <a:cxn ang="0">
                      <a:pos x="1196" y="628"/>
                    </a:cxn>
                    <a:cxn ang="0">
                      <a:pos x="1147" y="649"/>
                    </a:cxn>
                    <a:cxn ang="0">
                      <a:pos x="1092" y="667"/>
                    </a:cxn>
                    <a:cxn ang="0">
                      <a:pos x="1031" y="683"/>
                    </a:cxn>
                    <a:cxn ang="0">
                      <a:pos x="967" y="694"/>
                    </a:cxn>
                    <a:cxn ang="0">
                      <a:pos x="896" y="704"/>
                    </a:cxn>
                    <a:cxn ang="0">
                      <a:pos x="824" y="710"/>
                    </a:cxn>
                    <a:cxn ang="0">
                      <a:pos x="795" y="712"/>
                    </a:cxn>
                    <a:cxn ang="0">
                      <a:pos x="476" y="712"/>
                    </a:cxn>
                    <a:cxn ang="0">
                      <a:pos x="472" y="712"/>
                    </a:cxn>
                    <a:cxn ang="0">
                      <a:pos x="409" y="708"/>
                    </a:cxn>
                    <a:cxn ang="0">
                      <a:pos x="348" y="704"/>
                    </a:cxn>
                    <a:cxn ang="0">
                      <a:pos x="290" y="696"/>
                    </a:cxn>
                    <a:cxn ang="0">
                      <a:pos x="235" y="689"/>
                    </a:cxn>
                    <a:cxn ang="0">
                      <a:pos x="186" y="677"/>
                    </a:cxn>
                    <a:cxn ang="0">
                      <a:pos x="141" y="663"/>
                    </a:cxn>
                    <a:cxn ang="0">
                      <a:pos x="102" y="648"/>
                    </a:cxn>
                    <a:cxn ang="0">
                      <a:pos x="67" y="630"/>
                    </a:cxn>
                    <a:cxn ang="0">
                      <a:pos x="39" y="608"/>
                    </a:cxn>
                    <a:cxn ang="0">
                      <a:pos x="18" y="583"/>
                    </a:cxn>
                    <a:cxn ang="0">
                      <a:pos x="6" y="554"/>
                    </a:cxn>
                    <a:cxn ang="0">
                      <a:pos x="0" y="524"/>
                    </a:cxn>
                    <a:cxn ang="0">
                      <a:pos x="0" y="520"/>
                    </a:cxn>
                    <a:cxn ang="0">
                      <a:pos x="4" y="487"/>
                    </a:cxn>
                    <a:cxn ang="0">
                      <a:pos x="16" y="446"/>
                    </a:cxn>
                    <a:cxn ang="0">
                      <a:pos x="51" y="370"/>
                    </a:cxn>
                    <a:cxn ang="0">
                      <a:pos x="94" y="299"/>
                    </a:cxn>
                    <a:cxn ang="0">
                      <a:pos x="147" y="235"/>
                    </a:cxn>
                    <a:cxn ang="0">
                      <a:pos x="204" y="176"/>
                    </a:cxn>
                    <a:cxn ang="0">
                      <a:pos x="270" y="125"/>
                    </a:cxn>
                    <a:cxn ang="0">
                      <a:pos x="341" y="82"/>
                    </a:cxn>
                    <a:cxn ang="0">
                      <a:pos x="415" y="47"/>
                    </a:cxn>
                    <a:cxn ang="0">
                      <a:pos x="497" y="21"/>
                    </a:cxn>
                    <a:cxn ang="0">
                      <a:pos x="581" y="6"/>
                    </a:cxn>
                    <a:cxn ang="0">
                      <a:pos x="667" y="0"/>
                    </a:cxn>
                    <a:cxn ang="0">
                      <a:pos x="667" y="0"/>
                    </a:cxn>
                    <a:cxn ang="0">
                      <a:pos x="759" y="6"/>
                    </a:cxn>
                    <a:cxn ang="0">
                      <a:pos x="847" y="23"/>
                    </a:cxn>
                    <a:cxn ang="0">
                      <a:pos x="932" y="53"/>
                    </a:cxn>
                    <a:cxn ang="0">
                      <a:pos x="1010" y="90"/>
                    </a:cxn>
                    <a:cxn ang="0">
                      <a:pos x="1082" y="137"/>
                    </a:cxn>
                    <a:cxn ang="0">
                      <a:pos x="1149" y="194"/>
                    </a:cxn>
                    <a:cxn ang="0">
                      <a:pos x="1208" y="256"/>
                    </a:cxn>
                    <a:cxn ang="0">
                      <a:pos x="1258" y="325"/>
                    </a:cxn>
                    <a:cxn ang="0">
                      <a:pos x="1301" y="401"/>
                    </a:cxn>
                    <a:cxn ang="0">
                      <a:pos x="1301" y="401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</p:grpSp>
          <p:sp>
            <p:nvSpPr>
              <p:cNvPr id="94293" name="Text Box 85"/>
              <p:cNvSpPr txBox="1">
                <a:spLocks noChangeArrowheads="1"/>
              </p:cNvSpPr>
              <p:nvPr/>
            </p:nvSpPr>
            <p:spPr bwMode="gray">
              <a:xfrm>
                <a:off x="1570" y="2016"/>
                <a:ext cx="284" cy="30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altLang="ko-KR" sz="24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Verdana" pitchFamily="34" charset="0"/>
                    <a:ea typeface="굴림" charset="-127"/>
                  </a:rPr>
                  <a:t>A</a:t>
                </a:r>
              </a:p>
            </p:txBody>
          </p:sp>
        </p:grpSp>
        <p:sp>
          <p:nvSpPr>
            <p:cNvPr id="94294" name="Oval 86"/>
            <p:cNvSpPr>
              <a:spLocks noChangeArrowheads="1"/>
            </p:cNvSpPr>
            <p:nvPr/>
          </p:nvSpPr>
          <p:spPr bwMode="gray">
            <a:xfrm rot="18227093">
              <a:off x="3507" y="3261"/>
              <a:ext cx="82" cy="87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66667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94295" name="Oval 87"/>
            <p:cNvSpPr>
              <a:spLocks noChangeArrowheads="1"/>
            </p:cNvSpPr>
            <p:nvPr/>
          </p:nvSpPr>
          <p:spPr bwMode="gray">
            <a:xfrm rot="18227093">
              <a:off x="3411" y="3165"/>
              <a:ext cx="82" cy="87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66667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grpSp>
          <p:nvGrpSpPr>
            <p:cNvPr id="94296" name="Group 88"/>
            <p:cNvGrpSpPr>
              <a:grpSpLocks/>
            </p:cNvGrpSpPr>
            <p:nvPr/>
          </p:nvGrpSpPr>
          <p:grpSpPr bwMode="auto">
            <a:xfrm>
              <a:off x="1968" y="2256"/>
              <a:ext cx="231" cy="130"/>
              <a:chOff x="2016" y="2304"/>
              <a:chExt cx="231" cy="130"/>
            </a:xfrm>
          </p:grpSpPr>
          <p:sp>
            <p:nvSpPr>
              <p:cNvPr id="94297" name="Oval 89"/>
              <p:cNvSpPr>
                <a:spLocks noChangeArrowheads="1"/>
              </p:cNvSpPr>
              <p:nvPr/>
            </p:nvSpPr>
            <p:spPr bwMode="gray">
              <a:xfrm rot="18227093">
                <a:off x="2019" y="2301"/>
                <a:ext cx="82" cy="87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57647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94298" name="Oval 90"/>
              <p:cNvSpPr>
                <a:spLocks noChangeArrowheads="1"/>
              </p:cNvSpPr>
              <p:nvPr/>
            </p:nvSpPr>
            <p:spPr bwMode="gray">
              <a:xfrm rot="18227093">
                <a:off x="2163" y="2349"/>
                <a:ext cx="82" cy="87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8627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  <p:grpSp>
          <p:nvGrpSpPr>
            <p:cNvPr id="94299" name="Group 91"/>
            <p:cNvGrpSpPr>
              <a:grpSpLocks/>
            </p:cNvGrpSpPr>
            <p:nvPr/>
          </p:nvGrpSpPr>
          <p:grpSpPr bwMode="auto">
            <a:xfrm>
              <a:off x="2832" y="1612"/>
              <a:ext cx="87" cy="260"/>
              <a:chOff x="2832" y="1612"/>
              <a:chExt cx="87" cy="260"/>
            </a:xfrm>
          </p:grpSpPr>
          <p:sp>
            <p:nvSpPr>
              <p:cNvPr id="94300" name="Oval 92"/>
              <p:cNvSpPr>
                <a:spLocks noChangeArrowheads="1"/>
              </p:cNvSpPr>
              <p:nvPr/>
            </p:nvSpPr>
            <p:spPr bwMode="gray">
              <a:xfrm rot="18227093">
                <a:off x="2835" y="1609"/>
                <a:ext cx="82" cy="87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4549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94301" name="Oval 93"/>
              <p:cNvSpPr>
                <a:spLocks noChangeArrowheads="1"/>
              </p:cNvSpPr>
              <p:nvPr/>
            </p:nvSpPr>
            <p:spPr bwMode="gray">
              <a:xfrm rot="18227093">
                <a:off x="2835" y="1787"/>
                <a:ext cx="82" cy="87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48627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  <p:sp>
          <p:nvSpPr>
            <p:cNvPr id="94302" name="Oval 94"/>
            <p:cNvSpPr>
              <a:spLocks noChangeArrowheads="1"/>
            </p:cNvSpPr>
            <p:nvPr/>
          </p:nvSpPr>
          <p:spPr bwMode="gray">
            <a:xfrm rot="18227093">
              <a:off x="3759" y="2271"/>
              <a:ext cx="82" cy="8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431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94303" name="Oval 95"/>
            <p:cNvSpPr>
              <a:spLocks noChangeArrowheads="1"/>
            </p:cNvSpPr>
            <p:nvPr/>
          </p:nvSpPr>
          <p:spPr bwMode="gray">
            <a:xfrm rot="18227093">
              <a:off x="3603" y="2349"/>
              <a:ext cx="82" cy="8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431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94304" name="Text Box 96"/>
            <p:cNvSpPr txBox="1">
              <a:spLocks noChangeArrowheads="1"/>
            </p:cNvSpPr>
            <p:nvPr/>
          </p:nvSpPr>
          <p:spPr bwMode="auto">
            <a:xfrm>
              <a:off x="288" y="2064"/>
              <a:ext cx="1200" cy="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altLang="ko-KR">
                  <a:ea typeface="굴림" charset="-127"/>
                </a:rPr>
                <a:t>Add Your Text</a:t>
              </a:r>
            </a:p>
          </p:txBody>
        </p:sp>
        <p:sp>
          <p:nvSpPr>
            <p:cNvPr id="94305" name="Text Box 97"/>
            <p:cNvSpPr txBox="1">
              <a:spLocks noChangeArrowheads="1"/>
            </p:cNvSpPr>
            <p:nvPr/>
          </p:nvSpPr>
          <p:spPr bwMode="auto">
            <a:xfrm>
              <a:off x="2256" y="873"/>
              <a:ext cx="1200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altLang="ko-KR">
                  <a:ea typeface="굴림" charset="-127"/>
                </a:rPr>
                <a:t>Add Your Text</a:t>
              </a:r>
            </a:p>
          </p:txBody>
        </p:sp>
        <p:sp>
          <p:nvSpPr>
            <p:cNvPr id="94306" name="Text Box 98"/>
            <p:cNvSpPr txBox="1">
              <a:spLocks noChangeArrowheads="1"/>
            </p:cNvSpPr>
            <p:nvPr/>
          </p:nvSpPr>
          <p:spPr bwMode="auto">
            <a:xfrm>
              <a:off x="4368" y="2073"/>
              <a:ext cx="1200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altLang="ko-KR">
                  <a:ea typeface="굴림" charset="-127"/>
                </a:rPr>
                <a:t>Add Your Text</a:t>
              </a:r>
            </a:p>
          </p:txBody>
        </p:sp>
        <p:sp>
          <p:nvSpPr>
            <p:cNvPr id="94307" name="Text Box 99"/>
            <p:cNvSpPr txBox="1">
              <a:spLocks noChangeArrowheads="1"/>
            </p:cNvSpPr>
            <p:nvPr/>
          </p:nvSpPr>
          <p:spPr bwMode="auto">
            <a:xfrm>
              <a:off x="528" y="3504"/>
              <a:ext cx="1200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altLang="ko-KR">
                  <a:ea typeface="굴림" charset="-127"/>
                </a:rPr>
                <a:t>Add Your Text</a:t>
              </a:r>
            </a:p>
          </p:txBody>
        </p:sp>
        <p:sp>
          <p:nvSpPr>
            <p:cNvPr id="94308" name="Text Box 100"/>
            <p:cNvSpPr txBox="1">
              <a:spLocks noChangeArrowheads="1"/>
            </p:cNvSpPr>
            <p:nvPr/>
          </p:nvSpPr>
          <p:spPr bwMode="auto">
            <a:xfrm>
              <a:off x="3984" y="3504"/>
              <a:ext cx="1200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altLang="ko-KR">
                  <a:ea typeface="굴림" charset="-127"/>
                </a:rPr>
                <a:t>Add Your Text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바닥글 개체 틀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ko-KR"/>
              <a:t>www.themegallery.com</a:t>
            </a:r>
          </a:p>
        </p:txBody>
      </p:sp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3600">
                <a:ea typeface="굴림" charset="-127"/>
              </a:rPr>
              <a:t>Diagram</a:t>
            </a:r>
            <a:endParaRPr lang="en-US" altLang="ko-KR" sz="2000">
              <a:ea typeface="굴림" charset="-127"/>
            </a:endParaRPr>
          </a:p>
        </p:txBody>
      </p:sp>
      <p:grpSp>
        <p:nvGrpSpPr>
          <p:cNvPr id="99331" name="Group 3"/>
          <p:cNvGrpSpPr>
            <a:grpSpLocks/>
          </p:cNvGrpSpPr>
          <p:nvPr/>
        </p:nvGrpSpPr>
        <p:grpSpPr bwMode="auto">
          <a:xfrm>
            <a:off x="1219200" y="1831975"/>
            <a:ext cx="2170113" cy="4035425"/>
            <a:chOff x="720" y="1296"/>
            <a:chExt cx="1367" cy="2542"/>
          </a:xfrm>
        </p:grpSpPr>
        <p:sp>
          <p:nvSpPr>
            <p:cNvPr id="99332" name="AutoShape 4"/>
            <p:cNvSpPr>
              <a:spLocks noChangeArrowheads="1"/>
            </p:cNvSpPr>
            <p:nvPr/>
          </p:nvSpPr>
          <p:spPr bwMode="gray">
            <a:xfrm>
              <a:off x="720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4E91D4"/>
                </a:gs>
                <a:gs pos="100000">
                  <a:srgbClr val="3477A4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99333" name="AutoShape 5"/>
            <p:cNvSpPr>
              <a:spLocks noChangeArrowheads="1"/>
            </p:cNvSpPr>
            <p:nvPr/>
          </p:nvSpPr>
          <p:spPr bwMode="gray">
            <a:xfrm>
              <a:off x="741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3CA1E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99334" name="AutoShape 6"/>
            <p:cNvSpPr>
              <a:spLocks noChangeArrowheads="1"/>
            </p:cNvSpPr>
            <p:nvPr/>
          </p:nvSpPr>
          <p:spPr bwMode="gray">
            <a:xfrm>
              <a:off x="752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alpha val="0"/>
                  </a:srgbClr>
                </a:gs>
                <a:gs pos="100000">
                  <a:srgbClr val="3CA1E6">
                    <a:gamma/>
                    <a:tint val="51373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99335" name="AutoShape 7"/>
            <p:cNvSpPr>
              <a:spLocks noChangeArrowheads="1"/>
            </p:cNvSpPr>
            <p:nvPr/>
          </p:nvSpPr>
          <p:spPr bwMode="gray">
            <a:xfrm>
              <a:off x="752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gamma/>
                    <a:tint val="33333"/>
                    <a:invGamma/>
                  </a:srgbClr>
                </a:gs>
                <a:gs pos="100000">
                  <a:srgbClr val="3CA1E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99336" name="AutoShape 8"/>
            <p:cNvSpPr>
              <a:spLocks noChangeArrowheads="1"/>
            </p:cNvSpPr>
            <p:nvPr/>
          </p:nvSpPr>
          <p:spPr bwMode="gray">
            <a:xfrm>
              <a:off x="724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729EB4"/>
                </a:gs>
                <a:gs pos="100000">
                  <a:srgbClr val="EAEAEA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99337" name="AutoShape 9"/>
            <p:cNvSpPr>
              <a:spLocks noChangeArrowheads="1"/>
            </p:cNvSpPr>
            <p:nvPr/>
          </p:nvSpPr>
          <p:spPr bwMode="gray">
            <a:xfrm>
              <a:off x="752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DAFD4"/>
                </a:gs>
                <a:gs pos="100000">
                  <a:srgbClr val="EAEAEA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grpSp>
          <p:nvGrpSpPr>
            <p:cNvPr id="99338" name="Group 10"/>
            <p:cNvGrpSpPr>
              <a:grpSpLocks/>
            </p:cNvGrpSpPr>
            <p:nvPr/>
          </p:nvGrpSpPr>
          <p:grpSpPr bwMode="auto">
            <a:xfrm>
              <a:off x="1189" y="1296"/>
              <a:ext cx="405" cy="405"/>
              <a:chOff x="1289" y="582"/>
              <a:chExt cx="668" cy="668"/>
            </a:xfrm>
          </p:grpSpPr>
          <p:sp>
            <p:nvSpPr>
              <p:cNvPr id="99339" name="Oval 11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ko-KR" altLang="en-US"/>
              </a:p>
            </p:txBody>
          </p:sp>
          <p:sp>
            <p:nvSpPr>
              <p:cNvPr id="99340" name="Oval 12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ko-KR" altLang="en-US"/>
              </a:p>
            </p:txBody>
          </p:sp>
          <p:sp>
            <p:nvSpPr>
              <p:cNvPr id="99341" name="Oval 13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ko-KR" altLang="en-US"/>
              </a:p>
            </p:txBody>
          </p:sp>
          <p:sp>
            <p:nvSpPr>
              <p:cNvPr id="99342" name="Oval 14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ko-KR" altLang="en-US"/>
              </a:p>
            </p:txBody>
          </p:sp>
          <p:sp>
            <p:nvSpPr>
              <p:cNvPr id="99343" name="Oval 15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ko-KR" altLang="en-US"/>
              </a:p>
            </p:txBody>
          </p:sp>
        </p:grpSp>
        <p:sp>
          <p:nvSpPr>
            <p:cNvPr id="99344" name="Text Box 16"/>
            <p:cNvSpPr txBox="1">
              <a:spLocks noChangeArrowheads="1"/>
            </p:cNvSpPr>
            <p:nvPr/>
          </p:nvSpPr>
          <p:spPr bwMode="gray">
            <a:xfrm>
              <a:off x="1276" y="1354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sz="2400">
                  <a:solidFill>
                    <a:srgbClr val="000000"/>
                  </a:solidFill>
                  <a:ea typeface="굴림" charset="-127"/>
                </a:rPr>
                <a:t>1</a:t>
              </a:r>
              <a:endParaRPr lang="en-US" altLang="ko-KR">
                <a:ea typeface="굴림" charset="-127"/>
              </a:endParaRPr>
            </a:p>
          </p:txBody>
        </p:sp>
        <p:sp>
          <p:nvSpPr>
            <p:cNvPr id="99345" name="Text Box 17"/>
            <p:cNvSpPr txBox="1">
              <a:spLocks noChangeArrowheads="1"/>
            </p:cNvSpPr>
            <p:nvPr/>
          </p:nvSpPr>
          <p:spPr bwMode="gray">
            <a:xfrm>
              <a:off x="768" y="1776"/>
              <a:ext cx="1296" cy="72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altLang="ko-KR" sz="1400">
                  <a:solidFill>
                    <a:srgbClr val="000000"/>
                  </a:solidFill>
                  <a:latin typeface="Verdana" pitchFamily="34" charset="0"/>
                  <a:ea typeface="굴림" charset="-127"/>
                </a:rPr>
                <a:t>ThemeGallery is a Design Digital Content &amp; Contents mall developed by Guild Design Inc.</a:t>
              </a:r>
              <a:endParaRPr lang="en-US" altLang="ko-KR">
                <a:ea typeface="굴림" charset="-127"/>
              </a:endParaRPr>
            </a:p>
          </p:txBody>
        </p:sp>
      </p:grpSp>
      <p:grpSp>
        <p:nvGrpSpPr>
          <p:cNvPr id="99346" name="Group 18"/>
          <p:cNvGrpSpPr>
            <a:grpSpLocks/>
          </p:cNvGrpSpPr>
          <p:nvPr/>
        </p:nvGrpSpPr>
        <p:grpSpPr bwMode="auto">
          <a:xfrm>
            <a:off x="3581400" y="1831975"/>
            <a:ext cx="2166938" cy="4035425"/>
            <a:chOff x="2208" y="1296"/>
            <a:chExt cx="1365" cy="2542"/>
          </a:xfrm>
        </p:grpSpPr>
        <p:sp>
          <p:nvSpPr>
            <p:cNvPr id="99347" name="AutoShape 19"/>
            <p:cNvSpPr>
              <a:spLocks noChangeArrowheads="1"/>
            </p:cNvSpPr>
            <p:nvPr/>
          </p:nvSpPr>
          <p:spPr bwMode="gray">
            <a:xfrm>
              <a:off x="2208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34B034"/>
                </a:gs>
                <a:gs pos="100000">
                  <a:srgbClr val="3F8B4A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99348" name="AutoShape 20"/>
            <p:cNvSpPr>
              <a:spLocks noChangeArrowheads="1"/>
            </p:cNvSpPr>
            <p:nvPr/>
          </p:nvSpPr>
          <p:spPr bwMode="gray">
            <a:xfrm>
              <a:off x="2229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73E77E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99349" name="AutoShape 21"/>
            <p:cNvSpPr>
              <a:spLocks noChangeArrowheads="1"/>
            </p:cNvSpPr>
            <p:nvPr/>
          </p:nvSpPr>
          <p:spPr bwMode="gray">
            <a:xfrm>
              <a:off x="2240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3E77E"/>
                </a:gs>
                <a:gs pos="100000">
                  <a:srgbClr val="73E77E">
                    <a:gamma/>
                    <a:tint val="54510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99350" name="AutoShape 22"/>
            <p:cNvSpPr>
              <a:spLocks noChangeArrowheads="1"/>
            </p:cNvSpPr>
            <p:nvPr/>
          </p:nvSpPr>
          <p:spPr bwMode="gray">
            <a:xfrm>
              <a:off x="2240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3E77E">
                    <a:gamma/>
                    <a:tint val="33333"/>
                    <a:invGamma/>
                  </a:srgbClr>
                </a:gs>
                <a:gs pos="100000">
                  <a:srgbClr val="73E77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99351" name="Oval 23"/>
            <p:cNvSpPr>
              <a:spLocks noChangeArrowheads="1"/>
            </p:cNvSpPr>
            <p:nvPr/>
          </p:nvSpPr>
          <p:spPr bwMode="gray">
            <a:xfrm>
              <a:off x="2677" y="1296"/>
              <a:ext cx="405" cy="405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99352" name="Oval 24"/>
            <p:cNvSpPr>
              <a:spLocks noChangeArrowheads="1"/>
            </p:cNvSpPr>
            <p:nvPr/>
          </p:nvSpPr>
          <p:spPr bwMode="gray">
            <a:xfrm>
              <a:off x="2681" y="1299"/>
              <a:ext cx="392" cy="392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ko-KR" altLang="en-US"/>
            </a:p>
          </p:txBody>
        </p:sp>
        <p:sp>
          <p:nvSpPr>
            <p:cNvPr id="99353" name="Oval 25"/>
            <p:cNvSpPr>
              <a:spLocks noChangeArrowheads="1"/>
            </p:cNvSpPr>
            <p:nvPr/>
          </p:nvSpPr>
          <p:spPr bwMode="gray">
            <a:xfrm>
              <a:off x="2686" y="1301"/>
              <a:ext cx="383" cy="383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ko-KR" altLang="en-US"/>
            </a:p>
          </p:txBody>
        </p:sp>
        <p:sp>
          <p:nvSpPr>
            <p:cNvPr id="99354" name="Oval 26"/>
            <p:cNvSpPr>
              <a:spLocks noChangeArrowheads="1"/>
            </p:cNvSpPr>
            <p:nvPr/>
          </p:nvSpPr>
          <p:spPr bwMode="gray">
            <a:xfrm>
              <a:off x="2690" y="1305"/>
              <a:ext cx="364" cy="357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ko-KR" altLang="en-US"/>
            </a:p>
          </p:txBody>
        </p:sp>
        <p:sp>
          <p:nvSpPr>
            <p:cNvPr id="99355" name="Oval 27"/>
            <p:cNvSpPr>
              <a:spLocks noChangeArrowheads="1"/>
            </p:cNvSpPr>
            <p:nvPr/>
          </p:nvSpPr>
          <p:spPr bwMode="gray">
            <a:xfrm>
              <a:off x="2712" y="1315"/>
              <a:ext cx="323" cy="290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ko-KR" altLang="en-US"/>
            </a:p>
          </p:txBody>
        </p:sp>
        <p:sp>
          <p:nvSpPr>
            <p:cNvPr id="99356" name="Text Box 28"/>
            <p:cNvSpPr txBox="1">
              <a:spLocks noChangeArrowheads="1"/>
            </p:cNvSpPr>
            <p:nvPr/>
          </p:nvSpPr>
          <p:spPr bwMode="gray">
            <a:xfrm>
              <a:off x="2764" y="1354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sz="2400">
                  <a:solidFill>
                    <a:srgbClr val="000000"/>
                  </a:solidFill>
                  <a:ea typeface="굴림" charset="-127"/>
                </a:rPr>
                <a:t>2</a:t>
              </a:r>
              <a:endParaRPr lang="en-US" altLang="ko-KR">
                <a:ea typeface="굴림" charset="-127"/>
              </a:endParaRPr>
            </a:p>
          </p:txBody>
        </p:sp>
        <p:sp>
          <p:nvSpPr>
            <p:cNvPr id="99357" name="Text Box 29"/>
            <p:cNvSpPr txBox="1">
              <a:spLocks noChangeArrowheads="1"/>
            </p:cNvSpPr>
            <p:nvPr/>
          </p:nvSpPr>
          <p:spPr bwMode="gray">
            <a:xfrm>
              <a:off x="2256" y="1776"/>
              <a:ext cx="1296" cy="72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altLang="ko-KR" sz="1400">
                  <a:solidFill>
                    <a:srgbClr val="000000"/>
                  </a:solidFill>
                  <a:latin typeface="Verdana" pitchFamily="34" charset="0"/>
                  <a:ea typeface="굴림" charset="-127"/>
                </a:rPr>
                <a:t>ThemeGallery is a Design Digital Content &amp; Contents mall developed by Guild Design Inc.</a:t>
              </a:r>
              <a:endParaRPr lang="en-US" altLang="ko-KR">
                <a:ea typeface="굴림" charset="-127"/>
              </a:endParaRPr>
            </a:p>
          </p:txBody>
        </p:sp>
        <p:sp>
          <p:nvSpPr>
            <p:cNvPr id="99358" name="AutoShape 30"/>
            <p:cNvSpPr>
              <a:spLocks noChangeArrowheads="1"/>
            </p:cNvSpPr>
            <p:nvPr/>
          </p:nvSpPr>
          <p:spPr bwMode="gray">
            <a:xfrm>
              <a:off x="2210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58A4AE"/>
                </a:gs>
                <a:gs pos="100000">
                  <a:srgbClr val="EAEAEA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99359" name="AutoShape 31"/>
            <p:cNvSpPr>
              <a:spLocks noChangeArrowheads="1"/>
            </p:cNvSpPr>
            <p:nvPr/>
          </p:nvSpPr>
          <p:spPr bwMode="gray">
            <a:xfrm>
              <a:off x="2238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2B2BB"/>
                </a:gs>
                <a:gs pos="100000">
                  <a:srgbClr val="EAEAEA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</p:grpSp>
      <p:grpSp>
        <p:nvGrpSpPr>
          <p:cNvPr id="99360" name="Group 32"/>
          <p:cNvGrpSpPr>
            <a:grpSpLocks/>
          </p:cNvGrpSpPr>
          <p:nvPr/>
        </p:nvGrpSpPr>
        <p:grpSpPr bwMode="auto">
          <a:xfrm>
            <a:off x="5937250" y="1831975"/>
            <a:ext cx="2170113" cy="4035425"/>
            <a:chOff x="3692" y="1296"/>
            <a:chExt cx="1367" cy="2542"/>
          </a:xfrm>
        </p:grpSpPr>
        <p:sp>
          <p:nvSpPr>
            <p:cNvPr id="99361" name="AutoShape 33"/>
            <p:cNvSpPr>
              <a:spLocks noChangeArrowheads="1"/>
            </p:cNvSpPr>
            <p:nvPr/>
          </p:nvSpPr>
          <p:spPr bwMode="gray">
            <a:xfrm>
              <a:off x="3696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B59F43"/>
                </a:gs>
                <a:gs pos="100000">
                  <a:srgbClr val="8F8849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99362" name="AutoShape 34"/>
            <p:cNvSpPr>
              <a:spLocks noChangeArrowheads="1"/>
            </p:cNvSpPr>
            <p:nvPr/>
          </p:nvSpPr>
          <p:spPr bwMode="gray">
            <a:xfrm>
              <a:off x="3717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E9E065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99363" name="AutoShape 35"/>
            <p:cNvSpPr>
              <a:spLocks noChangeArrowheads="1"/>
            </p:cNvSpPr>
            <p:nvPr/>
          </p:nvSpPr>
          <p:spPr bwMode="gray">
            <a:xfrm>
              <a:off x="3728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9E065"/>
                </a:gs>
                <a:gs pos="100000">
                  <a:srgbClr val="E9E065">
                    <a:gamma/>
                    <a:tint val="57647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99364" name="AutoShape 36"/>
            <p:cNvSpPr>
              <a:spLocks noChangeArrowheads="1"/>
            </p:cNvSpPr>
            <p:nvPr/>
          </p:nvSpPr>
          <p:spPr bwMode="gray">
            <a:xfrm>
              <a:off x="3728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9E065">
                    <a:gamma/>
                    <a:tint val="33333"/>
                    <a:invGamma/>
                  </a:srgbClr>
                </a:gs>
                <a:gs pos="100000">
                  <a:srgbClr val="E9E065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grpSp>
          <p:nvGrpSpPr>
            <p:cNvPr id="99365" name="Group 37"/>
            <p:cNvGrpSpPr>
              <a:grpSpLocks/>
            </p:cNvGrpSpPr>
            <p:nvPr/>
          </p:nvGrpSpPr>
          <p:grpSpPr bwMode="auto">
            <a:xfrm>
              <a:off x="4165" y="1296"/>
              <a:ext cx="405" cy="405"/>
              <a:chOff x="1289" y="582"/>
              <a:chExt cx="668" cy="668"/>
            </a:xfrm>
          </p:grpSpPr>
          <p:sp>
            <p:nvSpPr>
              <p:cNvPr id="99366" name="Oval 38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ko-KR" altLang="en-US"/>
              </a:p>
            </p:txBody>
          </p:sp>
          <p:sp>
            <p:nvSpPr>
              <p:cNvPr id="99367" name="Oval 39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ko-KR" altLang="en-US"/>
              </a:p>
            </p:txBody>
          </p:sp>
          <p:sp>
            <p:nvSpPr>
              <p:cNvPr id="99368" name="Oval 40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ko-KR" altLang="en-US"/>
              </a:p>
            </p:txBody>
          </p:sp>
          <p:sp>
            <p:nvSpPr>
              <p:cNvPr id="99369" name="Oval 41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ko-KR" altLang="en-US"/>
              </a:p>
            </p:txBody>
          </p:sp>
          <p:sp>
            <p:nvSpPr>
              <p:cNvPr id="99370" name="Oval 42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ko-KR" altLang="en-US"/>
              </a:p>
            </p:txBody>
          </p:sp>
        </p:grpSp>
        <p:sp>
          <p:nvSpPr>
            <p:cNvPr id="99371" name="Text Box 43"/>
            <p:cNvSpPr txBox="1">
              <a:spLocks noChangeArrowheads="1"/>
            </p:cNvSpPr>
            <p:nvPr/>
          </p:nvSpPr>
          <p:spPr bwMode="gray">
            <a:xfrm>
              <a:off x="4252" y="1354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sz="2400">
                  <a:solidFill>
                    <a:srgbClr val="000000"/>
                  </a:solidFill>
                  <a:ea typeface="굴림" charset="-127"/>
                </a:rPr>
                <a:t>3</a:t>
              </a:r>
              <a:endParaRPr lang="en-US" altLang="ko-KR">
                <a:ea typeface="굴림" charset="-127"/>
              </a:endParaRPr>
            </a:p>
          </p:txBody>
        </p:sp>
        <p:sp>
          <p:nvSpPr>
            <p:cNvPr id="99372" name="Text Box 44"/>
            <p:cNvSpPr txBox="1">
              <a:spLocks noChangeArrowheads="1"/>
            </p:cNvSpPr>
            <p:nvPr/>
          </p:nvSpPr>
          <p:spPr bwMode="gray">
            <a:xfrm>
              <a:off x="3744" y="1776"/>
              <a:ext cx="1296" cy="72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altLang="ko-KR" sz="1400">
                  <a:solidFill>
                    <a:srgbClr val="000000"/>
                  </a:solidFill>
                  <a:latin typeface="Verdana" pitchFamily="34" charset="0"/>
                  <a:ea typeface="굴림" charset="-127"/>
                </a:rPr>
                <a:t>ThemeGallery is a Design Digital Content &amp; Contents mall developed by Guild Design Inc.</a:t>
              </a:r>
              <a:endParaRPr lang="en-US" altLang="ko-KR">
                <a:ea typeface="굴림" charset="-127"/>
              </a:endParaRPr>
            </a:p>
          </p:txBody>
        </p:sp>
        <p:sp>
          <p:nvSpPr>
            <p:cNvPr id="99373" name="AutoShape 45"/>
            <p:cNvSpPr>
              <a:spLocks noChangeArrowheads="1"/>
            </p:cNvSpPr>
            <p:nvPr/>
          </p:nvSpPr>
          <p:spPr bwMode="gray">
            <a:xfrm>
              <a:off x="3692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99BACC"/>
                </a:gs>
                <a:gs pos="100000">
                  <a:srgbClr val="EAEAEA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99374" name="AutoShape 46"/>
            <p:cNvSpPr>
              <a:spLocks noChangeArrowheads="1"/>
            </p:cNvSpPr>
            <p:nvPr/>
          </p:nvSpPr>
          <p:spPr bwMode="gray">
            <a:xfrm>
              <a:off x="3720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C8DAD4"/>
                </a:gs>
                <a:gs pos="100000">
                  <a:srgbClr val="EAEAEA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바닥글 개체 틀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ko-KR"/>
              <a:t>www.themegallery.com</a:t>
            </a:r>
          </a:p>
        </p:txBody>
      </p:sp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3600">
                <a:ea typeface="굴림" charset="-127"/>
              </a:rPr>
              <a:t>Diagram</a:t>
            </a:r>
            <a:endParaRPr lang="en-US" altLang="ko-KR" sz="2000">
              <a:ea typeface="굴림" charset="-127"/>
            </a:endParaRPr>
          </a:p>
        </p:txBody>
      </p:sp>
      <p:grpSp>
        <p:nvGrpSpPr>
          <p:cNvPr id="81923" name="Group 3"/>
          <p:cNvGrpSpPr>
            <a:grpSpLocks/>
          </p:cNvGrpSpPr>
          <p:nvPr/>
        </p:nvGrpSpPr>
        <p:grpSpPr bwMode="auto">
          <a:xfrm>
            <a:off x="152400" y="3238500"/>
            <a:ext cx="8991600" cy="114300"/>
            <a:chOff x="0" y="1896"/>
            <a:chExt cx="5760" cy="120"/>
          </a:xfrm>
        </p:grpSpPr>
        <p:sp>
          <p:nvSpPr>
            <p:cNvPr id="81924" name="Rectangle 4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808080">
                    <a:gamma/>
                    <a:tint val="15294"/>
                    <a:invGamma/>
                  </a:srgbClr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81925" name="Rectangle 5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5F5F5F">
                    <a:gamma/>
                    <a:tint val="30196"/>
                    <a:invGamma/>
                  </a:srgbClr>
                </a:gs>
                <a:gs pos="100000">
                  <a:srgbClr val="5F5F5F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</p:grpSp>
      <p:grpSp>
        <p:nvGrpSpPr>
          <p:cNvPr id="81926" name="Group 6"/>
          <p:cNvGrpSpPr>
            <a:grpSpLocks/>
          </p:cNvGrpSpPr>
          <p:nvPr/>
        </p:nvGrpSpPr>
        <p:grpSpPr bwMode="auto">
          <a:xfrm rot="3877067">
            <a:off x="4460082" y="4310856"/>
            <a:ext cx="2273300" cy="858837"/>
            <a:chOff x="2290" y="2725"/>
            <a:chExt cx="1832" cy="713"/>
          </a:xfrm>
        </p:grpSpPr>
        <p:grpSp>
          <p:nvGrpSpPr>
            <p:cNvPr id="81927" name="Group 7"/>
            <p:cNvGrpSpPr>
              <a:grpSpLocks/>
            </p:cNvGrpSpPr>
            <p:nvPr/>
          </p:nvGrpSpPr>
          <p:grpSpPr bwMode="auto">
            <a:xfrm>
              <a:off x="2290" y="3030"/>
              <a:ext cx="1832" cy="408"/>
              <a:chOff x="2290" y="3030"/>
              <a:chExt cx="1832" cy="408"/>
            </a:xfrm>
          </p:grpSpPr>
          <p:sp>
            <p:nvSpPr>
              <p:cNvPr id="81928" name="Freeform 8"/>
              <p:cNvSpPr>
                <a:spLocks/>
              </p:cNvSpPr>
              <p:nvPr/>
            </p:nvSpPr>
            <p:spPr bwMode="gray">
              <a:xfrm>
                <a:off x="2290" y="3030"/>
                <a:ext cx="1832" cy="408"/>
              </a:xfrm>
              <a:custGeom>
                <a:avLst/>
                <a:gdLst/>
                <a:ahLst/>
                <a:cxnLst>
                  <a:cxn ang="0">
                    <a:pos x="1832" y="32"/>
                  </a:cxn>
                  <a:cxn ang="0">
                    <a:pos x="1830" y="66"/>
                  </a:cxn>
                  <a:cxn ang="0">
                    <a:pos x="1814" y="128"/>
                  </a:cxn>
                  <a:cxn ang="0">
                    <a:pos x="1788" y="188"/>
                  </a:cxn>
                  <a:cxn ang="0">
                    <a:pos x="1754" y="240"/>
                  </a:cxn>
                  <a:cxn ang="0">
                    <a:pos x="1712" y="288"/>
                  </a:cxn>
                  <a:cxn ang="0">
                    <a:pos x="1664" y="330"/>
                  </a:cxn>
                  <a:cxn ang="0">
                    <a:pos x="1610" y="362"/>
                  </a:cxn>
                  <a:cxn ang="0">
                    <a:pos x="1550" y="388"/>
                  </a:cxn>
                  <a:cxn ang="0">
                    <a:pos x="1486" y="402"/>
                  </a:cxn>
                  <a:cxn ang="0">
                    <a:pos x="1418" y="408"/>
                  </a:cxn>
                  <a:cxn ang="0">
                    <a:pos x="0" y="408"/>
                  </a:cxn>
                  <a:cxn ang="0">
                    <a:pos x="0" y="0"/>
                  </a:cxn>
                  <a:cxn ang="0">
                    <a:pos x="1832" y="0"/>
                  </a:cxn>
                  <a:cxn ang="0">
                    <a:pos x="1832" y="32"/>
                  </a:cxn>
                  <a:cxn ang="0">
                    <a:pos x="1832" y="32"/>
                  </a:cxn>
                </a:cxnLst>
                <a:rect l="0" t="0" r="r" b="b"/>
                <a:pathLst>
                  <a:path w="1832" h="408">
                    <a:moveTo>
                      <a:pt x="1832" y="32"/>
                    </a:moveTo>
                    <a:lnTo>
                      <a:pt x="1830" y="66"/>
                    </a:lnTo>
                    <a:lnTo>
                      <a:pt x="1814" y="128"/>
                    </a:lnTo>
                    <a:lnTo>
                      <a:pt x="1788" y="188"/>
                    </a:lnTo>
                    <a:lnTo>
                      <a:pt x="1754" y="240"/>
                    </a:lnTo>
                    <a:lnTo>
                      <a:pt x="1712" y="288"/>
                    </a:lnTo>
                    <a:lnTo>
                      <a:pt x="1664" y="330"/>
                    </a:lnTo>
                    <a:lnTo>
                      <a:pt x="1610" y="362"/>
                    </a:lnTo>
                    <a:lnTo>
                      <a:pt x="1550" y="388"/>
                    </a:lnTo>
                    <a:lnTo>
                      <a:pt x="1486" y="402"/>
                    </a:lnTo>
                    <a:lnTo>
                      <a:pt x="1418" y="408"/>
                    </a:lnTo>
                    <a:lnTo>
                      <a:pt x="0" y="408"/>
                    </a:lnTo>
                    <a:lnTo>
                      <a:pt x="0" y="0"/>
                    </a:lnTo>
                    <a:lnTo>
                      <a:pt x="1832" y="0"/>
                    </a:lnTo>
                    <a:lnTo>
                      <a:pt x="1832" y="32"/>
                    </a:lnTo>
                    <a:lnTo>
                      <a:pt x="1832" y="32"/>
                    </a:lnTo>
                    <a:close/>
                  </a:path>
                </a:pathLst>
              </a:custGeom>
              <a:solidFill>
                <a:srgbClr val="608788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81929" name="Freeform 9"/>
              <p:cNvSpPr>
                <a:spLocks/>
              </p:cNvSpPr>
              <p:nvPr/>
            </p:nvSpPr>
            <p:spPr bwMode="gray">
              <a:xfrm>
                <a:off x="3810" y="3058"/>
                <a:ext cx="288" cy="334"/>
              </a:xfrm>
              <a:custGeom>
                <a:avLst/>
                <a:gdLst/>
                <a:ahLst/>
                <a:cxnLst>
                  <a:cxn ang="0">
                    <a:pos x="288" y="0"/>
                  </a:cxn>
                  <a:cxn ang="0">
                    <a:pos x="284" y="52"/>
                  </a:cxn>
                  <a:cxn ang="0">
                    <a:pos x="272" y="98"/>
                  </a:cxn>
                  <a:cxn ang="0">
                    <a:pos x="254" y="140"/>
                  </a:cxn>
                  <a:cxn ang="0">
                    <a:pos x="230" y="176"/>
                  </a:cxn>
                  <a:cxn ang="0">
                    <a:pos x="204" y="208"/>
                  </a:cxn>
                  <a:cxn ang="0">
                    <a:pos x="174" y="238"/>
                  </a:cxn>
                  <a:cxn ang="0">
                    <a:pos x="144" y="262"/>
                  </a:cxn>
                  <a:cxn ang="0">
                    <a:pos x="112" y="282"/>
                  </a:cxn>
                  <a:cxn ang="0">
                    <a:pos x="84" y="298"/>
                  </a:cxn>
                  <a:cxn ang="0">
                    <a:pos x="56" y="312"/>
                  </a:cxn>
                  <a:cxn ang="0">
                    <a:pos x="34" y="322"/>
                  </a:cxn>
                  <a:cxn ang="0">
                    <a:pos x="16" y="328"/>
                  </a:cxn>
                  <a:cxn ang="0">
                    <a:pos x="4" y="332"/>
                  </a:cxn>
                  <a:cxn ang="0">
                    <a:pos x="0" y="334"/>
                  </a:cxn>
                  <a:cxn ang="0">
                    <a:pos x="4" y="332"/>
                  </a:cxn>
                  <a:cxn ang="0">
                    <a:pos x="16" y="326"/>
                  </a:cxn>
                  <a:cxn ang="0">
                    <a:pos x="34" y="318"/>
                  </a:cxn>
                  <a:cxn ang="0">
                    <a:pos x="56" y="304"/>
                  </a:cxn>
                  <a:cxn ang="0">
                    <a:pos x="84" y="288"/>
                  </a:cxn>
                  <a:cxn ang="0">
                    <a:pos x="112" y="266"/>
                  </a:cxn>
                  <a:cxn ang="0">
                    <a:pos x="142" y="242"/>
                  </a:cxn>
                  <a:cxn ang="0">
                    <a:pos x="170" y="212"/>
                  </a:cxn>
                  <a:cxn ang="0">
                    <a:pos x="196" y="180"/>
                  </a:cxn>
                  <a:cxn ang="0">
                    <a:pos x="220" y="142"/>
                  </a:cxn>
                  <a:cxn ang="0">
                    <a:pos x="238" y="100"/>
                  </a:cxn>
                  <a:cxn ang="0">
                    <a:pos x="250" y="54"/>
                  </a:cxn>
                  <a:cxn ang="0">
                    <a:pos x="254" y="2"/>
                  </a:cxn>
                  <a:cxn ang="0">
                    <a:pos x="288" y="0"/>
                  </a:cxn>
                </a:cxnLst>
                <a:rect l="0" t="0" r="r" b="b"/>
                <a:pathLst>
                  <a:path w="288" h="334">
                    <a:moveTo>
                      <a:pt x="288" y="0"/>
                    </a:moveTo>
                    <a:lnTo>
                      <a:pt x="284" y="52"/>
                    </a:lnTo>
                    <a:lnTo>
                      <a:pt x="272" y="98"/>
                    </a:lnTo>
                    <a:lnTo>
                      <a:pt x="254" y="140"/>
                    </a:lnTo>
                    <a:lnTo>
                      <a:pt x="230" y="176"/>
                    </a:lnTo>
                    <a:lnTo>
                      <a:pt x="204" y="208"/>
                    </a:lnTo>
                    <a:lnTo>
                      <a:pt x="174" y="238"/>
                    </a:lnTo>
                    <a:lnTo>
                      <a:pt x="144" y="262"/>
                    </a:lnTo>
                    <a:lnTo>
                      <a:pt x="112" y="282"/>
                    </a:lnTo>
                    <a:lnTo>
                      <a:pt x="84" y="298"/>
                    </a:lnTo>
                    <a:lnTo>
                      <a:pt x="56" y="312"/>
                    </a:lnTo>
                    <a:lnTo>
                      <a:pt x="34" y="322"/>
                    </a:lnTo>
                    <a:lnTo>
                      <a:pt x="16" y="328"/>
                    </a:lnTo>
                    <a:lnTo>
                      <a:pt x="4" y="332"/>
                    </a:lnTo>
                    <a:lnTo>
                      <a:pt x="0" y="334"/>
                    </a:lnTo>
                    <a:lnTo>
                      <a:pt x="4" y="332"/>
                    </a:lnTo>
                    <a:lnTo>
                      <a:pt x="16" y="326"/>
                    </a:lnTo>
                    <a:lnTo>
                      <a:pt x="34" y="318"/>
                    </a:lnTo>
                    <a:lnTo>
                      <a:pt x="56" y="304"/>
                    </a:lnTo>
                    <a:lnTo>
                      <a:pt x="84" y="288"/>
                    </a:lnTo>
                    <a:lnTo>
                      <a:pt x="112" y="266"/>
                    </a:lnTo>
                    <a:lnTo>
                      <a:pt x="142" y="242"/>
                    </a:lnTo>
                    <a:lnTo>
                      <a:pt x="170" y="212"/>
                    </a:lnTo>
                    <a:lnTo>
                      <a:pt x="196" y="180"/>
                    </a:lnTo>
                    <a:lnTo>
                      <a:pt x="220" y="142"/>
                    </a:lnTo>
                    <a:lnTo>
                      <a:pt x="238" y="100"/>
                    </a:lnTo>
                    <a:lnTo>
                      <a:pt x="250" y="54"/>
                    </a:lnTo>
                    <a:lnTo>
                      <a:pt x="254" y="2"/>
                    </a:lnTo>
                    <a:lnTo>
                      <a:pt x="288" y="0"/>
                    </a:lnTo>
                    <a:close/>
                  </a:path>
                </a:pathLst>
              </a:custGeom>
              <a:solidFill>
                <a:srgbClr val="FFFFFF">
                  <a:alpha val="49001"/>
                </a:srgb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</p:grpSp>
        <p:grpSp>
          <p:nvGrpSpPr>
            <p:cNvPr id="81930" name="Group 10"/>
            <p:cNvGrpSpPr>
              <a:grpSpLocks/>
            </p:cNvGrpSpPr>
            <p:nvPr/>
          </p:nvGrpSpPr>
          <p:grpSpPr bwMode="auto">
            <a:xfrm flipV="1">
              <a:off x="2290" y="2725"/>
              <a:ext cx="1406" cy="313"/>
              <a:chOff x="2290" y="3030"/>
              <a:chExt cx="1832" cy="408"/>
            </a:xfrm>
          </p:grpSpPr>
          <p:sp>
            <p:nvSpPr>
              <p:cNvPr id="81931" name="Freeform 11"/>
              <p:cNvSpPr>
                <a:spLocks/>
              </p:cNvSpPr>
              <p:nvPr/>
            </p:nvSpPr>
            <p:spPr bwMode="gray">
              <a:xfrm>
                <a:off x="2290" y="3030"/>
                <a:ext cx="1832" cy="408"/>
              </a:xfrm>
              <a:custGeom>
                <a:avLst/>
                <a:gdLst/>
                <a:ahLst/>
                <a:cxnLst>
                  <a:cxn ang="0">
                    <a:pos x="1832" y="32"/>
                  </a:cxn>
                  <a:cxn ang="0">
                    <a:pos x="1830" y="66"/>
                  </a:cxn>
                  <a:cxn ang="0">
                    <a:pos x="1814" y="128"/>
                  </a:cxn>
                  <a:cxn ang="0">
                    <a:pos x="1788" y="188"/>
                  </a:cxn>
                  <a:cxn ang="0">
                    <a:pos x="1754" y="240"/>
                  </a:cxn>
                  <a:cxn ang="0">
                    <a:pos x="1712" y="288"/>
                  </a:cxn>
                  <a:cxn ang="0">
                    <a:pos x="1664" y="330"/>
                  </a:cxn>
                  <a:cxn ang="0">
                    <a:pos x="1610" y="362"/>
                  </a:cxn>
                  <a:cxn ang="0">
                    <a:pos x="1550" y="388"/>
                  </a:cxn>
                  <a:cxn ang="0">
                    <a:pos x="1486" y="402"/>
                  </a:cxn>
                  <a:cxn ang="0">
                    <a:pos x="1418" y="408"/>
                  </a:cxn>
                  <a:cxn ang="0">
                    <a:pos x="0" y="408"/>
                  </a:cxn>
                  <a:cxn ang="0">
                    <a:pos x="0" y="0"/>
                  </a:cxn>
                  <a:cxn ang="0">
                    <a:pos x="1832" y="0"/>
                  </a:cxn>
                  <a:cxn ang="0">
                    <a:pos x="1832" y="32"/>
                  </a:cxn>
                  <a:cxn ang="0">
                    <a:pos x="1832" y="32"/>
                  </a:cxn>
                </a:cxnLst>
                <a:rect l="0" t="0" r="r" b="b"/>
                <a:pathLst>
                  <a:path w="1832" h="408">
                    <a:moveTo>
                      <a:pt x="1832" y="32"/>
                    </a:moveTo>
                    <a:lnTo>
                      <a:pt x="1830" y="66"/>
                    </a:lnTo>
                    <a:lnTo>
                      <a:pt x="1814" y="128"/>
                    </a:lnTo>
                    <a:lnTo>
                      <a:pt x="1788" y="188"/>
                    </a:lnTo>
                    <a:lnTo>
                      <a:pt x="1754" y="240"/>
                    </a:lnTo>
                    <a:lnTo>
                      <a:pt x="1712" y="288"/>
                    </a:lnTo>
                    <a:lnTo>
                      <a:pt x="1664" y="330"/>
                    </a:lnTo>
                    <a:lnTo>
                      <a:pt x="1610" y="362"/>
                    </a:lnTo>
                    <a:lnTo>
                      <a:pt x="1550" y="388"/>
                    </a:lnTo>
                    <a:lnTo>
                      <a:pt x="1486" y="402"/>
                    </a:lnTo>
                    <a:lnTo>
                      <a:pt x="1418" y="408"/>
                    </a:lnTo>
                    <a:lnTo>
                      <a:pt x="0" y="408"/>
                    </a:lnTo>
                    <a:lnTo>
                      <a:pt x="0" y="0"/>
                    </a:lnTo>
                    <a:lnTo>
                      <a:pt x="1832" y="0"/>
                    </a:lnTo>
                    <a:lnTo>
                      <a:pt x="1832" y="32"/>
                    </a:lnTo>
                    <a:lnTo>
                      <a:pt x="1832" y="32"/>
                    </a:lnTo>
                    <a:close/>
                  </a:path>
                </a:pathLst>
              </a:custGeom>
              <a:solidFill>
                <a:srgbClr val="98B5B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81932" name="Freeform 12"/>
              <p:cNvSpPr>
                <a:spLocks/>
              </p:cNvSpPr>
              <p:nvPr/>
            </p:nvSpPr>
            <p:spPr bwMode="gray">
              <a:xfrm>
                <a:off x="3810" y="3058"/>
                <a:ext cx="288" cy="334"/>
              </a:xfrm>
              <a:custGeom>
                <a:avLst/>
                <a:gdLst/>
                <a:ahLst/>
                <a:cxnLst>
                  <a:cxn ang="0">
                    <a:pos x="288" y="0"/>
                  </a:cxn>
                  <a:cxn ang="0">
                    <a:pos x="284" y="52"/>
                  </a:cxn>
                  <a:cxn ang="0">
                    <a:pos x="272" y="98"/>
                  </a:cxn>
                  <a:cxn ang="0">
                    <a:pos x="254" y="140"/>
                  </a:cxn>
                  <a:cxn ang="0">
                    <a:pos x="230" y="176"/>
                  </a:cxn>
                  <a:cxn ang="0">
                    <a:pos x="204" y="208"/>
                  </a:cxn>
                  <a:cxn ang="0">
                    <a:pos x="174" y="238"/>
                  </a:cxn>
                  <a:cxn ang="0">
                    <a:pos x="144" y="262"/>
                  </a:cxn>
                  <a:cxn ang="0">
                    <a:pos x="112" y="282"/>
                  </a:cxn>
                  <a:cxn ang="0">
                    <a:pos x="84" y="298"/>
                  </a:cxn>
                  <a:cxn ang="0">
                    <a:pos x="56" y="312"/>
                  </a:cxn>
                  <a:cxn ang="0">
                    <a:pos x="34" y="322"/>
                  </a:cxn>
                  <a:cxn ang="0">
                    <a:pos x="16" y="328"/>
                  </a:cxn>
                  <a:cxn ang="0">
                    <a:pos x="4" y="332"/>
                  </a:cxn>
                  <a:cxn ang="0">
                    <a:pos x="0" y="334"/>
                  </a:cxn>
                  <a:cxn ang="0">
                    <a:pos x="4" y="332"/>
                  </a:cxn>
                  <a:cxn ang="0">
                    <a:pos x="16" y="326"/>
                  </a:cxn>
                  <a:cxn ang="0">
                    <a:pos x="34" y="318"/>
                  </a:cxn>
                  <a:cxn ang="0">
                    <a:pos x="56" y="304"/>
                  </a:cxn>
                  <a:cxn ang="0">
                    <a:pos x="84" y="288"/>
                  </a:cxn>
                  <a:cxn ang="0">
                    <a:pos x="112" y="266"/>
                  </a:cxn>
                  <a:cxn ang="0">
                    <a:pos x="142" y="242"/>
                  </a:cxn>
                  <a:cxn ang="0">
                    <a:pos x="170" y="212"/>
                  </a:cxn>
                  <a:cxn ang="0">
                    <a:pos x="196" y="180"/>
                  </a:cxn>
                  <a:cxn ang="0">
                    <a:pos x="220" y="142"/>
                  </a:cxn>
                  <a:cxn ang="0">
                    <a:pos x="238" y="100"/>
                  </a:cxn>
                  <a:cxn ang="0">
                    <a:pos x="250" y="54"/>
                  </a:cxn>
                  <a:cxn ang="0">
                    <a:pos x="254" y="2"/>
                  </a:cxn>
                  <a:cxn ang="0">
                    <a:pos x="288" y="0"/>
                  </a:cxn>
                </a:cxnLst>
                <a:rect l="0" t="0" r="r" b="b"/>
                <a:pathLst>
                  <a:path w="288" h="334">
                    <a:moveTo>
                      <a:pt x="288" y="0"/>
                    </a:moveTo>
                    <a:lnTo>
                      <a:pt x="284" y="52"/>
                    </a:lnTo>
                    <a:lnTo>
                      <a:pt x="272" y="98"/>
                    </a:lnTo>
                    <a:lnTo>
                      <a:pt x="254" y="140"/>
                    </a:lnTo>
                    <a:lnTo>
                      <a:pt x="230" y="176"/>
                    </a:lnTo>
                    <a:lnTo>
                      <a:pt x="204" y="208"/>
                    </a:lnTo>
                    <a:lnTo>
                      <a:pt x="174" y="238"/>
                    </a:lnTo>
                    <a:lnTo>
                      <a:pt x="144" y="262"/>
                    </a:lnTo>
                    <a:lnTo>
                      <a:pt x="112" y="282"/>
                    </a:lnTo>
                    <a:lnTo>
                      <a:pt x="84" y="298"/>
                    </a:lnTo>
                    <a:lnTo>
                      <a:pt x="56" y="312"/>
                    </a:lnTo>
                    <a:lnTo>
                      <a:pt x="34" y="322"/>
                    </a:lnTo>
                    <a:lnTo>
                      <a:pt x="16" y="328"/>
                    </a:lnTo>
                    <a:lnTo>
                      <a:pt x="4" y="332"/>
                    </a:lnTo>
                    <a:lnTo>
                      <a:pt x="0" y="334"/>
                    </a:lnTo>
                    <a:lnTo>
                      <a:pt x="4" y="332"/>
                    </a:lnTo>
                    <a:lnTo>
                      <a:pt x="16" y="326"/>
                    </a:lnTo>
                    <a:lnTo>
                      <a:pt x="34" y="318"/>
                    </a:lnTo>
                    <a:lnTo>
                      <a:pt x="56" y="304"/>
                    </a:lnTo>
                    <a:lnTo>
                      <a:pt x="84" y="288"/>
                    </a:lnTo>
                    <a:lnTo>
                      <a:pt x="112" y="266"/>
                    </a:lnTo>
                    <a:lnTo>
                      <a:pt x="142" y="242"/>
                    </a:lnTo>
                    <a:lnTo>
                      <a:pt x="170" y="212"/>
                    </a:lnTo>
                    <a:lnTo>
                      <a:pt x="196" y="180"/>
                    </a:lnTo>
                    <a:lnTo>
                      <a:pt x="220" y="142"/>
                    </a:lnTo>
                    <a:lnTo>
                      <a:pt x="238" y="100"/>
                    </a:lnTo>
                    <a:lnTo>
                      <a:pt x="250" y="54"/>
                    </a:lnTo>
                    <a:lnTo>
                      <a:pt x="254" y="2"/>
                    </a:lnTo>
                    <a:lnTo>
                      <a:pt x="288" y="0"/>
                    </a:lnTo>
                    <a:close/>
                  </a:path>
                </a:pathLst>
              </a:custGeom>
              <a:solidFill>
                <a:srgbClr val="FFFFFF">
                  <a:alpha val="49001"/>
                </a:srgb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</p:grpSp>
      </p:grpSp>
      <p:grpSp>
        <p:nvGrpSpPr>
          <p:cNvPr id="81933" name="Group 13"/>
          <p:cNvGrpSpPr>
            <a:grpSpLocks/>
          </p:cNvGrpSpPr>
          <p:nvPr/>
        </p:nvGrpSpPr>
        <p:grpSpPr bwMode="auto">
          <a:xfrm>
            <a:off x="4313238" y="2686050"/>
            <a:ext cx="1270000" cy="1308100"/>
            <a:chOff x="2789" y="1625"/>
            <a:chExt cx="907" cy="907"/>
          </a:xfrm>
        </p:grpSpPr>
        <p:sp>
          <p:nvSpPr>
            <p:cNvPr id="81934" name="Oval 14"/>
            <p:cNvSpPr>
              <a:spLocks noChangeArrowheads="1"/>
            </p:cNvSpPr>
            <p:nvPr/>
          </p:nvSpPr>
          <p:spPr bwMode="gray">
            <a:xfrm>
              <a:off x="2789" y="1625"/>
              <a:ext cx="907" cy="907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gamma/>
                    <a:tint val="0"/>
                    <a:invGamma/>
                  </a:srgbClr>
                </a:gs>
                <a:gs pos="50000">
                  <a:srgbClr val="83A6A7"/>
                </a:gs>
                <a:gs pos="100000">
                  <a:srgbClr val="83A6A7">
                    <a:gamma/>
                    <a:tint val="0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81935" name="Oval 15"/>
            <p:cNvSpPr>
              <a:spLocks noChangeArrowheads="1"/>
            </p:cNvSpPr>
            <p:nvPr/>
          </p:nvSpPr>
          <p:spPr bwMode="gray">
            <a:xfrm>
              <a:off x="2789" y="1625"/>
              <a:ext cx="907" cy="907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alpha val="32001"/>
                  </a:srgbClr>
                </a:gs>
                <a:gs pos="100000">
                  <a:srgbClr val="83A6A7">
                    <a:gamma/>
                    <a:shade val="0"/>
                    <a:invGamma/>
                    <a:alpha val="89999"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81936" name="Oval 16"/>
            <p:cNvSpPr>
              <a:spLocks noChangeArrowheads="1"/>
            </p:cNvSpPr>
            <p:nvPr/>
          </p:nvSpPr>
          <p:spPr bwMode="gray">
            <a:xfrm>
              <a:off x="2849" y="1684"/>
              <a:ext cx="787" cy="788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gamma/>
                    <a:shade val="54118"/>
                    <a:invGamma/>
                  </a:srgbClr>
                </a:gs>
                <a:gs pos="50000">
                  <a:srgbClr val="83A6A7"/>
                </a:gs>
                <a:gs pos="100000">
                  <a:srgbClr val="83A6A7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81937" name="Oval 17"/>
            <p:cNvSpPr>
              <a:spLocks noChangeArrowheads="1"/>
            </p:cNvSpPr>
            <p:nvPr/>
          </p:nvSpPr>
          <p:spPr bwMode="gray">
            <a:xfrm>
              <a:off x="2849" y="1686"/>
              <a:ext cx="787" cy="788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gamma/>
                    <a:shade val="63529"/>
                    <a:invGamma/>
                  </a:srgbClr>
                </a:gs>
                <a:gs pos="100000">
                  <a:srgbClr val="83A6A7">
                    <a:alpha val="0"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81938" name="Oval 18"/>
            <p:cNvSpPr>
              <a:spLocks noChangeArrowheads="1"/>
            </p:cNvSpPr>
            <p:nvPr/>
          </p:nvSpPr>
          <p:spPr bwMode="gray">
            <a:xfrm>
              <a:off x="2888" y="1724"/>
              <a:ext cx="709" cy="709"/>
            </a:xfrm>
            <a:prstGeom prst="ellipse">
              <a:avLst/>
            </a:prstGeom>
            <a:solidFill>
              <a:srgbClr val="000000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ko-KR" altLang="en-US"/>
            </a:p>
          </p:txBody>
        </p:sp>
        <p:grpSp>
          <p:nvGrpSpPr>
            <p:cNvPr id="81939" name="Group 19"/>
            <p:cNvGrpSpPr>
              <a:grpSpLocks/>
            </p:cNvGrpSpPr>
            <p:nvPr/>
          </p:nvGrpSpPr>
          <p:grpSpPr bwMode="auto">
            <a:xfrm>
              <a:off x="2899" y="1735"/>
              <a:ext cx="687" cy="688"/>
              <a:chOff x="4166" y="1706"/>
              <a:chExt cx="1252" cy="1252"/>
            </a:xfrm>
          </p:grpSpPr>
          <p:sp>
            <p:nvSpPr>
              <p:cNvPr id="81940" name="Oval 20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ko-KR" altLang="en-US"/>
              </a:p>
            </p:txBody>
          </p:sp>
          <p:sp>
            <p:nvSpPr>
              <p:cNvPr id="81941" name="Oval 21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ko-KR" altLang="en-US"/>
              </a:p>
            </p:txBody>
          </p:sp>
          <p:sp>
            <p:nvSpPr>
              <p:cNvPr id="81942" name="Oval 22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ko-KR" altLang="en-US"/>
              </a:p>
            </p:txBody>
          </p:sp>
          <p:sp>
            <p:nvSpPr>
              <p:cNvPr id="81943" name="Oval 23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ko-KR" altLang="en-US"/>
              </a:p>
            </p:txBody>
          </p:sp>
        </p:grpSp>
      </p:grpSp>
      <p:grpSp>
        <p:nvGrpSpPr>
          <p:cNvPr id="81944" name="Group 24"/>
          <p:cNvGrpSpPr>
            <a:grpSpLocks/>
          </p:cNvGrpSpPr>
          <p:nvPr/>
        </p:nvGrpSpPr>
        <p:grpSpPr bwMode="auto">
          <a:xfrm rot="3877067">
            <a:off x="6426994" y="4377531"/>
            <a:ext cx="2273300" cy="858838"/>
            <a:chOff x="2290" y="2725"/>
            <a:chExt cx="1832" cy="713"/>
          </a:xfrm>
        </p:grpSpPr>
        <p:grpSp>
          <p:nvGrpSpPr>
            <p:cNvPr id="81945" name="Group 25"/>
            <p:cNvGrpSpPr>
              <a:grpSpLocks/>
            </p:cNvGrpSpPr>
            <p:nvPr/>
          </p:nvGrpSpPr>
          <p:grpSpPr bwMode="auto">
            <a:xfrm>
              <a:off x="2290" y="3030"/>
              <a:ext cx="1832" cy="408"/>
              <a:chOff x="2290" y="3030"/>
              <a:chExt cx="1832" cy="408"/>
            </a:xfrm>
          </p:grpSpPr>
          <p:sp>
            <p:nvSpPr>
              <p:cNvPr id="81946" name="Freeform 26"/>
              <p:cNvSpPr>
                <a:spLocks/>
              </p:cNvSpPr>
              <p:nvPr/>
            </p:nvSpPr>
            <p:spPr bwMode="gray">
              <a:xfrm>
                <a:off x="2290" y="3030"/>
                <a:ext cx="1832" cy="408"/>
              </a:xfrm>
              <a:custGeom>
                <a:avLst/>
                <a:gdLst/>
                <a:ahLst/>
                <a:cxnLst>
                  <a:cxn ang="0">
                    <a:pos x="1832" y="32"/>
                  </a:cxn>
                  <a:cxn ang="0">
                    <a:pos x="1830" y="66"/>
                  </a:cxn>
                  <a:cxn ang="0">
                    <a:pos x="1814" y="128"/>
                  </a:cxn>
                  <a:cxn ang="0">
                    <a:pos x="1788" y="188"/>
                  </a:cxn>
                  <a:cxn ang="0">
                    <a:pos x="1754" y="240"/>
                  </a:cxn>
                  <a:cxn ang="0">
                    <a:pos x="1712" y="288"/>
                  </a:cxn>
                  <a:cxn ang="0">
                    <a:pos x="1664" y="330"/>
                  </a:cxn>
                  <a:cxn ang="0">
                    <a:pos x="1610" y="362"/>
                  </a:cxn>
                  <a:cxn ang="0">
                    <a:pos x="1550" y="388"/>
                  </a:cxn>
                  <a:cxn ang="0">
                    <a:pos x="1486" y="402"/>
                  </a:cxn>
                  <a:cxn ang="0">
                    <a:pos x="1418" y="408"/>
                  </a:cxn>
                  <a:cxn ang="0">
                    <a:pos x="0" y="408"/>
                  </a:cxn>
                  <a:cxn ang="0">
                    <a:pos x="0" y="0"/>
                  </a:cxn>
                  <a:cxn ang="0">
                    <a:pos x="1832" y="0"/>
                  </a:cxn>
                  <a:cxn ang="0">
                    <a:pos x="1832" y="32"/>
                  </a:cxn>
                  <a:cxn ang="0">
                    <a:pos x="1832" y="32"/>
                  </a:cxn>
                </a:cxnLst>
                <a:rect l="0" t="0" r="r" b="b"/>
                <a:pathLst>
                  <a:path w="1832" h="408">
                    <a:moveTo>
                      <a:pt x="1832" y="32"/>
                    </a:moveTo>
                    <a:lnTo>
                      <a:pt x="1830" y="66"/>
                    </a:lnTo>
                    <a:lnTo>
                      <a:pt x="1814" y="128"/>
                    </a:lnTo>
                    <a:lnTo>
                      <a:pt x="1788" y="188"/>
                    </a:lnTo>
                    <a:lnTo>
                      <a:pt x="1754" y="240"/>
                    </a:lnTo>
                    <a:lnTo>
                      <a:pt x="1712" y="288"/>
                    </a:lnTo>
                    <a:lnTo>
                      <a:pt x="1664" y="330"/>
                    </a:lnTo>
                    <a:lnTo>
                      <a:pt x="1610" y="362"/>
                    </a:lnTo>
                    <a:lnTo>
                      <a:pt x="1550" y="388"/>
                    </a:lnTo>
                    <a:lnTo>
                      <a:pt x="1486" y="402"/>
                    </a:lnTo>
                    <a:lnTo>
                      <a:pt x="1418" y="408"/>
                    </a:lnTo>
                    <a:lnTo>
                      <a:pt x="0" y="408"/>
                    </a:lnTo>
                    <a:lnTo>
                      <a:pt x="0" y="0"/>
                    </a:lnTo>
                    <a:lnTo>
                      <a:pt x="1832" y="0"/>
                    </a:lnTo>
                    <a:lnTo>
                      <a:pt x="1832" y="32"/>
                    </a:lnTo>
                    <a:lnTo>
                      <a:pt x="1832" y="32"/>
                    </a:lnTo>
                    <a:close/>
                  </a:path>
                </a:pathLst>
              </a:custGeom>
              <a:solidFill>
                <a:srgbClr val="0066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81947" name="Freeform 27"/>
              <p:cNvSpPr>
                <a:spLocks/>
              </p:cNvSpPr>
              <p:nvPr/>
            </p:nvSpPr>
            <p:spPr bwMode="gray">
              <a:xfrm>
                <a:off x="3810" y="3058"/>
                <a:ext cx="288" cy="334"/>
              </a:xfrm>
              <a:custGeom>
                <a:avLst/>
                <a:gdLst/>
                <a:ahLst/>
                <a:cxnLst>
                  <a:cxn ang="0">
                    <a:pos x="288" y="0"/>
                  </a:cxn>
                  <a:cxn ang="0">
                    <a:pos x="284" y="52"/>
                  </a:cxn>
                  <a:cxn ang="0">
                    <a:pos x="272" y="98"/>
                  </a:cxn>
                  <a:cxn ang="0">
                    <a:pos x="254" y="140"/>
                  </a:cxn>
                  <a:cxn ang="0">
                    <a:pos x="230" y="176"/>
                  </a:cxn>
                  <a:cxn ang="0">
                    <a:pos x="204" y="208"/>
                  </a:cxn>
                  <a:cxn ang="0">
                    <a:pos x="174" y="238"/>
                  </a:cxn>
                  <a:cxn ang="0">
                    <a:pos x="144" y="262"/>
                  </a:cxn>
                  <a:cxn ang="0">
                    <a:pos x="112" y="282"/>
                  </a:cxn>
                  <a:cxn ang="0">
                    <a:pos x="84" y="298"/>
                  </a:cxn>
                  <a:cxn ang="0">
                    <a:pos x="56" y="312"/>
                  </a:cxn>
                  <a:cxn ang="0">
                    <a:pos x="34" y="322"/>
                  </a:cxn>
                  <a:cxn ang="0">
                    <a:pos x="16" y="328"/>
                  </a:cxn>
                  <a:cxn ang="0">
                    <a:pos x="4" y="332"/>
                  </a:cxn>
                  <a:cxn ang="0">
                    <a:pos x="0" y="334"/>
                  </a:cxn>
                  <a:cxn ang="0">
                    <a:pos x="4" y="332"/>
                  </a:cxn>
                  <a:cxn ang="0">
                    <a:pos x="16" y="326"/>
                  </a:cxn>
                  <a:cxn ang="0">
                    <a:pos x="34" y="318"/>
                  </a:cxn>
                  <a:cxn ang="0">
                    <a:pos x="56" y="304"/>
                  </a:cxn>
                  <a:cxn ang="0">
                    <a:pos x="84" y="288"/>
                  </a:cxn>
                  <a:cxn ang="0">
                    <a:pos x="112" y="266"/>
                  </a:cxn>
                  <a:cxn ang="0">
                    <a:pos x="142" y="242"/>
                  </a:cxn>
                  <a:cxn ang="0">
                    <a:pos x="170" y="212"/>
                  </a:cxn>
                  <a:cxn ang="0">
                    <a:pos x="196" y="180"/>
                  </a:cxn>
                  <a:cxn ang="0">
                    <a:pos x="220" y="142"/>
                  </a:cxn>
                  <a:cxn ang="0">
                    <a:pos x="238" y="100"/>
                  </a:cxn>
                  <a:cxn ang="0">
                    <a:pos x="250" y="54"/>
                  </a:cxn>
                  <a:cxn ang="0">
                    <a:pos x="254" y="2"/>
                  </a:cxn>
                  <a:cxn ang="0">
                    <a:pos x="288" y="0"/>
                  </a:cxn>
                </a:cxnLst>
                <a:rect l="0" t="0" r="r" b="b"/>
                <a:pathLst>
                  <a:path w="288" h="334">
                    <a:moveTo>
                      <a:pt x="288" y="0"/>
                    </a:moveTo>
                    <a:lnTo>
                      <a:pt x="284" y="52"/>
                    </a:lnTo>
                    <a:lnTo>
                      <a:pt x="272" y="98"/>
                    </a:lnTo>
                    <a:lnTo>
                      <a:pt x="254" y="140"/>
                    </a:lnTo>
                    <a:lnTo>
                      <a:pt x="230" y="176"/>
                    </a:lnTo>
                    <a:lnTo>
                      <a:pt x="204" y="208"/>
                    </a:lnTo>
                    <a:lnTo>
                      <a:pt x="174" y="238"/>
                    </a:lnTo>
                    <a:lnTo>
                      <a:pt x="144" y="262"/>
                    </a:lnTo>
                    <a:lnTo>
                      <a:pt x="112" y="282"/>
                    </a:lnTo>
                    <a:lnTo>
                      <a:pt x="84" y="298"/>
                    </a:lnTo>
                    <a:lnTo>
                      <a:pt x="56" y="312"/>
                    </a:lnTo>
                    <a:lnTo>
                      <a:pt x="34" y="322"/>
                    </a:lnTo>
                    <a:lnTo>
                      <a:pt x="16" y="328"/>
                    </a:lnTo>
                    <a:lnTo>
                      <a:pt x="4" y="332"/>
                    </a:lnTo>
                    <a:lnTo>
                      <a:pt x="0" y="334"/>
                    </a:lnTo>
                    <a:lnTo>
                      <a:pt x="4" y="332"/>
                    </a:lnTo>
                    <a:lnTo>
                      <a:pt x="16" y="326"/>
                    </a:lnTo>
                    <a:lnTo>
                      <a:pt x="34" y="318"/>
                    </a:lnTo>
                    <a:lnTo>
                      <a:pt x="56" y="304"/>
                    </a:lnTo>
                    <a:lnTo>
                      <a:pt x="84" y="288"/>
                    </a:lnTo>
                    <a:lnTo>
                      <a:pt x="112" y="266"/>
                    </a:lnTo>
                    <a:lnTo>
                      <a:pt x="142" y="242"/>
                    </a:lnTo>
                    <a:lnTo>
                      <a:pt x="170" y="212"/>
                    </a:lnTo>
                    <a:lnTo>
                      <a:pt x="196" y="180"/>
                    </a:lnTo>
                    <a:lnTo>
                      <a:pt x="220" y="142"/>
                    </a:lnTo>
                    <a:lnTo>
                      <a:pt x="238" y="100"/>
                    </a:lnTo>
                    <a:lnTo>
                      <a:pt x="250" y="54"/>
                    </a:lnTo>
                    <a:lnTo>
                      <a:pt x="254" y="2"/>
                    </a:lnTo>
                    <a:lnTo>
                      <a:pt x="288" y="0"/>
                    </a:lnTo>
                    <a:close/>
                  </a:path>
                </a:pathLst>
              </a:custGeom>
              <a:solidFill>
                <a:srgbClr val="FFFFFF">
                  <a:alpha val="49001"/>
                </a:srgb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</p:grpSp>
        <p:grpSp>
          <p:nvGrpSpPr>
            <p:cNvPr id="81948" name="Group 28"/>
            <p:cNvGrpSpPr>
              <a:grpSpLocks/>
            </p:cNvGrpSpPr>
            <p:nvPr/>
          </p:nvGrpSpPr>
          <p:grpSpPr bwMode="auto">
            <a:xfrm flipV="1">
              <a:off x="2290" y="2725"/>
              <a:ext cx="1406" cy="313"/>
              <a:chOff x="2290" y="3030"/>
              <a:chExt cx="1832" cy="408"/>
            </a:xfrm>
          </p:grpSpPr>
          <p:sp>
            <p:nvSpPr>
              <p:cNvPr id="81949" name="Freeform 29"/>
              <p:cNvSpPr>
                <a:spLocks/>
              </p:cNvSpPr>
              <p:nvPr/>
            </p:nvSpPr>
            <p:spPr bwMode="gray">
              <a:xfrm>
                <a:off x="2290" y="3030"/>
                <a:ext cx="1832" cy="408"/>
              </a:xfrm>
              <a:custGeom>
                <a:avLst/>
                <a:gdLst/>
                <a:ahLst/>
                <a:cxnLst>
                  <a:cxn ang="0">
                    <a:pos x="1832" y="32"/>
                  </a:cxn>
                  <a:cxn ang="0">
                    <a:pos x="1830" y="66"/>
                  </a:cxn>
                  <a:cxn ang="0">
                    <a:pos x="1814" y="128"/>
                  </a:cxn>
                  <a:cxn ang="0">
                    <a:pos x="1788" y="188"/>
                  </a:cxn>
                  <a:cxn ang="0">
                    <a:pos x="1754" y="240"/>
                  </a:cxn>
                  <a:cxn ang="0">
                    <a:pos x="1712" y="288"/>
                  </a:cxn>
                  <a:cxn ang="0">
                    <a:pos x="1664" y="330"/>
                  </a:cxn>
                  <a:cxn ang="0">
                    <a:pos x="1610" y="362"/>
                  </a:cxn>
                  <a:cxn ang="0">
                    <a:pos x="1550" y="388"/>
                  </a:cxn>
                  <a:cxn ang="0">
                    <a:pos x="1486" y="402"/>
                  </a:cxn>
                  <a:cxn ang="0">
                    <a:pos x="1418" y="408"/>
                  </a:cxn>
                  <a:cxn ang="0">
                    <a:pos x="0" y="408"/>
                  </a:cxn>
                  <a:cxn ang="0">
                    <a:pos x="0" y="0"/>
                  </a:cxn>
                  <a:cxn ang="0">
                    <a:pos x="1832" y="0"/>
                  </a:cxn>
                  <a:cxn ang="0">
                    <a:pos x="1832" y="32"/>
                  </a:cxn>
                  <a:cxn ang="0">
                    <a:pos x="1832" y="32"/>
                  </a:cxn>
                </a:cxnLst>
                <a:rect l="0" t="0" r="r" b="b"/>
                <a:pathLst>
                  <a:path w="1832" h="408">
                    <a:moveTo>
                      <a:pt x="1832" y="32"/>
                    </a:moveTo>
                    <a:lnTo>
                      <a:pt x="1830" y="66"/>
                    </a:lnTo>
                    <a:lnTo>
                      <a:pt x="1814" y="128"/>
                    </a:lnTo>
                    <a:lnTo>
                      <a:pt x="1788" y="188"/>
                    </a:lnTo>
                    <a:lnTo>
                      <a:pt x="1754" y="240"/>
                    </a:lnTo>
                    <a:lnTo>
                      <a:pt x="1712" y="288"/>
                    </a:lnTo>
                    <a:lnTo>
                      <a:pt x="1664" y="330"/>
                    </a:lnTo>
                    <a:lnTo>
                      <a:pt x="1610" y="362"/>
                    </a:lnTo>
                    <a:lnTo>
                      <a:pt x="1550" y="388"/>
                    </a:lnTo>
                    <a:lnTo>
                      <a:pt x="1486" y="402"/>
                    </a:lnTo>
                    <a:lnTo>
                      <a:pt x="1418" y="408"/>
                    </a:lnTo>
                    <a:lnTo>
                      <a:pt x="0" y="408"/>
                    </a:lnTo>
                    <a:lnTo>
                      <a:pt x="0" y="0"/>
                    </a:lnTo>
                    <a:lnTo>
                      <a:pt x="1832" y="0"/>
                    </a:lnTo>
                    <a:lnTo>
                      <a:pt x="1832" y="32"/>
                    </a:lnTo>
                    <a:lnTo>
                      <a:pt x="1832" y="32"/>
                    </a:lnTo>
                    <a:close/>
                  </a:path>
                </a:pathLst>
              </a:custGeom>
              <a:solidFill>
                <a:srgbClr val="6699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81950" name="Freeform 30"/>
              <p:cNvSpPr>
                <a:spLocks/>
              </p:cNvSpPr>
              <p:nvPr/>
            </p:nvSpPr>
            <p:spPr bwMode="gray">
              <a:xfrm>
                <a:off x="3810" y="3058"/>
                <a:ext cx="288" cy="334"/>
              </a:xfrm>
              <a:custGeom>
                <a:avLst/>
                <a:gdLst/>
                <a:ahLst/>
                <a:cxnLst>
                  <a:cxn ang="0">
                    <a:pos x="288" y="0"/>
                  </a:cxn>
                  <a:cxn ang="0">
                    <a:pos x="284" y="52"/>
                  </a:cxn>
                  <a:cxn ang="0">
                    <a:pos x="272" y="98"/>
                  </a:cxn>
                  <a:cxn ang="0">
                    <a:pos x="254" y="140"/>
                  </a:cxn>
                  <a:cxn ang="0">
                    <a:pos x="230" y="176"/>
                  </a:cxn>
                  <a:cxn ang="0">
                    <a:pos x="204" y="208"/>
                  </a:cxn>
                  <a:cxn ang="0">
                    <a:pos x="174" y="238"/>
                  </a:cxn>
                  <a:cxn ang="0">
                    <a:pos x="144" y="262"/>
                  </a:cxn>
                  <a:cxn ang="0">
                    <a:pos x="112" y="282"/>
                  </a:cxn>
                  <a:cxn ang="0">
                    <a:pos x="84" y="298"/>
                  </a:cxn>
                  <a:cxn ang="0">
                    <a:pos x="56" y="312"/>
                  </a:cxn>
                  <a:cxn ang="0">
                    <a:pos x="34" y="322"/>
                  </a:cxn>
                  <a:cxn ang="0">
                    <a:pos x="16" y="328"/>
                  </a:cxn>
                  <a:cxn ang="0">
                    <a:pos x="4" y="332"/>
                  </a:cxn>
                  <a:cxn ang="0">
                    <a:pos x="0" y="334"/>
                  </a:cxn>
                  <a:cxn ang="0">
                    <a:pos x="4" y="332"/>
                  </a:cxn>
                  <a:cxn ang="0">
                    <a:pos x="16" y="326"/>
                  </a:cxn>
                  <a:cxn ang="0">
                    <a:pos x="34" y="318"/>
                  </a:cxn>
                  <a:cxn ang="0">
                    <a:pos x="56" y="304"/>
                  </a:cxn>
                  <a:cxn ang="0">
                    <a:pos x="84" y="288"/>
                  </a:cxn>
                  <a:cxn ang="0">
                    <a:pos x="112" y="266"/>
                  </a:cxn>
                  <a:cxn ang="0">
                    <a:pos x="142" y="242"/>
                  </a:cxn>
                  <a:cxn ang="0">
                    <a:pos x="170" y="212"/>
                  </a:cxn>
                  <a:cxn ang="0">
                    <a:pos x="196" y="180"/>
                  </a:cxn>
                  <a:cxn ang="0">
                    <a:pos x="220" y="142"/>
                  </a:cxn>
                  <a:cxn ang="0">
                    <a:pos x="238" y="100"/>
                  </a:cxn>
                  <a:cxn ang="0">
                    <a:pos x="250" y="54"/>
                  </a:cxn>
                  <a:cxn ang="0">
                    <a:pos x="254" y="2"/>
                  </a:cxn>
                  <a:cxn ang="0">
                    <a:pos x="288" y="0"/>
                  </a:cxn>
                </a:cxnLst>
                <a:rect l="0" t="0" r="r" b="b"/>
                <a:pathLst>
                  <a:path w="288" h="334">
                    <a:moveTo>
                      <a:pt x="288" y="0"/>
                    </a:moveTo>
                    <a:lnTo>
                      <a:pt x="284" y="52"/>
                    </a:lnTo>
                    <a:lnTo>
                      <a:pt x="272" y="98"/>
                    </a:lnTo>
                    <a:lnTo>
                      <a:pt x="254" y="140"/>
                    </a:lnTo>
                    <a:lnTo>
                      <a:pt x="230" y="176"/>
                    </a:lnTo>
                    <a:lnTo>
                      <a:pt x="204" y="208"/>
                    </a:lnTo>
                    <a:lnTo>
                      <a:pt x="174" y="238"/>
                    </a:lnTo>
                    <a:lnTo>
                      <a:pt x="144" y="262"/>
                    </a:lnTo>
                    <a:lnTo>
                      <a:pt x="112" y="282"/>
                    </a:lnTo>
                    <a:lnTo>
                      <a:pt x="84" y="298"/>
                    </a:lnTo>
                    <a:lnTo>
                      <a:pt x="56" y="312"/>
                    </a:lnTo>
                    <a:lnTo>
                      <a:pt x="34" y="322"/>
                    </a:lnTo>
                    <a:lnTo>
                      <a:pt x="16" y="328"/>
                    </a:lnTo>
                    <a:lnTo>
                      <a:pt x="4" y="332"/>
                    </a:lnTo>
                    <a:lnTo>
                      <a:pt x="0" y="334"/>
                    </a:lnTo>
                    <a:lnTo>
                      <a:pt x="4" y="332"/>
                    </a:lnTo>
                    <a:lnTo>
                      <a:pt x="16" y="326"/>
                    </a:lnTo>
                    <a:lnTo>
                      <a:pt x="34" y="318"/>
                    </a:lnTo>
                    <a:lnTo>
                      <a:pt x="56" y="304"/>
                    </a:lnTo>
                    <a:lnTo>
                      <a:pt x="84" y="288"/>
                    </a:lnTo>
                    <a:lnTo>
                      <a:pt x="112" y="266"/>
                    </a:lnTo>
                    <a:lnTo>
                      <a:pt x="142" y="242"/>
                    </a:lnTo>
                    <a:lnTo>
                      <a:pt x="170" y="212"/>
                    </a:lnTo>
                    <a:lnTo>
                      <a:pt x="196" y="180"/>
                    </a:lnTo>
                    <a:lnTo>
                      <a:pt x="220" y="142"/>
                    </a:lnTo>
                    <a:lnTo>
                      <a:pt x="238" y="100"/>
                    </a:lnTo>
                    <a:lnTo>
                      <a:pt x="250" y="54"/>
                    </a:lnTo>
                    <a:lnTo>
                      <a:pt x="254" y="2"/>
                    </a:lnTo>
                    <a:lnTo>
                      <a:pt x="288" y="0"/>
                    </a:lnTo>
                    <a:close/>
                  </a:path>
                </a:pathLst>
              </a:custGeom>
              <a:solidFill>
                <a:srgbClr val="FFFFFF">
                  <a:alpha val="49001"/>
                </a:srgb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</p:grpSp>
      </p:grpSp>
      <p:sp>
        <p:nvSpPr>
          <p:cNvPr id="81951" name="Oval 31"/>
          <p:cNvSpPr>
            <a:spLocks noChangeArrowheads="1"/>
          </p:cNvSpPr>
          <p:nvPr/>
        </p:nvSpPr>
        <p:spPr bwMode="gray">
          <a:xfrm>
            <a:off x="6089650" y="2541588"/>
            <a:ext cx="1524000" cy="1568450"/>
          </a:xfrm>
          <a:prstGeom prst="ellipse">
            <a:avLst/>
          </a:prstGeom>
          <a:gradFill rotWithShape="1">
            <a:gsLst>
              <a:gs pos="0">
                <a:srgbClr val="3399FF">
                  <a:gamma/>
                  <a:tint val="0"/>
                  <a:invGamma/>
                </a:srgbClr>
              </a:gs>
              <a:gs pos="50000">
                <a:srgbClr val="3399FF"/>
              </a:gs>
              <a:gs pos="100000">
                <a:srgbClr val="3399FF">
                  <a:gamma/>
                  <a:tint val="0"/>
                  <a:invGamma/>
                </a:srgb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81952" name="Oval 32"/>
          <p:cNvSpPr>
            <a:spLocks noChangeArrowheads="1"/>
          </p:cNvSpPr>
          <p:nvPr/>
        </p:nvSpPr>
        <p:spPr bwMode="gray">
          <a:xfrm>
            <a:off x="6089650" y="2541588"/>
            <a:ext cx="1524000" cy="1568450"/>
          </a:xfrm>
          <a:prstGeom prst="ellipse">
            <a:avLst/>
          </a:prstGeom>
          <a:gradFill rotWithShape="1">
            <a:gsLst>
              <a:gs pos="0">
                <a:srgbClr val="3399FF">
                  <a:alpha val="32001"/>
                </a:srgbClr>
              </a:gs>
              <a:gs pos="100000">
                <a:srgbClr val="3399FF">
                  <a:gamma/>
                  <a:shade val="0"/>
                  <a:invGamma/>
                  <a:alpha val="89999"/>
                </a:srgb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81953" name="Oval 33"/>
          <p:cNvSpPr>
            <a:spLocks noChangeArrowheads="1"/>
          </p:cNvSpPr>
          <p:nvPr/>
        </p:nvSpPr>
        <p:spPr bwMode="gray">
          <a:xfrm>
            <a:off x="6191250" y="2644775"/>
            <a:ext cx="1323975" cy="1362075"/>
          </a:xfrm>
          <a:prstGeom prst="ellipse">
            <a:avLst/>
          </a:prstGeom>
          <a:gradFill rotWithShape="1">
            <a:gsLst>
              <a:gs pos="0">
                <a:srgbClr val="3399FF">
                  <a:gamma/>
                  <a:shade val="54118"/>
                  <a:invGamma/>
                </a:srgbClr>
              </a:gs>
              <a:gs pos="50000">
                <a:srgbClr val="3399FF"/>
              </a:gs>
              <a:gs pos="100000">
                <a:srgbClr val="3399FF">
                  <a:gamma/>
                  <a:shade val="54118"/>
                  <a:invGamma/>
                </a:srgbClr>
              </a:gs>
            </a:gsLst>
            <a:lin ang="18900000" scaled="1"/>
          </a:gra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ko-KR" altLang="en-US"/>
          </a:p>
        </p:txBody>
      </p:sp>
      <p:sp>
        <p:nvSpPr>
          <p:cNvPr id="81954" name="Oval 34"/>
          <p:cNvSpPr>
            <a:spLocks noChangeArrowheads="1"/>
          </p:cNvSpPr>
          <p:nvPr/>
        </p:nvSpPr>
        <p:spPr bwMode="gray">
          <a:xfrm>
            <a:off x="6192838" y="2647950"/>
            <a:ext cx="1323975" cy="1362075"/>
          </a:xfrm>
          <a:prstGeom prst="ellipse">
            <a:avLst/>
          </a:prstGeom>
          <a:gradFill rotWithShape="1">
            <a:gsLst>
              <a:gs pos="0">
                <a:srgbClr val="3399FF">
                  <a:gamma/>
                  <a:shade val="63529"/>
                  <a:invGamma/>
                </a:srgbClr>
              </a:gs>
              <a:gs pos="100000">
                <a:srgbClr val="3399FF">
                  <a:alpha val="0"/>
                </a:srgb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ko-KR" altLang="en-US"/>
          </a:p>
        </p:txBody>
      </p:sp>
      <p:sp>
        <p:nvSpPr>
          <p:cNvPr id="81955" name="Oval 35"/>
          <p:cNvSpPr>
            <a:spLocks noChangeArrowheads="1"/>
          </p:cNvSpPr>
          <p:nvPr/>
        </p:nvSpPr>
        <p:spPr bwMode="gray">
          <a:xfrm>
            <a:off x="6256338" y="2713038"/>
            <a:ext cx="1192212" cy="1225550"/>
          </a:xfrm>
          <a:prstGeom prst="ellipse">
            <a:avLst/>
          </a:prstGeom>
          <a:solidFill>
            <a:srgbClr val="000000"/>
          </a:soli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ko-KR" altLang="en-US"/>
          </a:p>
        </p:txBody>
      </p:sp>
      <p:grpSp>
        <p:nvGrpSpPr>
          <p:cNvPr id="81956" name="Group 36"/>
          <p:cNvGrpSpPr>
            <a:grpSpLocks/>
          </p:cNvGrpSpPr>
          <p:nvPr/>
        </p:nvGrpSpPr>
        <p:grpSpPr bwMode="auto">
          <a:xfrm>
            <a:off x="6275388" y="2732088"/>
            <a:ext cx="1155700" cy="1189037"/>
            <a:chOff x="4166" y="1706"/>
            <a:chExt cx="1252" cy="1252"/>
          </a:xfrm>
        </p:grpSpPr>
        <p:sp>
          <p:nvSpPr>
            <p:cNvPr id="81957" name="Oval 37"/>
            <p:cNvSpPr>
              <a:spLocks noChangeArrowheads="1"/>
            </p:cNvSpPr>
            <p:nvPr/>
          </p:nvSpPr>
          <p:spPr bwMode="gray">
            <a:xfrm>
              <a:off x="4166" y="1706"/>
              <a:ext cx="1252" cy="1252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ko-KR" altLang="en-US"/>
            </a:p>
          </p:txBody>
        </p:sp>
        <p:sp>
          <p:nvSpPr>
            <p:cNvPr id="81958" name="Oval 38"/>
            <p:cNvSpPr>
              <a:spLocks noChangeArrowheads="1"/>
            </p:cNvSpPr>
            <p:nvPr/>
          </p:nvSpPr>
          <p:spPr bwMode="gray">
            <a:xfrm>
              <a:off x="4182" y="1713"/>
              <a:ext cx="1222" cy="122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ko-KR" altLang="en-US"/>
            </a:p>
          </p:txBody>
        </p:sp>
        <p:sp>
          <p:nvSpPr>
            <p:cNvPr id="81959" name="Oval 39"/>
            <p:cNvSpPr>
              <a:spLocks noChangeArrowheads="1"/>
            </p:cNvSpPr>
            <p:nvPr/>
          </p:nvSpPr>
          <p:spPr bwMode="gray">
            <a:xfrm>
              <a:off x="4195" y="1725"/>
              <a:ext cx="1162" cy="114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ko-KR" altLang="en-US"/>
            </a:p>
          </p:txBody>
        </p:sp>
        <p:sp>
          <p:nvSpPr>
            <p:cNvPr id="81960" name="Oval 40"/>
            <p:cNvSpPr>
              <a:spLocks noChangeArrowheads="1"/>
            </p:cNvSpPr>
            <p:nvPr/>
          </p:nvSpPr>
          <p:spPr bwMode="gray">
            <a:xfrm>
              <a:off x="4263" y="1757"/>
              <a:ext cx="1033" cy="926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ko-KR" altLang="en-US"/>
            </a:p>
          </p:txBody>
        </p:sp>
      </p:grpSp>
      <p:grpSp>
        <p:nvGrpSpPr>
          <p:cNvPr id="81961" name="Group 41"/>
          <p:cNvGrpSpPr>
            <a:grpSpLocks/>
          </p:cNvGrpSpPr>
          <p:nvPr/>
        </p:nvGrpSpPr>
        <p:grpSpPr bwMode="auto">
          <a:xfrm rot="3877067">
            <a:off x="2655094" y="4310856"/>
            <a:ext cx="2273300" cy="858838"/>
            <a:chOff x="2290" y="2725"/>
            <a:chExt cx="1832" cy="713"/>
          </a:xfrm>
        </p:grpSpPr>
        <p:grpSp>
          <p:nvGrpSpPr>
            <p:cNvPr id="81962" name="Group 42"/>
            <p:cNvGrpSpPr>
              <a:grpSpLocks/>
            </p:cNvGrpSpPr>
            <p:nvPr/>
          </p:nvGrpSpPr>
          <p:grpSpPr bwMode="auto">
            <a:xfrm>
              <a:off x="2290" y="3030"/>
              <a:ext cx="1832" cy="408"/>
              <a:chOff x="2290" y="3030"/>
              <a:chExt cx="1832" cy="408"/>
            </a:xfrm>
          </p:grpSpPr>
          <p:sp>
            <p:nvSpPr>
              <p:cNvPr id="81963" name="Freeform 43"/>
              <p:cNvSpPr>
                <a:spLocks/>
              </p:cNvSpPr>
              <p:nvPr/>
            </p:nvSpPr>
            <p:spPr bwMode="gray">
              <a:xfrm>
                <a:off x="2290" y="3030"/>
                <a:ext cx="1832" cy="408"/>
              </a:xfrm>
              <a:custGeom>
                <a:avLst/>
                <a:gdLst/>
                <a:ahLst/>
                <a:cxnLst>
                  <a:cxn ang="0">
                    <a:pos x="1832" y="32"/>
                  </a:cxn>
                  <a:cxn ang="0">
                    <a:pos x="1830" y="66"/>
                  </a:cxn>
                  <a:cxn ang="0">
                    <a:pos x="1814" y="128"/>
                  </a:cxn>
                  <a:cxn ang="0">
                    <a:pos x="1788" y="188"/>
                  </a:cxn>
                  <a:cxn ang="0">
                    <a:pos x="1754" y="240"/>
                  </a:cxn>
                  <a:cxn ang="0">
                    <a:pos x="1712" y="288"/>
                  </a:cxn>
                  <a:cxn ang="0">
                    <a:pos x="1664" y="330"/>
                  </a:cxn>
                  <a:cxn ang="0">
                    <a:pos x="1610" y="362"/>
                  </a:cxn>
                  <a:cxn ang="0">
                    <a:pos x="1550" y="388"/>
                  </a:cxn>
                  <a:cxn ang="0">
                    <a:pos x="1486" y="402"/>
                  </a:cxn>
                  <a:cxn ang="0">
                    <a:pos x="1418" y="408"/>
                  </a:cxn>
                  <a:cxn ang="0">
                    <a:pos x="0" y="408"/>
                  </a:cxn>
                  <a:cxn ang="0">
                    <a:pos x="0" y="0"/>
                  </a:cxn>
                  <a:cxn ang="0">
                    <a:pos x="1832" y="0"/>
                  </a:cxn>
                  <a:cxn ang="0">
                    <a:pos x="1832" y="32"/>
                  </a:cxn>
                  <a:cxn ang="0">
                    <a:pos x="1832" y="32"/>
                  </a:cxn>
                </a:cxnLst>
                <a:rect l="0" t="0" r="r" b="b"/>
                <a:pathLst>
                  <a:path w="1832" h="408">
                    <a:moveTo>
                      <a:pt x="1832" y="32"/>
                    </a:moveTo>
                    <a:lnTo>
                      <a:pt x="1830" y="66"/>
                    </a:lnTo>
                    <a:lnTo>
                      <a:pt x="1814" y="128"/>
                    </a:lnTo>
                    <a:lnTo>
                      <a:pt x="1788" y="188"/>
                    </a:lnTo>
                    <a:lnTo>
                      <a:pt x="1754" y="240"/>
                    </a:lnTo>
                    <a:lnTo>
                      <a:pt x="1712" y="288"/>
                    </a:lnTo>
                    <a:lnTo>
                      <a:pt x="1664" y="330"/>
                    </a:lnTo>
                    <a:lnTo>
                      <a:pt x="1610" y="362"/>
                    </a:lnTo>
                    <a:lnTo>
                      <a:pt x="1550" y="388"/>
                    </a:lnTo>
                    <a:lnTo>
                      <a:pt x="1486" y="402"/>
                    </a:lnTo>
                    <a:lnTo>
                      <a:pt x="1418" y="408"/>
                    </a:lnTo>
                    <a:lnTo>
                      <a:pt x="0" y="408"/>
                    </a:lnTo>
                    <a:lnTo>
                      <a:pt x="0" y="0"/>
                    </a:lnTo>
                    <a:lnTo>
                      <a:pt x="1832" y="0"/>
                    </a:lnTo>
                    <a:lnTo>
                      <a:pt x="1832" y="32"/>
                    </a:lnTo>
                    <a:lnTo>
                      <a:pt x="1832" y="32"/>
                    </a:lnTo>
                    <a:close/>
                  </a:path>
                </a:pathLst>
              </a:custGeom>
              <a:solidFill>
                <a:srgbClr val="608788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81964" name="Freeform 44"/>
              <p:cNvSpPr>
                <a:spLocks/>
              </p:cNvSpPr>
              <p:nvPr/>
            </p:nvSpPr>
            <p:spPr bwMode="gray">
              <a:xfrm>
                <a:off x="3810" y="3058"/>
                <a:ext cx="288" cy="334"/>
              </a:xfrm>
              <a:custGeom>
                <a:avLst/>
                <a:gdLst/>
                <a:ahLst/>
                <a:cxnLst>
                  <a:cxn ang="0">
                    <a:pos x="288" y="0"/>
                  </a:cxn>
                  <a:cxn ang="0">
                    <a:pos x="284" y="52"/>
                  </a:cxn>
                  <a:cxn ang="0">
                    <a:pos x="272" y="98"/>
                  </a:cxn>
                  <a:cxn ang="0">
                    <a:pos x="254" y="140"/>
                  </a:cxn>
                  <a:cxn ang="0">
                    <a:pos x="230" y="176"/>
                  </a:cxn>
                  <a:cxn ang="0">
                    <a:pos x="204" y="208"/>
                  </a:cxn>
                  <a:cxn ang="0">
                    <a:pos x="174" y="238"/>
                  </a:cxn>
                  <a:cxn ang="0">
                    <a:pos x="144" y="262"/>
                  </a:cxn>
                  <a:cxn ang="0">
                    <a:pos x="112" y="282"/>
                  </a:cxn>
                  <a:cxn ang="0">
                    <a:pos x="84" y="298"/>
                  </a:cxn>
                  <a:cxn ang="0">
                    <a:pos x="56" y="312"/>
                  </a:cxn>
                  <a:cxn ang="0">
                    <a:pos x="34" y="322"/>
                  </a:cxn>
                  <a:cxn ang="0">
                    <a:pos x="16" y="328"/>
                  </a:cxn>
                  <a:cxn ang="0">
                    <a:pos x="4" y="332"/>
                  </a:cxn>
                  <a:cxn ang="0">
                    <a:pos x="0" y="334"/>
                  </a:cxn>
                  <a:cxn ang="0">
                    <a:pos x="4" y="332"/>
                  </a:cxn>
                  <a:cxn ang="0">
                    <a:pos x="16" y="326"/>
                  </a:cxn>
                  <a:cxn ang="0">
                    <a:pos x="34" y="318"/>
                  </a:cxn>
                  <a:cxn ang="0">
                    <a:pos x="56" y="304"/>
                  </a:cxn>
                  <a:cxn ang="0">
                    <a:pos x="84" y="288"/>
                  </a:cxn>
                  <a:cxn ang="0">
                    <a:pos x="112" y="266"/>
                  </a:cxn>
                  <a:cxn ang="0">
                    <a:pos x="142" y="242"/>
                  </a:cxn>
                  <a:cxn ang="0">
                    <a:pos x="170" y="212"/>
                  </a:cxn>
                  <a:cxn ang="0">
                    <a:pos x="196" y="180"/>
                  </a:cxn>
                  <a:cxn ang="0">
                    <a:pos x="220" y="142"/>
                  </a:cxn>
                  <a:cxn ang="0">
                    <a:pos x="238" y="100"/>
                  </a:cxn>
                  <a:cxn ang="0">
                    <a:pos x="250" y="54"/>
                  </a:cxn>
                  <a:cxn ang="0">
                    <a:pos x="254" y="2"/>
                  </a:cxn>
                  <a:cxn ang="0">
                    <a:pos x="288" y="0"/>
                  </a:cxn>
                </a:cxnLst>
                <a:rect l="0" t="0" r="r" b="b"/>
                <a:pathLst>
                  <a:path w="288" h="334">
                    <a:moveTo>
                      <a:pt x="288" y="0"/>
                    </a:moveTo>
                    <a:lnTo>
                      <a:pt x="284" y="52"/>
                    </a:lnTo>
                    <a:lnTo>
                      <a:pt x="272" y="98"/>
                    </a:lnTo>
                    <a:lnTo>
                      <a:pt x="254" y="140"/>
                    </a:lnTo>
                    <a:lnTo>
                      <a:pt x="230" y="176"/>
                    </a:lnTo>
                    <a:lnTo>
                      <a:pt x="204" y="208"/>
                    </a:lnTo>
                    <a:lnTo>
                      <a:pt x="174" y="238"/>
                    </a:lnTo>
                    <a:lnTo>
                      <a:pt x="144" y="262"/>
                    </a:lnTo>
                    <a:lnTo>
                      <a:pt x="112" y="282"/>
                    </a:lnTo>
                    <a:lnTo>
                      <a:pt x="84" y="298"/>
                    </a:lnTo>
                    <a:lnTo>
                      <a:pt x="56" y="312"/>
                    </a:lnTo>
                    <a:lnTo>
                      <a:pt x="34" y="322"/>
                    </a:lnTo>
                    <a:lnTo>
                      <a:pt x="16" y="328"/>
                    </a:lnTo>
                    <a:lnTo>
                      <a:pt x="4" y="332"/>
                    </a:lnTo>
                    <a:lnTo>
                      <a:pt x="0" y="334"/>
                    </a:lnTo>
                    <a:lnTo>
                      <a:pt x="4" y="332"/>
                    </a:lnTo>
                    <a:lnTo>
                      <a:pt x="16" y="326"/>
                    </a:lnTo>
                    <a:lnTo>
                      <a:pt x="34" y="318"/>
                    </a:lnTo>
                    <a:lnTo>
                      <a:pt x="56" y="304"/>
                    </a:lnTo>
                    <a:lnTo>
                      <a:pt x="84" y="288"/>
                    </a:lnTo>
                    <a:lnTo>
                      <a:pt x="112" y="266"/>
                    </a:lnTo>
                    <a:lnTo>
                      <a:pt x="142" y="242"/>
                    </a:lnTo>
                    <a:lnTo>
                      <a:pt x="170" y="212"/>
                    </a:lnTo>
                    <a:lnTo>
                      <a:pt x="196" y="180"/>
                    </a:lnTo>
                    <a:lnTo>
                      <a:pt x="220" y="142"/>
                    </a:lnTo>
                    <a:lnTo>
                      <a:pt x="238" y="100"/>
                    </a:lnTo>
                    <a:lnTo>
                      <a:pt x="250" y="54"/>
                    </a:lnTo>
                    <a:lnTo>
                      <a:pt x="254" y="2"/>
                    </a:lnTo>
                    <a:lnTo>
                      <a:pt x="288" y="0"/>
                    </a:lnTo>
                    <a:close/>
                  </a:path>
                </a:pathLst>
              </a:custGeom>
              <a:solidFill>
                <a:srgbClr val="FFFFFF">
                  <a:alpha val="49001"/>
                </a:srgb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</p:grpSp>
        <p:grpSp>
          <p:nvGrpSpPr>
            <p:cNvPr id="81965" name="Group 45"/>
            <p:cNvGrpSpPr>
              <a:grpSpLocks/>
            </p:cNvGrpSpPr>
            <p:nvPr/>
          </p:nvGrpSpPr>
          <p:grpSpPr bwMode="auto">
            <a:xfrm flipV="1">
              <a:off x="2290" y="2725"/>
              <a:ext cx="1406" cy="313"/>
              <a:chOff x="2290" y="3030"/>
              <a:chExt cx="1832" cy="408"/>
            </a:xfrm>
          </p:grpSpPr>
          <p:sp>
            <p:nvSpPr>
              <p:cNvPr id="81966" name="Freeform 46"/>
              <p:cNvSpPr>
                <a:spLocks/>
              </p:cNvSpPr>
              <p:nvPr/>
            </p:nvSpPr>
            <p:spPr bwMode="gray">
              <a:xfrm>
                <a:off x="2290" y="3030"/>
                <a:ext cx="1832" cy="408"/>
              </a:xfrm>
              <a:custGeom>
                <a:avLst/>
                <a:gdLst/>
                <a:ahLst/>
                <a:cxnLst>
                  <a:cxn ang="0">
                    <a:pos x="1832" y="32"/>
                  </a:cxn>
                  <a:cxn ang="0">
                    <a:pos x="1830" y="66"/>
                  </a:cxn>
                  <a:cxn ang="0">
                    <a:pos x="1814" y="128"/>
                  </a:cxn>
                  <a:cxn ang="0">
                    <a:pos x="1788" y="188"/>
                  </a:cxn>
                  <a:cxn ang="0">
                    <a:pos x="1754" y="240"/>
                  </a:cxn>
                  <a:cxn ang="0">
                    <a:pos x="1712" y="288"/>
                  </a:cxn>
                  <a:cxn ang="0">
                    <a:pos x="1664" y="330"/>
                  </a:cxn>
                  <a:cxn ang="0">
                    <a:pos x="1610" y="362"/>
                  </a:cxn>
                  <a:cxn ang="0">
                    <a:pos x="1550" y="388"/>
                  </a:cxn>
                  <a:cxn ang="0">
                    <a:pos x="1486" y="402"/>
                  </a:cxn>
                  <a:cxn ang="0">
                    <a:pos x="1418" y="408"/>
                  </a:cxn>
                  <a:cxn ang="0">
                    <a:pos x="0" y="408"/>
                  </a:cxn>
                  <a:cxn ang="0">
                    <a:pos x="0" y="0"/>
                  </a:cxn>
                  <a:cxn ang="0">
                    <a:pos x="1832" y="0"/>
                  </a:cxn>
                  <a:cxn ang="0">
                    <a:pos x="1832" y="32"/>
                  </a:cxn>
                  <a:cxn ang="0">
                    <a:pos x="1832" y="32"/>
                  </a:cxn>
                </a:cxnLst>
                <a:rect l="0" t="0" r="r" b="b"/>
                <a:pathLst>
                  <a:path w="1832" h="408">
                    <a:moveTo>
                      <a:pt x="1832" y="32"/>
                    </a:moveTo>
                    <a:lnTo>
                      <a:pt x="1830" y="66"/>
                    </a:lnTo>
                    <a:lnTo>
                      <a:pt x="1814" y="128"/>
                    </a:lnTo>
                    <a:lnTo>
                      <a:pt x="1788" y="188"/>
                    </a:lnTo>
                    <a:lnTo>
                      <a:pt x="1754" y="240"/>
                    </a:lnTo>
                    <a:lnTo>
                      <a:pt x="1712" y="288"/>
                    </a:lnTo>
                    <a:lnTo>
                      <a:pt x="1664" y="330"/>
                    </a:lnTo>
                    <a:lnTo>
                      <a:pt x="1610" y="362"/>
                    </a:lnTo>
                    <a:lnTo>
                      <a:pt x="1550" y="388"/>
                    </a:lnTo>
                    <a:lnTo>
                      <a:pt x="1486" y="402"/>
                    </a:lnTo>
                    <a:lnTo>
                      <a:pt x="1418" y="408"/>
                    </a:lnTo>
                    <a:lnTo>
                      <a:pt x="0" y="408"/>
                    </a:lnTo>
                    <a:lnTo>
                      <a:pt x="0" y="0"/>
                    </a:lnTo>
                    <a:lnTo>
                      <a:pt x="1832" y="0"/>
                    </a:lnTo>
                    <a:lnTo>
                      <a:pt x="1832" y="32"/>
                    </a:lnTo>
                    <a:lnTo>
                      <a:pt x="1832" y="32"/>
                    </a:lnTo>
                    <a:close/>
                  </a:path>
                </a:pathLst>
              </a:custGeom>
              <a:solidFill>
                <a:srgbClr val="98B5B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81967" name="Freeform 47"/>
              <p:cNvSpPr>
                <a:spLocks/>
              </p:cNvSpPr>
              <p:nvPr/>
            </p:nvSpPr>
            <p:spPr bwMode="gray">
              <a:xfrm>
                <a:off x="3810" y="3058"/>
                <a:ext cx="288" cy="334"/>
              </a:xfrm>
              <a:custGeom>
                <a:avLst/>
                <a:gdLst/>
                <a:ahLst/>
                <a:cxnLst>
                  <a:cxn ang="0">
                    <a:pos x="288" y="0"/>
                  </a:cxn>
                  <a:cxn ang="0">
                    <a:pos x="284" y="52"/>
                  </a:cxn>
                  <a:cxn ang="0">
                    <a:pos x="272" y="98"/>
                  </a:cxn>
                  <a:cxn ang="0">
                    <a:pos x="254" y="140"/>
                  </a:cxn>
                  <a:cxn ang="0">
                    <a:pos x="230" y="176"/>
                  </a:cxn>
                  <a:cxn ang="0">
                    <a:pos x="204" y="208"/>
                  </a:cxn>
                  <a:cxn ang="0">
                    <a:pos x="174" y="238"/>
                  </a:cxn>
                  <a:cxn ang="0">
                    <a:pos x="144" y="262"/>
                  </a:cxn>
                  <a:cxn ang="0">
                    <a:pos x="112" y="282"/>
                  </a:cxn>
                  <a:cxn ang="0">
                    <a:pos x="84" y="298"/>
                  </a:cxn>
                  <a:cxn ang="0">
                    <a:pos x="56" y="312"/>
                  </a:cxn>
                  <a:cxn ang="0">
                    <a:pos x="34" y="322"/>
                  </a:cxn>
                  <a:cxn ang="0">
                    <a:pos x="16" y="328"/>
                  </a:cxn>
                  <a:cxn ang="0">
                    <a:pos x="4" y="332"/>
                  </a:cxn>
                  <a:cxn ang="0">
                    <a:pos x="0" y="334"/>
                  </a:cxn>
                  <a:cxn ang="0">
                    <a:pos x="4" y="332"/>
                  </a:cxn>
                  <a:cxn ang="0">
                    <a:pos x="16" y="326"/>
                  </a:cxn>
                  <a:cxn ang="0">
                    <a:pos x="34" y="318"/>
                  </a:cxn>
                  <a:cxn ang="0">
                    <a:pos x="56" y="304"/>
                  </a:cxn>
                  <a:cxn ang="0">
                    <a:pos x="84" y="288"/>
                  </a:cxn>
                  <a:cxn ang="0">
                    <a:pos x="112" y="266"/>
                  </a:cxn>
                  <a:cxn ang="0">
                    <a:pos x="142" y="242"/>
                  </a:cxn>
                  <a:cxn ang="0">
                    <a:pos x="170" y="212"/>
                  </a:cxn>
                  <a:cxn ang="0">
                    <a:pos x="196" y="180"/>
                  </a:cxn>
                  <a:cxn ang="0">
                    <a:pos x="220" y="142"/>
                  </a:cxn>
                  <a:cxn ang="0">
                    <a:pos x="238" y="100"/>
                  </a:cxn>
                  <a:cxn ang="0">
                    <a:pos x="250" y="54"/>
                  </a:cxn>
                  <a:cxn ang="0">
                    <a:pos x="254" y="2"/>
                  </a:cxn>
                  <a:cxn ang="0">
                    <a:pos x="288" y="0"/>
                  </a:cxn>
                </a:cxnLst>
                <a:rect l="0" t="0" r="r" b="b"/>
                <a:pathLst>
                  <a:path w="288" h="334">
                    <a:moveTo>
                      <a:pt x="288" y="0"/>
                    </a:moveTo>
                    <a:lnTo>
                      <a:pt x="284" y="52"/>
                    </a:lnTo>
                    <a:lnTo>
                      <a:pt x="272" y="98"/>
                    </a:lnTo>
                    <a:lnTo>
                      <a:pt x="254" y="140"/>
                    </a:lnTo>
                    <a:lnTo>
                      <a:pt x="230" y="176"/>
                    </a:lnTo>
                    <a:lnTo>
                      <a:pt x="204" y="208"/>
                    </a:lnTo>
                    <a:lnTo>
                      <a:pt x="174" y="238"/>
                    </a:lnTo>
                    <a:lnTo>
                      <a:pt x="144" y="262"/>
                    </a:lnTo>
                    <a:lnTo>
                      <a:pt x="112" y="282"/>
                    </a:lnTo>
                    <a:lnTo>
                      <a:pt x="84" y="298"/>
                    </a:lnTo>
                    <a:lnTo>
                      <a:pt x="56" y="312"/>
                    </a:lnTo>
                    <a:lnTo>
                      <a:pt x="34" y="322"/>
                    </a:lnTo>
                    <a:lnTo>
                      <a:pt x="16" y="328"/>
                    </a:lnTo>
                    <a:lnTo>
                      <a:pt x="4" y="332"/>
                    </a:lnTo>
                    <a:lnTo>
                      <a:pt x="0" y="334"/>
                    </a:lnTo>
                    <a:lnTo>
                      <a:pt x="4" y="332"/>
                    </a:lnTo>
                    <a:lnTo>
                      <a:pt x="16" y="326"/>
                    </a:lnTo>
                    <a:lnTo>
                      <a:pt x="34" y="318"/>
                    </a:lnTo>
                    <a:lnTo>
                      <a:pt x="56" y="304"/>
                    </a:lnTo>
                    <a:lnTo>
                      <a:pt x="84" y="288"/>
                    </a:lnTo>
                    <a:lnTo>
                      <a:pt x="112" y="266"/>
                    </a:lnTo>
                    <a:lnTo>
                      <a:pt x="142" y="242"/>
                    </a:lnTo>
                    <a:lnTo>
                      <a:pt x="170" y="212"/>
                    </a:lnTo>
                    <a:lnTo>
                      <a:pt x="196" y="180"/>
                    </a:lnTo>
                    <a:lnTo>
                      <a:pt x="220" y="142"/>
                    </a:lnTo>
                    <a:lnTo>
                      <a:pt x="238" y="100"/>
                    </a:lnTo>
                    <a:lnTo>
                      <a:pt x="250" y="54"/>
                    </a:lnTo>
                    <a:lnTo>
                      <a:pt x="254" y="2"/>
                    </a:lnTo>
                    <a:lnTo>
                      <a:pt x="288" y="0"/>
                    </a:lnTo>
                    <a:close/>
                  </a:path>
                </a:pathLst>
              </a:custGeom>
              <a:solidFill>
                <a:srgbClr val="FFFFFF">
                  <a:alpha val="49001"/>
                </a:srgb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</p:grpSp>
      </p:grpSp>
      <p:grpSp>
        <p:nvGrpSpPr>
          <p:cNvPr id="81968" name="Group 48"/>
          <p:cNvGrpSpPr>
            <a:grpSpLocks/>
          </p:cNvGrpSpPr>
          <p:nvPr/>
        </p:nvGrpSpPr>
        <p:grpSpPr bwMode="auto">
          <a:xfrm>
            <a:off x="2509838" y="2686050"/>
            <a:ext cx="1268412" cy="1308100"/>
            <a:chOff x="2789" y="1625"/>
            <a:chExt cx="907" cy="907"/>
          </a:xfrm>
        </p:grpSpPr>
        <p:sp>
          <p:nvSpPr>
            <p:cNvPr id="81969" name="Oval 49"/>
            <p:cNvSpPr>
              <a:spLocks noChangeArrowheads="1"/>
            </p:cNvSpPr>
            <p:nvPr/>
          </p:nvSpPr>
          <p:spPr bwMode="gray">
            <a:xfrm>
              <a:off x="2789" y="1625"/>
              <a:ext cx="907" cy="907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gamma/>
                    <a:tint val="0"/>
                    <a:invGamma/>
                  </a:srgbClr>
                </a:gs>
                <a:gs pos="50000">
                  <a:srgbClr val="83A6A7"/>
                </a:gs>
                <a:gs pos="100000">
                  <a:srgbClr val="83A6A7">
                    <a:gamma/>
                    <a:tint val="0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81970" name="Oval 50"/>
            <p:cNvSpPr>
              <a:spLocks noChangeArrowheads="1"/>
            </p:cNvSpPr>
            <p:nvPr/>
          </p:nvSpPr>
          <p:spPr bwMode="gray">
            <a:xfrm>
              <a:off x="2789" y="1625"/>
              <a:ext cx="907" cy="907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alpha val="32001"/>
                  </a:srgbClr>
                </a:gs>
                <a:gs pos="100000">
                  <a:srgbClr val="83A6A7">
                    <a:gamma/>
                    <a:shade val="0"/>
                    <a:invGamma/>
                    <a:alpha val="89999"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81971" name="Oval 51"/>
            <p:cNvSpPr>
              <a:spLocks noChangeArrowheads="1"/>
            </p:cNvSpPr>
            <p:nvPr/>
          </p:nvSpPr>
          <p:spPr bwMode="gray">
            <a:xfrm>
              <a:off x="2849" y="1684"/>
              <a:ext cx="787" cy="788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gamma/>
                    <a:shade val="54118"/>
                    <a:invGamma/>
                  </a:srgbClr>
                </a:gs>
                <a:gs pos="50000">
                  <a:srgbClr val="83A6A7"/>
                </a:gs>
                <a:gs pos="100000">
                  <a:srgbClr val="83A6A7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81972" name="Oval 52"/>
            <p:cNvSpPr>
              <a:spLocks noChangeArrowheads="1"/>
            </p:cNvSpPr>
            <p:nvPr/>
          </p:nvSpPr>
          <p:spPr bwMode="gray">
            <a:xfrm>
              <a:off x="2849" y="1686"/>
              <a:ext cx="787" cy="788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gamma/>
                    <a:shade val="63529"/>
                    <a:invGamma/>
                  </a:srgbClr>
                </a:gs>
                <a:gs pos="100000">
                  <a:srgbClr val="83A6A7">
                    <a:alpha val="0"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81973" name="Oval 53"/>
            <p:cNvSpPr>
              <a:spLocks noChangeArrowheads="1"/>
            </p:cNvSpPr>
            <p:nvPr/>
          </p:nvSpPr>
          <p:spPr bwMode="gray">
            <a:xfrm>
              <a:off x="2888" y="1724"/>
              <a:ext cx="709" cy="709"/>
            </a:xfrm>
            <a:prstGeom prst="ellipse">
              <a:avLst/>
            </a:prstGeom>
            <a:solidFill>
              <a:srgbClr val="000000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ko-KR" altLang="en-US"/>
            </a:p>
          </p:txBody>
        </p:sp>
        <p:grpSp>
          <p:nvGrpSpPr>
            <p:cNvPr id="81974" name="Group 54"/>
            <p:cNvGrpSpPr>
              <a:grpSpLocks/>
            </p:cNvGrpSpPr>
            <p:nvPr/>
          </p:nvGrpSpPr>
          <p:grpSpPr bwMode="auto">
            <a:xfrm>
              <a:off x="2899" y="1735"/>
              <a:ext cx="687" cy="688"/>
              <a:chOff x="4166" y="1706"/>
              <a:chExt cx="1252" cy="1252"/>
            </a:xfrm>
          </p:grpSpPr>
          <p:sp>
            <p:nvSpPr>
              <p:cNvPr id="81975" name="Oval 55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ko-KR" altLang="en-US"/>
              </a:p>
            </p:txBody>
          </p:sp>
          <p:sp>
            <p:nvSpPr>
              <p:cNvPr id="81976" name="Oval 56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ko-KR" altLang="en-US"/>
              </a:p>
            </p:txBody>
          </p:sp>
          <p:sp>
            <p:nvSpPr>
              <p:cNvPr id="81977" name="Oval 57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ko-KR" altLang="en-US"/>
              </a:p>
            </p:txBody>
          </p:sp>
          <p:sp>
            <p:nvSpPr>
              <p:cNvPr id="81978" name="Oval 58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ko-KR" altLang="en-US"/>
              </a:p>
            </p:txBody>
          </p:sp>
        </p:grpSp>
      </p:grpSp>
      <p:grpSp>
        <p:nvGrpSpPr>
          <p:cNvPr id="81979" name="Group 59"/>
          <p:cNvGrpSpPr>
            <a:grpSpLocks/>
          </p:cNvGrpSpPr>
          <p:nvPr/>
        </p:nvGrpSpPr>
        <p:grpSpPr bwMode="auto">
          <a:xfrm rot="3877067">
            <a:off x="908844" y="4310856"/>
            <a:ext cx="2273300" cy="858838"/>
            <a:chOff x="2290" y="2725"/>
            <a:chExt cx="1832" cy="713"/>
          </a:xfrm>
        </p:grpSpPr>
        <p:grpSp>
          <p:nvGrpSpPr>
            <p:cNvPr id="81980" name="Group 60"/>
            <p:cNvGrpSpPr>
              <a:grpSpLocks/>
            </p:cNvGrpSpPr>
            <p:nvPr/>
          </p:nvGrpSpPr>
          <p:grpSpPr bwMode="auto">
            <a:xfrm>
              <a:off x="2290" y="3030"/>
              <a:ext cx="1832" cy="408"/>
              <a:chOff x="2290" y="3030"/>
              <a:chExt cx="1832" cy="408"/>
            </a:xfrm>
          </p:grpSpPr>
          <p:sp>
            <p:nvSpPr>
              <p:cNvPr id="81981" name="Freeform 61"/>
              <p:cNvSpPr>
                <a:spLocks/>
              </p:cNvSpPr>
              <p:nvPr/>
            </p:nvSpPr>
            <p:spPr bwMode="gray">
              <a:xfrm>
                <a:off x="2290" y="3030"/>
                <a:ext cx="1832" cy="408"/>
              </a:xfrm>
              <a:custGeom>
                <a:avLst/>
                <a:gdLst/>
                <a:ahLst/>
                <a:cxnLst>
                  <a:cxn ang="0">
                    <a:pos x="1832" y="32"/>
                  </a:cxn>
                  <a:cxn ang="0">
                    <a:pos x="1830" y="66"/>
                  </a:cxn>
                  <a:cxn ang="0">
                    <a:pos x="1814" y="128"/>
                  </a:cxn>
                  <a:cxn ang="0">
                    <a:pos x="1788" y="188"/>
                  </a:cxn>
                  <a:cxn ang="0">
                    <a:pos x="1754" y="240"/>
                  </a:cxn>
                  <a:cxn ang="0">
                    <a:pos x="1712" y="288"/>
                  </a:cxn>
                  <a:cxn ang="0">
                    <a:pos x="1664" y="330"/>
                  </a:cxn>
                  <a:cxn ang="0">
                    <a:pos x="1610" y="362"/>
                  </a:cxn>
                  <a:cxn ang="0">
                    <a:pos x="1550" y="388"/>
                  </a:cxn>
                  <a:cxn ang="0">
                    <a:pos x="1486" y="402"/>
                  </a:cxn>
                  <a:cxn ang="0">
                    <a:pos x="1418" y="408"/>
                  </a:cxn>
                  <a:cxn ang="0">
                    <a:pos x="0" y="408"/>
                  </a:cxn>
                  <a:cxn ang="0">
                    <a:pos x="0" y="0"/>
                  </a:cxn>
                  <a:cxn ang="0">
                    <a:pos x="1832" y="0"/>
                  </a:cxn>
                  <a:cxn ang="0">
                    <a:pos x="1832" y="32"/>
                  </a:cxn>
                  <a:cxn ang="0">
                    <a:pos x="1832" y="32"/>
                  </a:cxn>
                </a:cxnLst>
                <a:rect l="0" t="0" r="r" b="b"/>
                <a:pathLst>
                  <a:path w="1832" h="408">
                    <a:moveTo>
                      <a:pt x="1832" y="32"/>
                    </a:moveTo>
                    <a:lnTo>
                      <a:pt x="1830" y="66"/>
                    </a:lnTo>
                    <a:lnTo>
                      <a:pt x="1814" y="128"/>
                    </a:lnTo>
                    <a:lnTo>
                      <a:pt x="1788" y="188"/>
                    </a:lnTo>
                    <a:lnTo>
                      <a:pt x="1754" y="240"/>
                    </a:lnTo>
                    <a:lnTo>
                      <a:pt x="1712" y="288"/>
                    </a:lnTo>
                    <a:lnTo>
                      <a:pt x="1664" y="330"/>
                    </a:lnTo>
                    <a:lnTo>
                      <a:pt x="1610" y="362"/>
                    </a:lnTo>
                    <a:lnTo>
                      <a:pt x="1550" y="388"/>
                    </a:lnTo>
                    <a:lnTo>
                      <a:pt x="1486" y="402"/>
                    </a:lnTo>
                    <a:lnTo>
                      <a:pt x="1418" y="408"/>
                    </a:lnTo>
                    <a:lnTo>
                      <a:pt x="0" y="408"/>
                    </a:lnTo>
                    <a:lnTo>
                      <a:pt x="0" y="0"/>
                    </a:lnTo>
                    <a:lnTo>
                      <a:pt x="1832" y="0"/>
                    </a:lnTo>
                    <a:lnTo>
                      <a:pt x="1832" y="32"/>
                    </a:lnTo>
                    <a:lnTo>
                      <a:pt x="1832" y="32"/>
                    </a:lnTo>
                    <a:close/>
                  </a:path>
                </a:pathLst>
              </a:custGeom>
              <a:solidFill>
                <a:srgbClr val="608788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81982" name="Freeform 62"/>
              <p:cNvSpPr>
                <a:spLocks/>
              </p:cNvSpPr>
              <p:nvPr/>
            </p:nvSpPr>
            <p:spPr bwMode="gray">
              <a:xfrm>
                <a:off x="3810" y="3058"/>
                <a:ext cx="288" cy="334"/>
              </a:xfrm>
              <a:custGeom>
                <a:avLst/>
                <a:gdLst/>
                <a:ahLst/>
                <a:cxnLst>
                  <a:cxn ang="0">
                    <a:pos x="288" y="0"/>
                  </a:cxn>
                  <a:cxn ang="0">
                    <a:pos x="284" y="52"/>
                  </a:cxn>
                  <a:cxn ang="0">
                    <a:pos x="272" y="98"/>
                  </a:cxn>
                  <a:cxn ang="0">
                    <a:pos x="254" y="140"/>
                  </a:cxn>
                  <a:cxn ang="0">
                    <a:pos x="230" y="176"/>
                  </a:cxn>
                  <a:cxn ang="0">
                    <a:pos x="204" y="208"/>
                  </a:cxn>
                  <a:cxn ang="0">
                    <a:pos x="174" y="238"/>
                  </a:cxn>
                  <a:cxn ang="0">
                    <a:pos x="144" y="262"/>
                  </a:cxn>
                  <a:cxn ang="0">
                    <a:pos x="112" y="282"/>
                  </a:cxn>
                  <a:cxn ang="0">
                    <a:pos x="84" y="298"/>
                  </a:cxn>
                  <a:cxn ang="0">
                    <a:pos x="56" y="312"/>
                  </a:cxn>
                  <a:cxn ang="0">
                    <a:pos x="34" y="322"/>
                  </a:cxn>
                  <a:cxn ang="0">
                    <a:pos x="16" y="328"/>
                  </a:cxn>
                  <a:cxn ang="0">
                    <a:pos x="4" y="332"/>
                  </a:cxn>
                  <a:cxn ang="0">
                    <a:pos x="0" y="334"/>
                  </a:cxn>
                  <a:cxn ang="0">
                    <a:pos x="4" y="332"/>
                  </a:cxn>
                  <a:cxn ang="0">
                    <a:pos x="16" y="326"/>
                  </a:cxn>
                  <a:cxn ang="0">
                    <a:pos x="34" y="318"/>
                  </a:cxn>
                  <a:cxn ang="0">
                    <a:pos x="56" y="304"/>
                  </a:cxn>
                  <a:cxn ang="0">
                    <a:pos x="84" y="288"/>
                  </a:cxn>
                  <a:cxn ang="0">
                    <a:pos x="112" y="266"/>
                  </a:cxn>
                  <a:cxn ang="0">
                    <a:pos x="142" y="242"/>
                  </a:cxn>
                  <a:cxn ang="0">
                    <a:pos x="170" y="212"/>
                  </a:cxn>
                  <a:cxn ang="0">
                    <a:pos x="196" y="180"/>
                  </a:cxn>
                  <a:cxn ang="0">
                    <a:pos x="220" y="142"/>
                  </a:cxn>
                  <a:cxn ang="0">
                    <a:pos x="238" y="100"/>
                  </a:cxn>
                  <a:cxn ang="0">
                    <a:pos x="250" y="54"/>
                  </a:cxn>
                  <a:cxn ang="0">
                    <a:pos x="254" y="2"/>
                  </a:cxn>
                  <a:cxn ang="0">
                    <a:pos x="288" y="0"/>
                  </a:cxn>
                </a:cxnLst>
                <a:rect l="0" t="0" r="r" b="b"/>
                <a:pathLst>
                  <a:path w="288" h="334">
                    <a:moveTo>
                      <a:pt x="288" y="0"/>
                    </a:moveTo>
                    <a:lnTo>
                      <a:pt x="284" y="52"/>
                    </a:lnTo>
                    <a:lnTo>
                      <a:pt x="272" y="98"/>
                    </a:lnTo>
                    <a:lnTo>
                      <a:pt x="254" y="140"/>
                    </a:lnTo>
                    <a:lnTo>
                      <a:pt x="230" y="176"/>
                    </a:lnTo>
                    <a:lnTo>
                      <a:pt x="204" y="208"/>
                    </a:lnTo>
                    <a:lnTo>
                      <a:pt x="174" y="238"/>
                    </a:lnTo>
                    <a:lnTo>
                      <a:pt x="144" y="262"/>
                    </a:lnTo>
                    <a:lnTo>
                      <a:pt x="112" y="282"/>
                    </a:lnTo>
                    <a:lnTo>
                      <a:pt x="84" y="298"/>
                    </a:lnTo>
                    <a:lnTo>
                      <a:pt x="56" y="312"/>
                    </a:lnTo>
                    <a:lnTo>
                      <a:pt x="34" y="322"/>
                    </a:lnTo>
                    <a:lnTo>
                      <a:pt x="16" y="328"/>
                    </a:lnTo>
                    <a:lnTo>
                      <a:pt x="4" y="332"/>
                    </a:lnTo>
                    <a:lnTo>
                      <a:pt x="0" y="334"/>
                    </a:lnTo>
                    <a:lnTo>
                      <a:pt x="4" y="332"/>
                    </a:lnTo>
                    <a:lnTo>
                      <a:pt x="16" y="326"/>
                    </a:lnTo>
                    <a:lnTo>
                      <a:pt x="34" y="318"/>
                    </a:lnTo>
                    <a:lnTo>
                      <a:pt x="56" y="304"/>
                    </a:lnTo>
                    <a:lnTo>
                      <a:pt x="84" y="288"/>
                    </a:lnTo>
                    <a:lnTo>
                      <a:pt x="112" y="266"/>
                    </a:lnTo>
                    <a:lnTo>
                      <a:pt x="142" y="242"/>
                    </a:lnTo>
                    <a:lnTo>
                      <a:pt x="170" y="212"/>
                    </a:lnTo>
                    <a:lnTo>
                      <a:pt x="196" y="180"/>
                    </a:lnTo>
                    <a:lnTo>
                      <a:pt x="220" y="142"/>
                    </a:lnTo>
                    <a:lnTo>
                      <a:pt x="238" y="100"/>
                    </a:lnTo>
                    <a:lnTo>
                      <a:pt x="250" y="54"/>
                    </a:lnTo>
                    <a:lnTo>
                      <a:pt x="254" y="2"/>
                    </a:lnTo>
                    <a:lnTo>
                      <a:pt x="288" y="0"/>
                    </a:lnTo>
                    <a:close/>
                  </a:path>
                </a:pathLst>
              </a:custGeom>
              <a:solidFill>
                <a:srgbClr val="FFFFFF">
                  <a:alpha val="49001"/>
                </a:srgb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</p:grpSp>
        <p:grpSp>
          <p:nvGrpSpPr>
            <p:cNvPr id="81983" name="Group 63"/>
            <p:cNvGrpSpPr>
              <a:grpSpLocks/>
            </p:cNvGrpSpPr>
            <p:nvPr/>
          </p:nvGrpSpPr>
          <p:grpSpPr bwMode="auto">
            <a:xfrm flipV="1">
              <a:off x="2290" y="2725"/>
              <a:ext cx="1406" cy="313"/>
              <a:chOff x="2290" y="3030"/>
              <a:chExt cx="1832" cy="408"/>
            </a:xfrm>
          </p:grpSpPr>
          <p:sp>
            <p:nvSpPr>
              <p:cNvPr id="81984" name="Freeform 64"/>
              <p:cNvSpPr>
                <a:spLocks/>
              </p:cNvSpPr>
              <p:nvPr/>
            </p:nvSpPr>
            <p:spPr bwMode="gray">
              <a:xfrm>
                <a:off x="2290" y="3030"/>
                <a:ext cx="1832" cy="408"/>
              </a:xfrm>
              <a:custGeom>
                <a:avLst/>
                <a:gdLst/>
                <a:ahLst/>
                <a:cxnLst>
                  <a:cxn ang="0">
                    <a:pos x="1832" y="32"/>
                  </a:cxn>
                  <a:cxn ang="0">
                    <a:pos x="1830" y="66"/>
                  </a:cxn>
                  <a:cxn ang="0">
                    <a:pos x="1814" y="128"/>
                  </a:cxn>
                  <a:cxn ang="0">
                    <a:pos x="1788" y="188"/>
                  </a:cxn>
                  <a:cxn ang="0">
                    <a:pos x="1754" y="240"/>
                  </a:cxn>
                  <a:cxn ang="0">
                    <a:pos x="1712" y="288"/>
                  </a:cxn>
                  <a:cxn ang="0">
                    <a:pos x="1664" y="330"/>
                  </a:cxn>
                  <a:cxn ang="0">
                    <a:pos x="1610" y="362"/>
                  </a:cxn>
                  <a:cxn ang="0">
                    <a:pos x="1550" y="388"/>
                  </a:cxn>
                  <a:cxn ang="0">
                    <a:pos x="1486" y="402"/>
                  </a:cxn>
                  <a:cxn ang="0">
                    <a:pos x="1418" y="408"/>
                  </a:cxn>
                  <a:cxn ang="0">
                    <a:pos x="0" y="408"/>
                  </a:cxn>
                  <a:cxn ang="0">
                    <a:pos x="0" y="0"/>
                  </a:cxn>
                  <a:cxn ang="0">
                    <a:pos x="1832" y="0"/>
                  </a:cxn>
                  <a:cxn ang="0">
                    <a:pos x="1832" y="32"/>
                  </a:cxn>
                  <a:cxn ang="0">
                    <a:pos x="1832" y="32"/>
                  </a:cxn>
                </a:cxnLst>
                <a:rect l="0" t="0" r="r" b="b"/>
                <a:pathLst>
                  <a:path w="1832" h="408">
                    <a:moveTo>
                      <a:pt x="1832" y="32"/>
                    </a:moveTo>
                    <a:lnTo>
                      <a:pt x="1830" y="66"/>
                    </a:lnTo>
                    <a:lnTo>
                      <a:pt x="1814" y="128"/>
                    </a:lnTo>
                    <a:lnTo>
                      <a:pt x="1788" y="188"/>
                    </a:lnTo>
                    <a:lnTo>
                      <a:pt x="1754" y="240"/>
                    </a:lnTo>
                    <a:lnTo>
                      <a:pt x="1712" y="288"/>
                    </a:lnTo>
                    <a:lnTo>
                      <a:pt x="1664" y="330"/>
                    </a:lnTo>
                    <a:lnTo>
                      <a:pt x="1610" y="362"/>
                    </a:lnTo>
                    <a:lnTo>
                      <a:pt x="1550" y="388"/>
                    </a:lnTo>
                    <a:lnTo>
                      <a:pt x="1486" y="402"/>
                    </a:lnTo>
                    <a:lnTo>
                      <a:pt x="1418" y="408"/>
                    </a:lnTo>
                    <a:lnTo>
                      <a:pt x="0" y="408"/>
                    </a:lnTo>
                    <a:lnTo>
                      <a:pt x="0" y="0"/>
                    </a:lnTo>
                    <a:lnTo>
                      <a:pt x="1832" y="0"/>
                    </a:lnTo>
                    <a:lnTo>
                      <a:pt x="1832" y="32"/>
                    </a:lnTo>
                    <a:lnTo>
                      <a:pt x="1832" y="32"/>
                    </a:lnTo>
                    <a:close/>
                  </a:path>
                </a:pathLst>
              </a:custGeom>
              <a:solidFill>
                <a:srgbClr val="98B5B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81985" name="Freeform 65"/>
              <p:cNvSpPr>
                <a:spLocks/>
              </p:cNvSpPr>
              <p:nvPr/>
            </p:nvSpPr>
            <p:spPr bwMode="gray">
              <a:xfrm>
                <a:off x="3810" y="3058"/>
                <a:ext cx="288" cy="334"/>
              </a:xfrm>
              <a:custGeom>
                <a:avLst/>
                <a:gdLst/>
                <a:ahLst/>
                <a:cxnLst>
                  <a:cxn ang="0">
                    <a:pos x="288" y="0"/>
                  </a:cxn>
                  <a:cxn ang="0">
                    <a:pos x="284" y="52"/>
                  </a:cxn>
                  <a:cxn ang="0">
                    <a:pos x="272" y="98"/>
                  </a:cxn>
                  <a:cxn ang="0">
                    <a:pos x="254" y="140"/>
                  </a:cxn>
                  <a:cxn ang="0">
                    <a:pos x="230" y="176"/>
                  </a:cxn>
                  <a:cxn ang="0">
                    <a:pos x="204" y="208"/>
                  </a:cxn>
                  <a:cxn ang="0">
                    <a:pos x="174" y="238"/>
                  </a:cxn>
                  <a:cxn ang="0">
                    <a:pos x="144" y="262"/>
                  </a:cxn>
                  <a:cxn ang="0">
                    <a:pos x="112" y="282"/>
                  </a:cxn>
                  <a:cxn ang="0">
                    <a:pos x="84" y="298"/>
                  </a:cxn>
                  <a:cxn ang="0">
                    <a:pos x="56" y="312"/>
                  </a:cxn>
                  <a:cxn ang="0">
                    <a:pos x="34" y="322"/>
                  </a:cxn>
                  <a:cxn ang="0">
                    <a:pos x="16" y="328"/>
                  </a:cxn>
                  <a:cxn ang="0">
                    <a:pos x="4" y="332"/>
                  </a:cxn>
                  <a:cxn ang="0">
                    <a:pos x="0" y="334"/>
                  </a:cxn>
                  <a:cxn ang="0">
                    <a:pos x="4" y="332"/>
                  </a:cxn>
                  <a:cxn ang="0">
                    <a:pos x="16" y="326"/>
                  </a:cxn>
                  <a:cxn ang="0">
                    <a:pos x="34" y="318"/>
                  </a:cxn>
                  <a:cxn ang="0">
                    <a:pos x="56" y="304"/>
                  </a:cxn>
                  <a:cxn ang="0">
                    <a:pos x="84" y="288"/>
                  </a:cxn>
                  <a:cxn ang="0">
                    <a:pos x="112" y="266"/>
                  </a:cxn>
                  <a:cxn ang="0">
                    <a:pos x="142" y="242"/>
                  </a:cxn>
                  <a:cxn ang="0">
                    <a:pos x="170" y="212"/>
                  </a:cxn>
                  <a:cxn ang="0">
                    <a:pos x="196" y="180"/>
                  </a:cxn>
                  <a:cxn ang="0">
                    <a:pos x="220" y="142"/>
                  </a:cxn>
                  <a:cxn ang="0">
                    <a:pos x="238" y="100"/>
                  </a:cxn>
                  <a:cxn ang="0">
                    <a:pos x="250" y="54"/>
                  </a:cxn>
                  <a:cxn ang="0">
                    <a:pos x="254" y="2"/>
                  </a:cxn>
                  <a:cxn ang="0">
                    <a:pos x="288" y="0"/>
                  </a:cxn>
                </a:cxnLst>
                <a:rect l="0" t="0" r="r" b="b"/>
                <a:pathLst>
                  <a:path w="288" h="334">
                    <a:moveTo>
                      <a:pt x="288" y="0"/>
                    </a:moveTo>
                    <a:lnTo>
                      <a:pt x="284" y="52"/>
                    </a:lnTo>
                    <a:lnTo>
                      <a:pt x="272" y="98"/>
                    </a:lnTo>
                    <a:lnTo>
                      <a:pt x="254" y="140"/>
                    </a:lnTo>
                    <a:lnTo>
                      <a:pt x="230" y="176"/>
                    </a:lnTo>
                    <a:lnTo>
                      <a:pt x="204" y="208"/>
                    </a:lnTo>
                    <a:lnTo>
                      <a:pt x="174" y="238"/>
                    </a:lnTo>
                    <a:lnTo>
                      <a:pt x="144" y="262"/>
                    </a:lnTo>
                    <a:lnTo>
                      <a:pt x="112" y="282"/>
                    </a:lnTo>
                    <a:lnTo>
                      <a:pt x="84" y="298"/>
                    </a:lnTo>
                    <a:lnTo>
                      <a:pt x="56" y="312"/>
                    </a:lnTo>
                    <a:lnTo>
                      <a:pt x="34" y="322"/>
                    </a:lnTo>
                    <a:lnTo>
                      <a:pt x="16" y="328"/>
                    </a:lnTo>
                    <a:lnTo>
                      <a:pt x="4" y="332"/>
                    </a:lnTo>
                    <a:lnTo>
                      <a:pt x="0" y="334"/>
                    </a:lnTo>
                    <a:lnTo>
                      <a:pt x="4" y="332"/>
                    </a:lnTo>
                    <a:lnTo>
                      <a:pt x="16" y="326"/>
                    </a:lnTo>
                    <a:lnTo>
                      <a:pt x="34" y="318"/>
                    </a:lnTo>
                    <a:lnTo>
                      <a:pt x="56" y="304"/>
                    </a:lnTo>
                    <a:lnTo>
                      <a:pt x="84" y="288"/>
                    </a:lnTo>
                    <a:lnTo>
                      <a:pt x="112" y="266"/>
                    </a:lnTo>
                    <a:lnTo>
                      <a:pt x="142" y="242"/>
                    </a:lnTo>
                    <a:lnTo>
                      <a:pt x="170" y="212"/>
                    </a:lnTo>
                    <a:lnTo>
                      <a:pt x="196" y="180"/>
                    </a:lnTo>
                    <a:lnTo>
                      <a:pt x="220" y="142"/>
                    </a:lnTo>
                    <a:lnTo>
                      <a:pt x="238" y="100"/>
                    </a:lnTo>
                    <a:lnTo>
                      <a:pt x="250" y="54"/>
                    </a:lnTo>
                    <a:lnTo>
                      <a:pt x="254" y="2"/>
                    </a:lnTo>
                    <a:lnTo>
                      <a:pt x="288" y="0"/>
                    </a:lnTo>
                    <a:close/>
                  </a:path>
                </a:pathLst>
              </a:custGeom>
              <a:solidFill>
                <a:srgbClr val="FFFFFF">
                  <a:alpha val="49001"/>
                </a:srgb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</p:grpSp>
      </p:grpSp>
      <p:grpSp>
        <p:nvGrpSpPr>
          <p:cNvPr id="81986" name="Group 66"/>
          <p:cNvGrpSpPr>
            <a:grpSpLocks/>
          </p:cNvGrpSpPr>
          <p:nvPr/>
        </p:nvGrpSpPr>
        <p:grpSpPr bwMode="auto">
          <a:xfrm>
            <a:off x="762000" y="2686050"/>
            <a:ext cx="1268413" cy="1308100"/>
            <a:chOff x="2789" y="1625"/>
            <a:chExt cx="907" cy="907"/>
          </a:xfrm>
        </p:grpSpPr>
        <p:sp>
          <p:nvSpPr>
            <p:cNvPr id="81987" name="Oval 67"/>
            <p:cNvSpPr>
              <a:spLocks noChangeArrowheads="1"/>
            </p:cNvSpPr>
            <p:nvPr/>
          </p:nvSpPr>
          <p:spPr bwMode="gray">
            <a:xfrm>
              <a:off x="2789" y="1625"/>
              <a:ext cx="907" cy="907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gamma/>
                    <a:tint val="0"/>
                    <a:invGamma/>
                  </a:srgbClr>
                </a:gs>
                <a:gs pos="50000">
                  <a:srgbClr val="83A6A7"/>
                </a:gs>
                <a:gs pos="100000">
                  <a:srgbClr val="83A6A7">
                    <a:gamma/>
                    <a:tint val="0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81988" name="Oval 68"/>
            <p:cNvSpPr>
              <a:spLocks noChangeArrowheads="1"/>
            </p:cNvSpPr>
            <p:nvPr/>
          </p:nvSpPr>
          <p:spPr bwMode="gray">
            <a:xfrm>
              <a:off x="2789" y="1625"/>
              <a:ext cx="907" cy="907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alpha val="32001"/>
                  </a:srgbClr>
                </a:gs>
                <a:gs pos="100000">
                  <a:srgbClr val="83A6A7">
                    <a:gamma/>
                    <a:shade val="0"/>
                    <a:invGamma/>
                    <a:alpha val="89999"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81989" name="Oval 69"/>
            <p:cNvSpPr>
              <a:spLocks noChangeArrowheads="1"/>
            </p:cNvSpPr>
            <p:nvPr/>
          </p:nvSpPr>
          <p:spPr bwMode="gray">
            <a:xfrm>
              <a:off x="2849" y="1684"/>
              <a:ext cx="787" cy="788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gamma/>
                    <a:shade val="54118"/>
                    <a:invGamma/>
                  </a:srgbClr>
                </a:gs>
                <a:gs pos="50000">
                  <a:srgbClr val="83A6A7"/>
                </a:gs>
                <a:gs pos="100000">
                  <a:srgbClr val="83A6A7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81990" name="Oval 70"/>
            <p:cNvSpPr>
              <a:spLocks noChangeArrowheads="1"/>
            </p:cNvSpPr>
            <p:nvPr/>
          </p:nvSpPr>
          <p:spPr bwMode="gray">
            <a:xfrm>
              <a:off x="2849" y="1686"/>
              <a:ext cx="787" cy="788"/>
            </a:xfrm>
            <a:prstGeom prst="ellipse">
              <a:avLst/>
            </a:prstGeom>
            <a:gradFill rotWithShape="1">
              <a:gsLst>
                <a:gs pos="0">
                  <a:srgbClr val="83A6A7">
                    <a:gamma/>
                    <a:shade val="63529"/>
                    <a:invGamma/>
                  </a:srgbClr>
                </a:gs>
                <a:gs pos="100000">
                  <a:srgbClr val="83A6A7">
                    <a:alpha val="0"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81991" name="Oval 71"/>
            <p:cNvSpPr>
              <a:spLocks noChangeArrowheads="1"/>
            </p:cNvSpPr>
            <p:nvPr/>
          </p:nvSpPr>
          <p:spPr bwMode="gray">
            <a:xfrm>
              <a:off x="2888" y="1724"/>
              <a:ext cx="709" cy="709"/>
            </a:xfrm>
            <a:prstGeom prst="ellipse">
              <a:avLst/>
            </a:prstGeom>
            <a:solidFill>
              <a:srgbClr val="000000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ko-KR" altLang="en-US"/>
            </a:p>
          </p:txBody>
        </p:sp>
        <p:grpSp>
          <p:nvGrpSpPr>
            <p:cNvPr id="81992" name="Group 72"/>
            <p:cNvGrpSpPr>
              <a:grpSpLocks/>
            </p:cNvGrpSpPr>
            <p:nvPr/>
          </p:nvGrpSpPr>
          <p:grpSpPr bwMode="auto">
            <a:xfrm>
              <a:off x="2899" y="1735"/>
              <a:ext cx="687" cy="688"/>
              <a:chOff x="4166" y="1706"/>
              <a:chExt cx="1252" cy="1252"/>
            </a:xfrm>
          </p:grpSpPr>
          <p:sp>
            <p:nvSpPr>
              <p:cNvPr id="81993" name="Oval 73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ko-KR" altLang="en-US"/>
              </a:p>
            </p:txBody>
          </p:sp>
          <p:sp>
            <p:nvSpPr>
              <p:cNvPr id="81994" name="Oval 74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ko-KR" altLang="en-US"/>
              </a:p>
            </p:txBody>
          </p:sp>
          <p:sp>
            <p:nvSpPr>
              <p:cNvPr id="81995" name="Oval 75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ko-KR" altLang="en-US"/>
              </a:p>
            </p:txBody>
          </p:sp>
          <p:sp>
            <p:nvSpPr>
              <p:cNvPr id="81996" name="Oval 76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ko-KR" altLang="en-US"/>
              </a:p>
            </p:txBody>
          </p:sp>
        </p:grpSp>
      </p:grpSp>
      <p:sp>
        <p:nvSpPr>
          <p:cNvPr id="81997" name="Text Box 77"/>
          <p:cNvSpPr txBox="1">
            <a:spLocks noChangeArrowheads="1"/>
          </p:cNvSpPr>
          <p:nvPr/>
        </p:nvSpPr>
        <p:spPr bwMode="gray">
          <a:xfrm rot="3925970">
            <a:off x="1127125" y="4502150"/>
            <a:ext cx="1355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altLang="ko-KR" sz="2000" b="1">
                <a:solidFill>
                  <a:schemeClr val="bg1"/>
                </a:solidFill>
                <a:ea typeface="굴림" charset="-127"/>
              </a:rPr>
              <a:t>Your Text</a:t>
            </a:r>
          </a:p>
        </p:txBody>
      </p:sp>
      <p:sp>
        <p:nvSpPr>
          <p:cNvPr id="81998" name="Text Box 78"/>
          <p:cNvSpPr txBox="1">
            <a:spLocks noChangeArrowheads="1"/>
          </p:cNvSpPr>
          <p:nvPr/>
        </p:nvSpPr>
        <p:spPr bwMode="gray">
          <a:xfrm rot="3925970">
            <a:off x="1593057" y="4226719"/>
            <a:ext cx="10017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altLang="ko-KR" sz="1400" b="1">
                <a:ea typeface="굴림" charset="-127"/>
              </a:rPr>
              <a:t>Your Text</a:t>
            </a:r>
          </a:p>
        </p:txBody>
      </p:sp>
      <p:sp>
        <p:nvSpPr>
          <p:cNvPr id="81999" name="Text Box 79"/>
          <p:cNvSpPr txBox="1">
            <a:spLocks noChangeArrowheads="1"/>
          </p:cNvSpPr>
          <p:nvPr/>
        </p:nvSpPr>
        <p:spPr bwMode="gray">
          <a:xfrm rot="3925970">
            <a:off x="2868613" y="4502150"/>
            <a:ext cx="1355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altLang="ko-KR" sz="2000" b="1">
                <a:solidFill>
                  <a:schemeClr val="bg1"/>
                </a:solidFill>
                <a:ea typeface="굴림" charset="-127"/>
              </a:rPr>
              <a:t>Your Text</a:t>
            </a:r>
          </a:p>
        </p:txBody>
      </p:sp>
      <p:sp>
        <p:nvSpPr>
          <p:cNvPr id="82000" name="Text Box 80"/>
          <p:cNvSpPr txBox="1">
            <a:spLocks noChangeArrowheads="1"/>
          </p:cNvSpPr>
          <p:nvPr/>
        </p:nvSpPr>
        <p:spPr bwMode="gray">
          <a:xfrm rot="3925970">
            <a:off x="3334544" y="4226719"/>
            <a:ext cx="10017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altLang="ko-KR" sz="1400" b="1">
                <a:ea typeface="굴림" charset="-127"/>
              </a:rPr>
              <a:t>Your Text</a:t>
            </a:r>
          </a:p>
        </p:txBody>
      </p:sp>
      <p:sp>
        <p:nvSpPr>
          <p:cNvPr id="82001" name="Text Box 81"/>
          <p:cNvSpPr txBox="1">
            <a:spLocks noChangeArrowheads="1"/>
          </p:cNvSpPr>
          <p:nvPr/>
        </p:nvSpPr>
        <p:spPr bwMode="gray">
          <a:xfrm rot="3925970">
            <a:off x="4681538" y="4502150"/>
            <a:ext cx="1355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altLang="ko-KR" sz="2000" b="1">
                <a:solidFill>
                  <a:schemeClr val="bg1"/>
                </a:solidFill>
                <a:ea typeface="굴림" charset="-127"/>
              </a:rPr>
              <a:t>Your Text</a:t>
            </a:r>
          </a:p>
        </p:txBody>
      </p:sp>
      <p:sp>
        <p:nvSpPr>
          <p:cNvPr id="82002" name="Text Box 82"/>
          <p:cNvSpPr txBox="1">
            <a:spLocks noChangeArrowheads="1"/>
          </p:cNvSpPr>
          <p:nvPr/>
        </p:nvSpPr>
        <p:spPr bwMode="gray">
          <a:xfrm rot="3925970">
            <a:off x="5147469" y="4226719"/>
            <a:ext cx="10017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altLang="ko-KR" sz="1400" b="1">
                <a:ea typeface="굴림" charset="-127"/>
              </a:rPr>
              <a:t>Your Text</a:t>
            </a:r>
          </a:p>
        </p:txBody>
      </p:sp>
      <p:sp>
        <p:nvSpPr>
          <p:cNvPr id="82003" name="Text Box 83"/>
          <p:cNvSpPr txBox="1">
            <a:spLocks noChangeArrowheads="1"/>
          </p:cNvSpPr>
          <p:nvPr/>
        </p:nvSpPr>
        <p:spPr bwMode="gray">
          <a:xfrm rot="3925970">
            <a:off x="6634163" y="4645025"/>
            <a:ext cx="1355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altLang="ko-KR" sz="2000" b="1">
                <a:solidFill>
                  <a:schemeClr val="bg1"/>
                </a:solidFill>
                <a:ea typeface="굴림" charset="-127"/>
              </a:rPr>
              <a:t>Your Text</a:t>
            </a:r>
          </a:p>
        </p:txBody>
      </p:sp>
      <p:sp>
        <p:nvSpPr>
          <p:cNvPr id="82004" name="Text Box 84"/>
          <p:cNvSpPr txBox="1">
            <a:spLocks noChangeArrowheads="1"/>
          </p:cNvSpPr>
          <p:nvPr/>
        </p:nvSpPr>
        <p:spPr bwMode="gray">
          <a:xfrm rot="3925970">
            <a:off x="7098507" y="4369594"/>
            <a:ext cx="10017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altLang="ko-KR" sz="1400" b="1">
                <a:ea typeface="굴림" charset="-127"/>
              </a:rPr>
              <a:t>Your Text</a:t>
            </a:r>
          </a:p>
        </p:txBody>
      </p:sp>
      <p:grpSp>
        <p:nvGrpSpPr>
          <p:cNvPr id="82005" name="Group 85"/>
          <p:cNvGrpSpPr>
            <a:grpSpLocks/>
          </p:cNvGrpSpPr>
          <p:nvPr/>
        </p:nvGrpSpPr>
        <p:grpSpPr bwMode="auto">
          <a:xfrm>
            <a:off x="1069975" y="1828800"/>
            <a:ext cx="6159500" cy="406400"/>
            <a:chOff x="967" y="1152"/>
            <a:chExt cx="3880" cy="256"/>
          </a:xfrm>
        </p:grpSpPr>
        <p:sp>
          <p:nvSpPr>
            <p:cNvPr id="82006" name="Text Box 86"/>
            <p:cNvSpPr txBox="1">
              <a:spLocks noChangeArrowheads="1"/>
            </p:cNvSpPr>
            <p:nvPr/>
          </p:nvSpPr>
          <p:spPr bwMode="gray">
            <a:xfrm>
              <a:off x="967" y="1177"/>
              <a:ext cx="4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ko-KR">
                  <a:latin typeface="Verdana" pitchFamily="34" charset="0"/>
                  <a:ea typeface="굴림" charset="-127"/>
                </a:rPr>
                <a:t>2001</a:t>
              </a:r>
            </a:p>
          </p:txBody>
        </p:sp>
        <p:sp>
          <p:nvSpPr>
            <p:cNvPr id="82007" name="Text Box 87"/>
            <p:cNvSpPr txBox="1">
              <a:spLocks noChangeArrowheads="1"/>
            </p:cNvSpPr>
            <p:nvPr/>
          </p:nvSpPr>
          <p:spPr bwMode="gray">
            <a:xfrm>
              <a:off x="2072" y="1177"/>
              <a:ext cx="4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ko-KR">
                  <a:latin typeface="Verdana" pitchFamily="34" charset="0"/>
                  <a:ea typeface="굴림" charset="-127"/>
                </a:rPr>
                <a:t>2002</a:t>
              </a:r>
            </a:p>
          </p:txBody>
        </p:sp>
        <p:sp>
          <p:nvSpPr>
            <p:cNvPr id="82008" name="Text Box 88"/>
            <p:cNvSpPr txBox="1">
              <a:spLocks noChangeArrowheads="1"/>
            </p:cNvSpPr>
            <p:nvPr/>
          </p:nvSpPr>
          <p:spPr bwMode="gray">
            <a:xfrm>
              <a:off x="3172" y="1177"/>
              <a:ext cx="4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ko-KR">
                  <a:latin typeface="Verdana" pitchFamily="34" charset="0"/>
                  <a:ea typeface="굴림" charset="-127"/>
                </a:rPr>
                <a:t>2003</a:t>
              </a:r>
            </a:p>
          </p:txBody>
        </p:sp>
        <p:sp>
          <p:nvSpPr>
            <p:cNvPr id="82009" name="Text Box 89"/>
            <p:cNvSpPr txBox="1">
              <a:spLocks noChangeArrowheads="1"/>
            </p:cNvSpPr>
            <p:nvPr/>
          </p:nvSpPr>
          <p:spPr bwMode="gray">
            <a:xfrm>
              <a:off x="4275" y="1152"/>
              <a:ext cx="57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ko-KR" sz="2000" b="1">
                  <a:latin typeface="Verdana" pitchFamily="34" charset="0"/>
                  <a:ea typeface="굴림" charset="-127"/>
                </a:rPr>
                <a:t>2004</a:t>
              </a:r>
            </a:p>
          </p:txBody>
        </p:sp>
        <p:cxnSp>
          <p:nvCxnSpPr>
            <p:cNvPr id="82010" name="AutoShape 90"/>
            <p:cNvCxnSpPr>
              <a:cxnSpLocks noChangeShapeType="1"/>
              <a:stCxn id="82006" idx="3"/>
              <a:endCxn id="82007" idx="1"/>
            </p:cNvCxnSpPr>
            <p:nvPr/>
          </p:nvCxnSpPr>
          <p:spPr bwMode="gray">
            <a:xfrm>
              <a:off x="1451" y="1293"/>
              <a:ext cx="621" cy="0"/>
            </a:xfrm>
            <a:prstGeom prst="straightConnector1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82011" name="AutoShape 91"/>
            <p:cNvCxnSpPr>
              <a:cxnSpLocks noChangeShapeType="1"/>
              <a:stCxn id="82007" idx="3"/>
              <a:endCxn id="82008" idx="1"/>
            </p:cNvCxnSpPr>
            <p:nvPr/>
          </p:nvCxnSpPr>
          <p:spPr bwMode="gray">
            <a:xfrm>
              <a:off x="2556" y="1293"/>
              <a:ext cx="616" cy="0"/>
            </a:xfrm>
            <a:prstGeom prst="straightConnector1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82012" name="AutoShape 92"/>
            <p:cNvCxnSpPr>
              <a:cxnSpLocks noChangeShapeType="1"/>
            </p:cNvCxnSpPr>
            <p:nvPr/>
          </p:nvCxnSpPr>
          <p:spPr bwMode="gray">
            <a:xfrm>
              <a:off x="3656" y="1296"/>
              <a:ext cx="616" cy="0"/>
            </a:xfrm>
            <a:prstGeom prst="straightConnector1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 type="triangle" w="med" len="med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바닥글 개체 틀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ko-KR"/>
              <a:t>www.themegallery.com</a:t>
            </a:r>
          </a:p>
        </p:txBody>
      </p:sp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굴림" charset="-127"/>
              </a:rPr>
              <a:t>Diagram</a:t>
            </a:r>
            <a:endParaRPr lang="en-US" altLang="ko-KR" sz="1800">
              <a:ea typeface="굴림" charset="-127"/>
            </a:endParaRPr>
          </a:p>
        </p:txBody>
      </p:sp>
      <p:grpSp>
        <p:nvGrpSpPr>
          <p:cNvPr id="92163" name="Group 3"/>
          <p:cNvGrpSpPr>
            <a:grpSpLocks/>
          </p:cNvGrpSpPr>
          <p:nvPr/>
        </p:nvGrpSpPr>
        <p:grpSpPr bwMode="auto">
          <a:xfrm>
            <a:off x="2286000" y="1447800"/>
            <a:ext cx="4495800" cy="4514850"/>
            <a:chOff x="1824" y="633"/>
            <a:chExt cx="2834" cy="2849"/>
          </a:xfrm>
        </p:grpSpPr>
        <p:sp>
          <p:nvSpPr>
            <p:cNvPr id="92164" name="Puzzle3"/>
            <p:cNvSpPr>
              <a:spLocks noEditPoints="1" noChangeArrowheads="1"/>
            </p:cNvSpPr>
            <p:nvPr/>
          </p:nvSpPr>
          <p:spPr bwMode="gray">
            <a:xfrm>
              <a:off x="3204" y="633"/>
              <a:ext cx="1114" cy="1514"/>
            </a:xfrm>
            <a:custGeom>
              <a:avLst/>
              <a:gdLst>
                <a:gd name="T0" fmla="*/ 10391 w 21600"/>
                <a:gd name="T1" fmla="*/ 15806 h 21600"/>
                <a:gd name="T2" fmla="*/ 20551 w 21600"/>
                <a:gd name="T3" fmla="*/ 21088 h 21600"/>
                <a:gd name="T4" fmla="*/ 13180 w 21600"/>
                <a:gd name="T5" fmla="*/ 13801 h 21600"/>
                <a:gd name="T6" fmla="*/ 20551 w 21600"/>
                <a:gd name="T7" fmla="*/ 7025 h 21600"/>
                <a:gd name="T8" fmla="*/ 10500 w 21600"/>
                <a:gd name="T9" fmla="*/ 52 h 21600"/>
                <a:gd name="T10" fmla="*/ 692 w 21600"/>
                <a:gd name="T11" fmla="*/ 6802 h 21600"/>
                <a:gd name="T12" fmla="*/ 8064 w 21600"/>
                <a:gd name="T13" fmla="*/ 13526 h 21600"/>
                <a:gd name="T14" fmla="*/ 692 w 21600"/>
                <a:gd name="T15" fmla="*/ 21088 h 21600"/>
                <a:gd name="T16" fmla="*/ 2273 w 21600"/>
                <a:gd name="T17" fmla="*/ 7719 h 21600"/>
                <a:gd name="T18" fmla="*/ 19149 w 21600"/>
                <a:gd name="T19" fmla="*/ 202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6625" y="20892"/>
                  </a:moveTo>
                  <a:lnTo>
                    <a:pt x="7105" y="21023"/>
                  </a:lnTo>
                  <a:lnTo>
                    <a:pt x="7513" y="21088"/>
                  </a:lnTo>
                  <a:lnTo>
                    <a:pt x="7922" y="21115"/>
                  </a:lnTo>
                  <a:lnTo>
                    <a:pt x="8242" y="21115"/>
                  </a:lnTo>
                  <a:lnTo>
                    <a:pt x="8544" y="21062"/>
                  </a:lnTo>
                  <a:lnTo>
                    <a:pt x="8810" y="20997"/>
                  </a:lnTo>
                  <a:lnTo>
                    <a:pt x="9023" y="20892"/>
                  </a:lnTo>
                  <a:lnTo>
                    <a:pt x="9148" y="20761"/>
                  </a:lnTo>
                  <a:lnTo>
                    <a:pt x="9290" y="20616"/>
                  </a:lnTo>
                  <a:lnTo>
                    <a:pt x="9361" y="20459"/>
                  </a:lnTo>
                  <a:lnTo>
                    <a:pt x="9396" y="20289"/>
                  </a:lnTo>
                  <a:lnTo>
                    <a:pt x="9396" y="20092"/>
                  </a:lnTo>
                  <a:lnTo>
                    <a:pt x="9325" y="19909"/>
                  </a:lnTo>
                  <a:lnTo>
                    <a:pt x="9219" y="19738"/>
                  </a:lnTo>
                  <a:lnTo>
                    <a:pt x="9094" y="19555"/>
                  </a:lnTo>
                  <a:lnTo>
                    <a:pt x="8917" y="19384"/>
                  </a:lnTo>
                  <a:lnTo>
                    <a:pt x="8650" y="19162"/>
                  </a:lnTo>
                  <a:lnTo>
                    <a:pt x="8437" y="18900"/>
                  </a:lnTo>
                  <a:lnTo>
                    <a:pt x="8277" y="18624"/>
                  </a:lnTo>
                  <a:lnTo>
                    <a:pt x="8135" y="18349"/>
                  </a:lnTo>
                  <a:lnTo>
                    <a:pt x="8028" y="18048"/>
                  </a:lnTo>
                  <a:lnTo>
                    <a:pt x="7993" y="17746"/>
                  </a:lnTo>
                  <a:lnTo>
                    <a:pt x="7993" y="17471"/>
                  </a:lnTo>
                  <a:lnTo>
                    <a:pt x="8028" y="17169"/>
                  </a:lnTo>
                  <a:lnTo>
                    <a:pt x="8135" y="16920"/>
                  </a:lnTo>
                  <a:lnTo>
                    <a:pt x="8277" y="16671"/>
                  </a:lnTo>
                  <a:lnTo>
                    <a:pt x="8366" y="16540"/>
                  </a:lnTo>
                  <a:lnTo>
                    <a:pt x="8473" y="16409"/>
                  </a:lnTo>
                  <a:lnTo>
                    <a:pt x="8615" y="16317"/>
                  </a:lnTo>
                  <a:lnTo>
                    <a:pt x="8739" y="16213"/>
                  </a:lnTo>
                  <a:lnTo>
                    <a:pt x="8881" y="16134"/>
                  </a:lnTo>
                  <a:lnTo>
                    <a:pt x="9059" y="16055"/>
                  </a:lnTo>
                  <a:lnTo>
                    <a:pt x="9254" y="15990"/>
                  </a:lnTo>
                  <a:lnTo>
                    <a:pt x="9432" y="15911"/>
                  </a:lnTo>
                  <a:lnTo>
                    <a:pt x="9663" y="15885"/>
                  </a:lnTo>
                  <a:lnTo>
                    <a:pt x="9876" y="15833"/>
                  </a:lnTo>
                  <a:lnTo>
                    <a:pt x="10142" y="15806"/>
                  </a:lnTo>
                  <a:lnTo>
                    <a:pt x="10391" y="15806"/>
                  </a:lnTo>
                  <a:lnTo>
                    <a:pt x="10728" y="15806"/>
                  </a:lnTo>
                  <a:lnTo>
                    <a:pt x="10995" y="15806"/>
                  </a:lnTo>
                  <a:lnTo>
                    <a:pt x="11279" y="15833"/>
                  </a:lnTo>
                  <a:lnTo>
                    <a:pt x="11546" y="15885"/>
                  </a:lnTo>
                  <a:lnTo>
                    <a:pt x="11776" y="15937"/>
                  </a:lnTo>
                  <a:lnTo>
                    <a:pt x="12025" y="15990"/>
                  </a:lnTo>
                  <a:lnTo>
                    <a:pt x="12221" y="16055"/>
                  </a:lnTo>
                  <a:lnTo>
                    <a:pt x="12434" y="16134"/>
                  </a:lnTo>
                  <a:lnTo>
                    <a:pt x="12611" y="16213"/>
                  </a:lnTo>
                  <a:lnTo>
                    <a:pt x="12771" y="16317"/>
                  </a:lnTo>
                  <a:lnTo>
                    <a:pt x="12913" y="16409"/>
                  </a:lnTo>
                  <a:lnTo>
                    <a:pt x="13038" y="16514"/>
                  </a:lnTo>
                  <a:lnTo>
                    <a:pt x="13251" y="16737"/>
                  </a:lnTo>
                  <a:lnTo>
                    <a:pt x="13428" y="16986"/>
                  </a:lnTo>
                  <a:lnTo>
                    <a:pt x="13517" y="17248"/>
                  </a:lnTo>
                  <a:lnTo>
                    <a:pt x="13588" y="17523"/>
                  </a:lnTo>
                  <a:lnTo>
                    <a:pt x="13588" y="17799"/>
                  </a:lnTo>
                  <a:lnTo>
                    <a:pt x="13517" y="18074"/>
                  </a:lnTo>
                  <a:lnTo>
                    <a:pt x="13428" y="18323"/>
                  </a:lnTo>
                  <a:lnTo>
                    <a:pt x="13286" y="18572"/>
                  </a:lnTo>
                  <a:lnTo>
                    <a:pt x="13109" y="18808"/>
                  </a:lnTo>
                  <a:lnTo>
                    <a:pt x="12878" y="19031"/>
                  </a:lnTo>
                  <a:lnTo>
                    <a:pt x="12434" y="19411"/>
                  </a:lnTo>
                  <a:lnTo>
                    <a:pt x="12132" y="19738"/>
                  </a:lnTo>
                  <a:lnTo>
                    <a:pt x="12025" y="19856"/>
                  </a:lnTo>
                  <a:lnTo>
                    <a:pt x="11919" y="20014"/>
                  </a:lnTo>
                  <a:lnTo>
                    <a:pt x="11883" y="20132"/>
                  </a:lnTo>
                  <a:lnTo>
                    <a:pt x="11883" y="20263"/>
                  </a:lnTo>
                  <a:lnTo>
                    <a:pt x="11883" y="20394"/>
                  </a:lnTo>
                  <a:lnTo>
                    <a:pt x="11954" y="20485"/>
                  </a:lnTo>
                  <a:lnTo>
                    <a:pt x="12061" y="20590"/>
                  </a:lnTo>
                  <a:lnTo>
                    <a:pt x="12185" y="20695"/>
                  </a:lnTo>
                  <a:lnTo>
                    <a:pt x="12327" y="20787"/>
                  </a:lnTo>
                  <a:lnTo>
                    <a:pt x="12540" y="20892"/>
                  </a:lnTo>
                  <a:lnTo>
                    <a:pt x="12771" y="20997"/>
                  </a:lnTo>
                  <a:lnTo>
                    <a:pt x="13073" y="21088"/>
                  </a:lnTo>
                  <a:lnTo>
                    <a:pt x="13428" y="21193"/>
                  </a:lnTo>
                  <a:lnTo>
                    <a:pt x="13873" y="21298"/>
                  </a:lnTo>
                  <a:lnTo>
                    <a:pt x="14317" y="21390"/>
                  </a:lnTo>
                  <a:lnTo>
                    <a:pt x="14778" y="21468"/>
                  </a:lnTo>
                  <a:lnTo>
                    <a:pt x="15294" y="21547"/>
                  </a:lnTo>
                  <a:lnTo>
                    <a:pt x="15809" y="21600"/>
                  </a:lnTo>
                  <a:lnTo>
                    <a:pt x="16359" y="21652"/>
                  </a:lnTo>
                  <a:lnTo>
                    <a:pt x="16875" y="21678"/>
                  </a:lnTo>
                  <a:lnTo>
                    <a:pt x="17407" y="21678"/>
                  </a:lnTo>
                  <a:lnTo>
                    <a:pt x="17958" y="21678"/>
                  </a:lnTo>
                  <a:lnTo>
                    <a:pt x="18473" y="21652"/>
                  </a:lnTo>
                  <a:lnTo>
                    <a:pt x="18953" y="21573"/>
                  </a:lnTo>
                  <a:lnTo>
                    <a:pt x="19397" y="21495"/>
                  </a:lnTo>
                  <a:lnTo>
                    <a:pt x="19841" y="21390"/>
                  </a:lnTo>
                  <a:lnTo>
                    <a:pt x="20214" y="21272"/>
                  </a:lnTo>
                  <a:lnTo>
                    <a:pt x="20551" y="21088"/>
                  </a:lnTo>
                  <a:lnTo>
                    <a:pt x="20480" y="20787"/>
                  </a:lnTo>
                  <a:lnTo>
                    <a:pt x="20409" y="20485"/>
                  </a:lnTo>
                  <a:lnTo>
                    <a:pt x="20356" y="20158"/>
                  </a:lnTo>
                  <a:lnTo>
                    <a:pt x="20356" y="19804"/>
                  </a:lnTo>
                  <a:lnTo>
                    <a:pt x="20321" y="19083"/>
                  </a:lnTo>
                  <a:lnTo>
                    <a:pt x="20356" y="18349"/>
                  </a:lnTo>
                  <a:lnTo>
                    <a:pt x="20409" y="17641"/>
                  </a:lnTo>
                  <a:lnTo>
                    <a:pt x="20480" y="17012"/>
                  </a:lnTo>
                  <a:lnTo>
                    <a:pt x="20551" y="16488"/>
                  </a:lnTo>
                  <a:lnTo>
                    <a:pt x="20551" y="16055"/>
                  </a:lnTo>
                  <a:lnTo>
                    <a:pt x="20551" y="15911"/>
                  </a:lnTo>
                  <a:lnTo>
                    <a:pt x="20445" y="15754"/>
                  </a:lnTo>
                  <a:lnTo>
                    <a:pt x="20356" y="15610"/>
                  </a:lnTo>
                  <a:lnTo>
                    <a:pt x="20178" y="15452"/>
                  </a:lnTo>
                  <a:lnTo>
                    <a:pt x="20001" y="15334"/>
                  </a:lnTo>
                  <a:lnTo>
                    <a:pt x="19770" y="15230"/>
                  </a:lnTo>
                  <a:lnTo>
                    <a:pt x="19521" y="15125"/>
                  </a:lnTo>
                  <a:lnTo>
                    <a:pt x="19290" y="15059"/>
                  </a:lnTo>
                  <a:lnTo>
                    <a:pt x="19024" y="15007"/>
                  </a:lnTo>
                  <a:lnTo>
                    <a:pt x="18740" y="14954"/>
                  </a:lnTo>
                  <a:lnTo>
                    <a:pt x="18509" y="14954"/>
                  </a:lnTo>
                  <a:lnTo>
                    <a:pt x="18225" y="14954"/>
                  </a:lnTo>
                  <a:lnTo>
                    <a:pt x="17994" y="15007"/>
                  </a:lnTo>
                  <a:lnTo>
                    <a:pt x="17763" y="15085"/>
                  </a:lnTo>
                  <a:lnTo>
                    <a:pt x="17550" y="15177"/>
                  </a:lnTo>
                  <a:lnTo>
                    <a:pt x="17372" y="15308"/>
                  </a:lnTo>
                  <a:lnTo>
                    <a:pt x="17176" y="15426"/>
                  </a:lnTo>
                  <a:lnTo>
                    <a:pt x="16928" y="15557"/>
                  </a:lnTo>
                  <a:lnTo>
                    <a:pt x="16661" y="15636"/>
                  </a:lnTo>
                  <a:lnTo>
                    <a:pt x="16359" y="15688"/>
                  </a:lnTo>
                  <a:lnTo>
                    <a:pt x="16022" y="15715"/>
                  </a:lnTo>
                  <a:lnTo>
                    <a:pt x="15667" y="15688"/>
                  </a:lnTo>
                  <a:lnTo>
                    <a:pt x="15294" y="15662"/>
                  </a:lnTo>
                  <a:lnTo>
                    <a:pt x="14956" y="15583"/>
                  </a:lnTo>
                  <a:lnTo>
                    <a:pt x="14619" y="15479"/>
                  </a:lnTo>
                  <a:lnTo>
                    <a:pt x="14281" y="15334"/>
                  </a:lnTo>
                  <a:lnTo>
                    <a:pt x="13961" y="15177"/>
                  </a:lnTo>
                  <a:lnTo>
                    <a:pt x="13695" y="14981"/>
                  </a:lnTo>
                  <a:lnTo>
                    <a:pt x="13588" y="14850"/>
                  </a:lnTo>
                  <a:lnTo>
                    <a:pt x="13482" y="14732"/>
                  </a:lnTo>
                  <a:lnTo>
                    <a:pt x="13393" y="14600"/>
                  </a:lnTo>
                  <a:lnTo>
                    <a:pt x="13322" y="14456"/>
                  </a:lnTo>
                  <a:lnTo>
                    <a:pt x="13251" y="14299"/>
                  </a:lnTo>
                  <a:lnTo>
                    <a:pt x="13215" y="14155"/>
                  </a:lnTo>
                  <a:lnTo>
                    <a:pt x="13180" y="13971"/>
                  </a:lnTo>
                  <a:lnTo>
                    <a:pt x="13180" y="13801"/>
                  </a:lnTo>
                  <a:lnTo>
                    <a:pt x="13180" y="13591"/>
                  </a:lnTo>
                  <a:lnTo>
                    <a:pt x="13215" y="13395"/>
                  </a:lnTo>
                  <a:lnTo>
                    <a:pt x="13251" y="13198"/>
                  </a:lnTo>
                  <a:lnTo>
                    <a:pt x="13322" y="13015"/>
                  </a:lnTo>
                  <a:lnTo>
                    <a:pt x="13393" y="12870"/>
                  </a:lnTo>
                  <a:lnTo>
                    <a:pt x="13482" y="12713"/>
                  </a:lnTo>
                  <a:lnTo>
                    <a:pt x="13588" y="12569"/>
                  </a:lnTo>
                  <a:lnTo>
                    <a:pt x="13730" y="12438"/>
                  </a:lnTo>
                  <a:lnTo>
                    <a:pt x="13997" y="12215"/>
                  </a:lnTo>
                  <a:lnTo>
                    <a:pt x="14334" y="12005"/>
                  </a:lnTo>
                  <a:lnTo>
                    <a:pt x="14690" y="11861"/>
                  </a:lnTo>
                  <a:lnTo>
                    <a:pt x="15063" y="11756"/>
                  </a:lnTo>
                  <a:lnTo>
                    <a:pt x="15436" y="11678"/>
                  </a:lnTo>
                  <a:lnTo>
                    <a:pt x="15809" y="11638"/>
                  </a:lnTo>
                  <a:lnTo>
                    <a:pt x="16182" y="11638"/>
                  </a:lnTo>
                  <a:lnTo>
                    <a:pt x="16555" y="11678"/>
                  </a:lnTo>
                  <a:lnTo>
                    <a:pt x="16910" y="11730"/>
                  </a:lnTo>
                  <a:lnTo>
                    <a:pt x="17248" y="11835"/>
                  </a:lnTo>
                  <a:lnTo>
                    <a:pt x="17514" y="11966"/>
                  </a:lnTo>
                  <a:lnTo>
                    <a:pt x="17763" y="12110"/>
                  </a:lnTo>
                  <a:lnTo>
                    <a:pt x="17887" y="12215"/>
                  </a:lnTo>
                  <a:lnTo>
                    <a:pt x="18065" y="12307"/>
                  </a:lnTo>
                  <a:lnTo>
                    <a:pt x="18260" y="12412"/>
                  </a:lnTo>
                  <a:lnTo>
                    <a:pt x="18438" y="12464"/>
                  </a:lnTo>
                  <a:lnTo>
                    <a:pt x="18669" y="12543"/>
                  </a:lnTo>
                  <a:lnTo>
                    <a:pt x="18882" y="12569"/>
                  </a:lnTo>
                  <a:lnTo>
                    <a:pt x="19113" y="12595"/>
                  </a:lnTo>
                  <a:lnTo>
                    <a:pt x="19361" y="12608"/>
                  </a:lnTo>
                  <a:lnTo>
                    <a:pt x="19592" y="12608"/>
                  </a:lnTo>
                  <a:lnTo>
                    <a:pt x="19841" y="12595"/>
                  </a:lnTo>
                  <a:lnTo>
                    <a:pt x="20072" y="12543"/>
                  </a:lnTo>
                  <a:lnTo>
                    <a:pt x="20321" y="12490"/>
                  </a:lnTo>
                  <a:lnTo>
                    <a:pt x="20551" y="12438"/>
                  </a:lnTo>
                  <a:lnTo>
                    <a:pt x="20800" y="12333"/>
                  </a:lnTo>
                  <a:lnTo>
                    <a:pt x="20996" y="12241"/>
                  </a:lnTo>
                  <a:lnTo>
                    <a:pt x="21244" y="12110"/>
                  </a:lnTo>
                  <a:lnTo>
                    <a:pt x="21298" y="12032"/>
                  </a:lnTo>
                  <a:lnTo>
                    <a:pt x="21404" y="11966"/>
                  </a:lnTo>
                  <a:lnTo>
                    <a:pt x="21475" y="11861"/>
                  </a:lnTo>
                  <a:lnTo>
                    <a:pt x="21511" y="11730"/>
                  </a:lnTo>
                  <a:lnTo>
                    <a:pt x="21617" y="11481"/>
                  </a:lnTo>
                  <a:lnTo>
                    <a:pt x="21653" y="11180"/>
                  </a:lnTo>
                  <a:lnTo>
                    <a:pt x="21653" y="10826"/>
                  </a:lnTo>
                  <a:lnTo>
                    <a:pt x="21653" y="10472"/>
                  </a:lnTo>
                  <a:lnTo>
                    <a:pt x="21582" y="10092"/>
                  </a:lnTo>
                  <a:lnTo>
                    <a:pt x="21511" y="9725"/>
                  </a:lnTo>
                  <a:lnTo>
                    <a:pt x="21298" y="8912"/>
                  </a:lnTo>
                  <a:lnTo>
                    <a:pt x="21067" y="8191"/>
                  </a:lnTo>
                  <a:lnTo>
                    <a:pt x="20800" y="7536"/>
                  </a:lnTo>
                  <a:lnTo>
                    <a:pt x="20551" y="7025"/>
                  </a:lnTo>
                  <a:lnTo>
                    <a:pt x="20001" y="7103"/>
                  </a:lnTo>
                  <a:lnTo>
                    <a:pt x="19432" y="7156"/>
                  </a:lnTo>
                  <a:lnTo>
                    <a:pt x="18846" y="7208"/>
                  </a:lnTo>
                  <a:lnTo>
                    <a:pt x="18225" y="7208"/>
                  </a:lnTo>
                  <a:lnTo>
                    <a:pt x="17656" y="7208"/>
                  </a:lnTo>
                  <a:lnTo>
                    <a:pt x="17070" y="7182"/>
                  </a:lnTo>
                  <a:lnTo>
                    <a:pt x="16484" y="7156"/>
                  </a:lnTo>
                  <a:lnTo>
                    <a:pt x="15986" y="7103"/>
                  </a:lnTo>
                  <a:lnTo>
                    <a:pt x="14992" y="6999"/>
                  </a:lnTo>
                  <a:lnTo>
                    <a:pt x="14210" y="6907"/>
                  </a:lnTo>
                  <a:lnTo>
                    <a:pt x="13695" y="6828"/>
                  </a:lnTo>
                  <a:lnTo>
                    <a:pt x="13517" y="6802"/>
                  </a:lnTo>
                  <a:lnTo>
                    <a:pt x="13073" y="6645"/>
                  </a:lnTo>
                  <a:lnTo>
                    <a:pt x="12700" y="6474"/>
                  </a:lnTo>
                  <a:lnTo>
                    <a:pt x="12363" y="6304"/>
                  </a:lnTo>
                  <a:lnTo>
                    <a:pt x="12132" y="6094"/>
                  </a:lnTo>
                  <a:lnTo>
                    <a:pt x="11919" y="5871"/>
                  </a:lnTo>
                  <a:lnTo>
                    <a:pt x="11776" y="5649"/>
                  </a:lnTo>
                  <a:lnTo>
                    <a:pt x="11688" y="5413"/>
                  </a:lnTo>
                  <a:lnTo>
                    <a:pt x="11617" y="5190"/>
                  </a:lnTo>
                  <a:lnTo>
                    <a:pt x="11617" y="4941"/>
                  </a:lnTo>
                  <a:lnTo>
                    <a:pt x="11652" y="4718"/>
                  </a:lnTo>
                  <a:lnTo>
                    <a:pt x="11723" y="4482"/>
                  </a:lnTo>
                  <a:lnTo>
                    <a:pt x="11812" y="4285"/>
                  </a:lnTo>
                  <a:lnTo>
                    <a:pt x="11919" y="4089"/>
                  </a:lnTo>
                  <a:lnTo>
                    <a:pt x="12096" y="3905"/>
                  </a:lnTo>
                  <a:lnTo>
                    <a:pt x="12292" y="3735"/>
                  </a:lnTo>
                  <a:lnTo>
                    <a:pt x="12505" y="3604"/>
                  </a:lnTo>
                  <a:lnTo>
                    <a:pt x="12700" y="3460"/>
                  </a:lnTo>
                  <a:lnTo>
                    <a:pt x="12878" y="3250"/>
                  </a:lnTo>
                  <a:lnTo>
                    <a:pt x="13038" y="3027"/>
                  </a:lnTo>
                  <a:lnTo>
                    <a:pt x="13180" y="2752"/>
                  </a:lnTo>
                  <a:lnTo>
                    <a:pt x="13286" y="2477"/>
                  </a:lnTo>
                  <a:lnTo>
                    <a:pt x="13322" y="2175"/>
                  </a:lnTo>
                  <a:lnTo>
                    <a:pt x="13357" y="1874"/>
                  </a:lnTo>
                  <a:lnTo>
                    <a:pt x="13286" y="1572"/>
                  </a:lnTo>
                  <a:lnTo>
                    <a:pt x="13180" y="1271"/>
                  </a:lnTo>
                  <a:lnTo>
                    <a:pt x="13038" y="983"/>
                  </a:lnTo>
                  <a:lnTo>
                    <a:pt x="12949" y="865"/>
                  </a:lnTo>
                  <a:lnTo>
                    <a:pt x="12807" y="733"/>
                  </a:lnTo>
                  <a:lnTo>
                    <a:pt x="12665" y="616"/>
                  </a:lnTo>
                  <a:lnTo>
                    <a:pt x="12505" y="511"/>
                  </a:lnTo>
                  <a:lnTo>
                    <a:pt x="12327" y="406"/>
                  </a:lnTo>
                  <a:lnTo>
                    <a:pt x="12132" y="314"/>
                  </a:lnTo>
                  <a:lnTo>
                    <a:pt x="11883" y="235"/>
                  </a:lnTo>
                  <a:lnTo>
                    <a:pt x="11652" y="183"/>
                  </a:lnTo>
                  <a:lnTo>
                    <a:pt x="11368" y="104"/>
                  </a:lnTo>
                  <a:lnTo>
                    <a:pt x="11101" y="78"/>
                  </a:lnTo>
                  <a:lnTo>
                    <a:pt x="10800" y="52"/>
                  </a:lnTo>
                  <a:lnTo>
                    <a:pt x="10444" y="52"/>
                  </a:lnTo>
                  <a:lnTo>
                    <a:pt x="10142" y="52"/>
                  </a:lnTo>
                  <a:lnTo>
                    <a:pt x="9840" y="78"/>
                  </a:lnTo>
                  <a:lnTo>
                    <a:pt x="9574" y="104"/>
                  </a:lnTo>
                  <a:lnTo>
                    <a:pt x="9325" y="157"/>
                  </a:lnTo>
                  <a:lnTo>
                    <a:pt x="9094" y="209"/>
                  </a:lnTo>
                  <a:lnTo>
                    <a:pt x="8846" y="262"/>
                  </a:lnTo>
                  <a:lnTo>
                    <a:pt x="8650" y="340"/>
                  </a:lnTo>
                  <a:lnTo>
                    <a:pt x="8437" y="432"/>
                  </a:lnTo>
                  <a:lnTo>
                    <a:pt x="8277" y="511"/>
                  </a:lnTo>
                  <a:lnTo>
                    <a:pt x="8100" y="616"/>
                  </a:lnTo>
                  <a:lnTo>
                    <a:pt x="7957" y="707"/>
                  </a:lnTo>
                  <a:lnTo>
                    <a:pt x="7833" y="838"/>
                  </a:lnTo>
                  <a:lnTo>
                    <a:pt x="7620" y="1061"/>
                  </a:lnTo>
                  <a:lnTo>
                    <a:pt x="7442" y="1336"/>
                  </a:lnTo>
                  <a:lnTo>
                    <a:pt x="7353" y="1599"/>
                  </a:lnTo>
                  <a:lnTo>
                    <a:pt x="7318" y="1900"/>
                  </a:lnTo>
                  <a:lnTo>
                    <a:pt x="7318" y="2175"/>
                  </a:lnTo>
                  <a:lnTo>
                    <a:pt x="7353" y="2450"/>
                  </a:lnTo>
                  <a:lnTo>
                    <a:pt x="7442" y="2726"/>
                  </a:lnTo>
                  <a:lnTo>
                    <a:pt x="7620" y="2975"/>
                  </a:lnTo>
                  <a:lnTo>
                    <a:pt x="7833" y="3198"/>
                  </a:lnTo>
                  <a:lnTo>
                    <a:pt x="8064" y="3433"/>
                  </a:lnTo>
                  <a:lnTo>
                    <a:pt x="8295" y="3630"/>
                  </a:lnTo>
                  <a:lnTo>
                    <a:pt x="8508" y="3853"/>
                  </a:lnTo>
                  <a:lnTo>
                    <a:pt x="8686" y="4089"/>
                  </a:lnTo>
                  <a:lnTo>
                    <a:pt x="8775" y="4312"/>
                  </a:lnTo>
                  <a:lnTo>
                    <a:pt x="8846" y="4561"/>
                  </a:lnTo>
                  <a:lnTo>
                    <a:pt x="8846" y="4810"/>
                  </a:lnTo>
                  <a:lnTo>
                    <a:pt x="8810" y="5059"/>
                  </a:lnTo>
                  <a:lnTo>
                    <a:pt x="8721" y="5295"/>
                  </a:lnTo>
                  <a:lnTo>
                    <a:pt x="8579" y="5544"/>
                  </a:lnTo>
                  <a:lnTo>
                    <a:pt x="8366" y="5766"/>
                  </a:lnTo>
                  <a:lnTo>
                    <a:pt x="8135" y="5976"/>
                  </a:lnTo>
                  <a:lnTo>
                    <a:pt x="7833" y="6199"/>
                  </a:lnTo>
                  <a:lnTo>
                    <a:pt x="7478" y="6369"/>
                  </a:lnTo>
                  <a:lnTo>
                    <a:pt x="7069" y="6527"/>
                  </a:lnTo>
                  <a:lnTo>
                    <a:pt x="6590" y="6671"/>
                  </a:lnTo>
                  <a:lnTo>
                    <a:pt x="6092" y="6802"/>
                  </a:lnTo>
                  <a:lnTo>
                    <a:pt x="5684" y="6802"/>
                  </a:lnTo>
                  <a:lnTo>
                    <a:pt x="5133" y="6802"/>
                  </a:lnTo>
                  <a:lnTo>
                    <a:pt x="4547" y="6802"/>
                  </a:lnTo>
                  <a:lnTo>
                    <a:pt x="3872" y="6802"/>
                  </a:lnTo>
                  <a:lnTo>
                    <a:pt x="3144" y="6802"/>
                  </a:lnTo>
                  <a:lnTo>
                    <a:pt x="2362" y="6802"/>
                  </a:lnTo>
                  <a:lnTo>
                    <a:pt x="1545" y="6802"/>
                  </a:lnTo>
                  <a:lnTo>
                    <a:pt x="692" y="6802"/>
                  </a:lnTo>
                  <a:lnTo>
                    <a:pt x="586" y="7234"/>
                  </a:lnTo>
                  <a:lnTo>
                    <a:pt x="461" y="7837"/>
                  </a:lnTo>
                  <a:lnTo>
                    <a:pt x="355" y="8493"/>
                  </a:lnTo>
                  <a:lnTo>
                    <a:pt x="248" y="9187"/>
                  </a:lnTo>
                  <a:lnTo>
                    <a:pt x="142" y="9869"/>
                  </a:lnTo>
                  <a:lnTo>
                    <a:pt x="106" y="10498"/>
                  </a:lnTo>
                  <a:lnTo>
                    <a:pt x="106" y="10983"/>
                  </a:lnTo>
                  <a:lnTo>
                    <a:pt x="106" y="11311"/>
                  </a:lnTo>
                  <a:lnTo>
                    <a:pt x="213" y="11481"/>
                  </a:lnTo>
                  <a:lnTo>
                    <a:pt x="319" y="11651"/>
                  </a:lnTo>
                  <a:lnTo>
                    <a:pt x="497" y="11783"/>
                  </a:lnTo>
                  <a:lnTo>
                    <a:pt x="692" y="11914"/>
                  </a:lnTo>
                  <a:lnTo>
                    <a:pt x="941" y="12032"/>
                  </a:lnTo>
                  <a:lnTo>
                    <a:pt x="1207" y="12110"/>
                  </a:lnTo>
                  <a:lnTo>
                    <a:pt x="1509" y="12189"/>
                  </a:lnTo>
                  <a:lnTo>
                    <a:pt x="1794" y="12241"/>
                  </a:lnTo>
                  <a:lnTo>
                    <a:pt x="2131" y="12267"/>
                  </a:lnTo>
                  <a:lnTo>
                    <a:pt x="2433" y="12281"/>
                  </a:lnTo>
                  <a:lnTo>
                    <a:pt x="2735" y="12267"/>
                  </a:lnTo>
                  <a:lnTo>
                    <a:pt x="3055" y="12241"/>
                  </a:lnTo>
                  <a:lnTo>
                    <a:pt x="3357" y="12189"/>
                  </a:lnTo>
                  <a:lnTo>
                    <a:pt x="3623" y="12084"/>
                  </a:lnTo>
                  <a:lnTo>
                    <a:pt x="3872" y="11979"/>
                  </a:lnTo>
                  <a:lnTo>
                    <a:pt x="4103" y="11861"/>
                  </a:lnTo>
                  <a:lnTo>
                    <a:pt x="4316" y="11704"/>
                  </a:lnTo>
                  <a:lnTo>
                    <a:pt x="4582" y="11612"/>
                  </a:lnTo>
                  <a:lnTo>
                    <a:pt x="4849" y="11533"/>
                  </a:lnTo>
                  <a:lnTo>
                    <a:pt x="5169" y="11507"/>
                  </a:lnTo>
                  <a:lnTo>
                    <a:pt x="5506" y="11481"/>
                  </a:lnTo>
                  <a:lnTo>
                    <a:pt x="5808" y="11507"/>
                  </a:lnTo>
                  <a:lnTo>
                    <a:pt x="6146" y="11560"/>
                  </a:lnTo>
                  <a:lnTo>
                    <a:pt x="6501" y="11651"/>
                  </a:lnTo>
                  <a:lnTo>
                    <a:pt x="6803" y="11783"/>
                  </a:lnTo>
                  <a:lnTo>
                    <a:pt x="7105" y="11940"/>
                  </a:lnTo>
                  <a:lnTo>
                    <a:pt x="7353" y="12110"/>
                  </a:lnTo>
                  <a:lnTo>
                    <a:pt x="7584" y="12333"/>
                  </a:lnTo>
                  <a:lnTo>
                    <a:pt x="7798" y="12595"/>
                  </a:lnTo>
                  <a:lnTo>
                    <a:pt x="7922" y="12870"/>
                  </a:lnTo>
                  <a:lnTo>
                    <a:pt x="8028" y="13198"/>
                  </a:lnTo>
                  <a:lnTo>
                    <a:pt x="8064" y="13526"/>
                  </a:lnTo>
                  <a:lnTo>
                    <a:pt x="8028" y="13775"/>
                  </a:lnTo>
                  <a:lnTo>
                    <a:pt x="7922" y="13998"/>
                  </a:lnTo>
                  <a:lnTo>
                    <a:pt x="7798" y="14220"/>
                  </a:lnTo>
                  <a:lnTo>
                    <a:pt x="7584" y="14404"/>
                  </a:lnTo>
                  <a:lnTo>
                    <a:pt x="7353" y="14574"/>
                  </a:lnTo>
                  <a:lnTo>
                    <a:pt x="7105" y="14732"/>
                  </a:lnTo>
                  <a:lnTo>
                    <a:pt x="6803" y="14850"/>
                  </a:lnTo>
                  <a:lnTo>
                    <a:pt x="6501" y="14954"/>
                  </a:lnTo>
                  <a:lnTo>
                    <a:pt x="6146" y="15033"/>
                  </a:lnTo>
                  <a:lnTo>
                    <a:pt x="5808" y="15085"/>
                  </a:lnTo>
                  <a:lnTo>
                    <a:pt x="5506" y="15085"/>
                  </a:lnTo>
                  <a:lnTo>
                    <a:pt x="5169" y="15059"/>
                  </a:lnTo>
                  <a:lnTo>
                    <a:pt x="4849" y="15007"/>
                  </a:lnTo>
                  <a:lnTo>
                    <a:pt x="4582" y="14902"/>
                  </a:lnTo>
                  <a:lnTo>
                    <a:pt x="4316" y="14784"/>
                  </a:lnTo>
                  <a:lnTo>
                    <a:pt x="4103" y="14600"/>
                  </a:lnTo>
                  <a:lnTo>
                    <a:pt x="3907" y="14430"/>
                  </a:lnTo>
                  <a:lnTo>
                    <a:pt x="3659" y="14299"/>
                  </a:lnTo>
                  <a:lnTo>
                    <a:pt x="3428" y="14194"/>
                  </a:lnTo>
                  <a:lnTo>
                    <a:pt x="3179" y="14129"/>
                  </a:lnTo>
                  <a:lnTo>
                    <a:pt x="2913" y="14102"/>
                  </a:lnTo>
                  <a:lnTo>
                    <a:pt x="2646" y="14102"/>
                  </a:lnTo>
                  <a:lnTo>
                    <a:pt x="2362" y="14129"/>
                  </a:lnTo>
                  <a:lnTo>
                    <a:pt x="2096" y="14168"/>
                  </a:lnTo>
                  <a:lnTo>
                    <a:pt x="1811" y="14273"/>
                  </a:lnTo>
                  <a:lnTo>
                    <a:pt x="1545" y="14378"/>
                  </a:lnTo>
                  <a:lnTo>
                    <a:pt x="1314" y="14496"/>
                  </a:lnTo>
                  <a:lnTo>
                    <a:pt x="1065" y="14653"/>
                  </a:lnTo>
                  <a:lnTo>
                    <a:pt x="870" y="14797"/>
                  </a:lnTo>
                  <a:lnTo>
                    <a:pt x="657" y="14981"/>
                  </a:lnTo>
                  <a:lnTo>
                    <a:pt x="497" y="15177"/>
                  </a:lnTo>
                  <a:lnTo>
                    <a:pt x="390" y="15413"/>
                  </a:lnTo>
                  <a:lnTo>
                    <a:pt x="284" y="15636"/>
                  </a:lnTo>
                  <a:lnTo>
                    <a:pt x="248" y="15911"/>
                  </a:lnTo>
                  <a:lnTo>
                    <a:pt x="284" y="16239"/>
                  </a:lnTo>
                  <a:lnTo>
                    <a:pt x="319" y="16566"/>
                  </a:lnTo>
                  <a:lnTo>
                    <a:pt x="497" y="17340"/>
                  </a:lnTo>
                  <a:lnTo>
                    <a:pt x="692" y="18152"/>
                  </a:lnTo>
                  <a:lnTo>
                    <a:pt x="799" y="18559"/>
                  </a:lnTo>
                  <a:lnTo>
                    <a:pt x="905" y="18978"/>
                  </a:lnTo>
                  <a:lnTo>
                    <a:pt x="959" y="19384"/>
                  </a:lnTo>
                  <a:lnTo>
                    <a:pt x="994" y="19791"/>
                  </a:lnTo>
                  <a:lnTo>
                    <a:pt x="994" y="20132"/>
                  </a:lnTo>
                  <a:lnTo>
                    <a:pt x="959" y="20485"/>
                  </a:lnTo>
                  <a:lnTo>
                    <a:pt x="941" y="20669"/>
                  </a:lnTo>
                  <a:lnTo>
                    <a:pt x="870" y="20813"/>
                  </a:lnTo>
                  <a:lnTo>
                    <a:pt x="799" y="20970"/>
                  </a:lnTo>
                  <a:lnTo>
                    <a:pt x="692" y="21088"/>
                  </a:lnTo>
                  <a:lnTo>
                    <a:pt x="1474" y="20997"/>
                  </a:lnTo>
                  <a:lnTo>
                    <a:pt x="2291" y="20866"/>
                  </a:lnTo>
                  <a:lnTo>
                    <a:pt x="3108" y="20787"/>
                  </a:lnTo>
                  <a:lnTo>
                    <a:pt x="3907" y="20721"/>
                  </a:lnTo>
                  <a:lnTo>
                    <a:pt x="4653" y="20695"/>
                  </a:lnTo>
                  <a:lnTo>
                    <a:pt x="5364" y="20695"/>
                  </a:lnTo>
                  <a:lnTo>
                    <a:pt x="5701" y="20721"/>
                  </a:lnTo>
                  <a:lnTo>
                    <a:pt x="6057" y="20761"/>
                  </a:lnTo>
                  <a:lnTo>
                    <a:pt x="6323" y="20813"/>
                  </a:lnTo>
                  <a:lnTo>
                    <a:pt x="6625" y="20892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shade val="63529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57150">
              <a:solidFill>
                <a:srgbClr val="FFFFFF"/>
              </a:solidFill>
              <a:miter lim="800000"/>
              <a:headEnd/>
              <a:tailEnd/>
            </a:ln>
            <a:effectLst>
              <a:outerShdw dist="135003" dir="2471156" algn="ctr" rotWithShape="0">
                <a:srgbClr val="000000">
                  <a:alpha val="50000"/>
                </a:srgbClr>
              </a:outerShdw>
            </a:effec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2165" name="Puzzle2"/>
            <p:cNvSpPr>
              <a:spLocks noEditPoints="1" noChangeArrowheads="1"/>
            </p:cNvSpPr>
            <p:nvPr/>
          </p:nvSpPr>
          <p:spPr bwMode="gray">
            <a:xfrm>
              <a:off x="2880" y="1736"/>
              <a:ext cx="1778" cy="1379"/>
            </a:xfrm>
            <a:custGeom>
              <a:avLst/>
              <a:gdLst>
                <a:gd name="T0" fmla="*/ 11 w 21600"/>
                <a:gd name="T1" fmla="*/ 13386 h 21600"/>
                <a:gd name="T2" fmla="*/ 4202 w 21600"/>
                <a:gd name="T3" fmla="*/ 21161 h 21600"/>
                <a:gd name="T4" fmla="*/ 10400 w 21600"/>
                <a:gd name="T5" fmla="*/ 13909 h 21600"/>
                <a:gd name="T6" fmla="*/ 16821 w 21600"/>
                <a:gd name="T7" fmla="*/ 21190 h 21600"/>
                <a:gd name="T8" fmla="*/ 21600 w 21600"/>
                <a:gd name="T9" fmla="*/ 15083 h 21600"/>
                <a:gd name="T10" fmla="*/ 16889 w 21600"/>
                <a:gd name="T11" fmla="*/ 5739 h 21600"/>
                <a:gd name="T12" fmla="*/ 10800 w 21600"/>
                <a:gd name="T13" fmla="*/ 28 h 21600"/>
                <a:gd name="T14" fmla="*/ 4202 w 21600"/>
                <a:gd name="T15" fmla="*/ 5894 h 21600"/>
                <a:gd name="T16" fmla="*/ 5388 w 21600"/>
                <a:gd name="T17" fmla="*/ 6742 h 21600"/>
                <a:gd name="T18" fmla="*/ 16177 w 21600"/>
                <a:gd name="T19" fmla="*/ 2044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4247" y="12354"/>
                  </a:moveTo>
                  <a:lnTo>
                    <a:pt x="4134" y="12468"/>
                  </a:lnTo>
                  <a:lnTo>
                    <a:pt x="4010" y="12581"/>
                  </a:lnTo>
                  <a:lnTo>
                    <a:pt x="3897" y="12637"/>
                  </a:lnTo>
                  <a:lnTo>
                    <a:pt x="3773" y="12694"/>
                  </a:lnTo>
                  <a:lnTo>
                    <a:pt x="3637" y="12694"/>
                  </a:lnTo>
                  <a:lnTo>
                    <a:pt x="3524" y="12694"/>
                  </a:lnTo>
                  <a:lnTo>
                    <a:pt x="3400" y="12665"/>
                  </a:lnTo>
                  <a:lnTo>
                    <a:pt x="3287" y="12609"/>
                  </a:lnTo>
                  <a:lnTo>
                    <a:pt x="3027" y="12496"/>
                  </a:lnTo>
                  <a:lnTo>
                    <a:pt x="2790" y="12340"/>
                  </a:lnTo>
                  <a:lnTo>
                    <a:pt x="2530" y="12142"/>
                  </a:lnTo>
                  <a:lnTo>
                    <a:pt x="2293" y="11987"/>
                  </a:lnTo>
                  <a:lnTo>
                    <a:pt x="2033" y="11817"/>
                  </a:lnTo>
                  <a:lnTo>
                    <a:pt x="1773" y="11676"/>
                  </a:lnTo>
                  <a:lnTo>
                    <a:pt x="1638" y="11662"/>
                  </a:lnTo>
                  <a:lnTo>
                    <a:pt x="1513" y="11634"/>
                  </a:lnTo>
                  <a:lnTo>
                    <a:pt x="1378" y="11634"/>
                  </a:lnTo>
                  <a:lnTo>
                    <a:pt x="1253" y="11634"/>
                  </a:lnTo>
                  <a:lnTo>
                    <a:pt x="1118" y="11662"/>
                  </a:lnTo>
                  <a:lnTo>
                    <a:pt x="971" y="11732"/>
                  </a:lnTo>
                  <a:lnTo>
                    <a:pt x="835" y="11817"/>
                  </a:lnTo>
                  <a:lnTo>
                    <a:pt x="711" y="11959"/>
                  </a:lnTo>
                  <a:lnTo>
                    <a:pt x="553" y="12086"/>
                  </a:lnTo>
                  <a:lnTo>
                    <a:pt x="429" y="12284"/>
                  </a:lnTo>
                  <a:lnTo>
                    <a:pt x="271" y="12524"/>
                  </a:lnTo>
                  <a:lnTo>
                    <a:pt x="146" y="12793"/>
                  </a:lnTo>
                  <a:lnTo>
                    <a:pt x="79" y="12962"/>
                  </a:lnTo>
                  <a:lnTo>
                    <a:pt x="33" y="13146"/>
                  </a:lnTo>
                  <a:lnTo>
                    <a:pt x="11" y="13386"/>
                  </a:lnTo>
                  <a:lnTo>
                    <a:pt x="11" y="13641"/>
                  </a:lnTo>
                  <a:lnTo>
                    <a:pt x="33" y="13881"/>
                  </a:lnTo>
                  <a:lnTo>
                    <a:pt x="101" y="14150"/>
                  </a:lnTo>
                  <a:lnTo>
                    <a:pt x="192" y="14404"/>
                  </a:lnTo>
                  <a:lnTo>
                    <a:pt x="293" y="14645"/>
                  </a:lnTo>
                  <a:lnTo>
                    <a:pt x="451" y="14857"/>
                  </a:lnTo>
                  <a:lnTo>
                    <a:pt x="621" y="15054"/>
                  </a:lnTo>
                  <a:lnTo>
                    <a:pt x="734" y="15125"/>
                  </a:lnTo>
                  <a:lnTo>
                    <a:pt x="835" y="15210"/>
                  </a:lnTo>
                  <a:lnTo>
                    <a:pt x="948" y="15267"/>
                  </a:lnTo>
                  <a:lnTo>
                    <a:pt x="1084" y="15323"/>
                  </a:lnTo>
                  <a:lnTo>
                    <a:pt x="1208" y="15351"/>
                  </a:lnTo>
                  <a:lnTo>
                    <a:pt x="1355" y="15380"/>
                  </a:lnTo>
                  <a:lnTo>
                    <a:pt x="1513" y="15380"/>
                  </a:lnTo>
                  <a:lnTo>
                    <a:pt x="1683" y="15380"/>
                  </a:lnTo>
                  <a:lnTo>
                    <a:pt x="1864" y="15351"/>
                  </a:lnTo>
                  <a:lnTo>
                    <a:pt x="2033" y="15323"/>
                  </a:lnTo>
                  <a:lnTo>
                    <a:pt x="2225" y="15238"/>
                  </a:lnTo>
                  <a:lnTo>
                    <a:pt x="2428" y="15153"/>
                  </a:lnTo>
                  <a:lnTo>
                    <a:pt x="2745" y="15026"/>
                  </a:lnTo>
                  <a:lnTo>
                    <a:pt x="3005" y="14913"/>
                  </a:lnTo>
                  <a:lnTo>
                    <a:pt x="3264" y="14828"/>
                  </a:lnTo>
                  <a:lnTo>
                    <a:pt x="3513" y="14800"/>
                  </a:lnTo>
                  <a:lnTo>
                    <a:pt x="3615" y="14828"/>
                  </a:lnTo>
                  <a:lnTo>
                    <a:pt x="3728" y="14857"/>
                  </a:lnTo>
                  <a:lnTo>
                    <a:pt x="3807" y="14913"/>
                  </a:lnTo>
                  <a:lnTo>
                    <a:pt x="3920" y="14998"/>
                  </a:lnTo>
                  <a:lnTo>
                    <a:pt x="4010" y="15097"/>
                  </a:lnTo>
                  <a:lnTo>
                    <a:pt x="4089" y="15238"/>
                  </a:lnTo>
                  <a:lnTo>
                    <a:pt x="4179" y="15408"/>
                  </a:lnTo>
                  <a:lnTo>
                    <a:pt x="4247" y="15620"/>
                  </a:lnTo>
                  <a:lnTo>
                    <a:pt x="4326" y="15860"/>
                  </a:lnTo>
                  <a:lnTo>
                    <a:pt x="4394" y="16129"/>
                  </a:lnTo>
                  <a:lnTo>
                    <a:pt x="4439" y="16440"/>
                  </a:lnTo>
                  <a:lnTo>
                    <a:pt x="4507" y="16737"/>
                  </a:lnTo>
                  <a:lnTo>
                    <a:pt x="4552" y="17090"/>
                  </a:lnTo>
                  <a:lnTo>
                    <a:pt x="4575" y="17443"/>
                  </a:lnTo>
                  <a:lnTo>
                    <a:pt x="4586" y="17825"/>
                  </a:lnTo>
                  <a:lnTo>
                    <a:pt x="4586" y="18193"/>
                  </a:lnTo>
                  <a:lnTo>
                    <a:pt x="4586" y="18574"/>
                  </a:lnTo>
                  <a:lnTo>
                    <a:pt x="4586" y="18984"/>
                  </a:lnTo>
                  <a:lnTo>
                    <a:pt x="4552" y="19366"/>
                  </a:lnTo>
                  <a:lnTo>
                    <a:pt x="4507" y="19748"/>
                  </a:lnTo>
                  <a:lnTo>
                    <a:pt x="4462" y="20129"/>
                  </a:lnTo>
                  <a:lnTo>
                    <a:pt x="4371" y="20483"/>
                  </a:lnTo>
                  <a:lnTo>
                    <a:pt x="4292" y="20836"/>
                  </a:lnTo>
                  <a:lnTo>
                    <a:pt x="4202" y="21161"/>
                  </a:lnTo>
                  <a:lnTo>
                    <a:pt x="4744" y="21161"/>
                  </a:lnTo>
                  <a:lnTo>
                    <a:pt x="5264" y="21161"/>
                  </a:lnTo>
                  <a:lnTo>
                    <a:pt x="5784" y="21161"/>
                  </a:lnTo>
                  <a:lnTo>
                    <a:pt x="6235" y="21161"/>
                  </a:lnTo>
                  <a:lnTo>
                    <a:pt x="6676" y="21161"/>
                  </a:lnTo>
                  <a:lnTo>
                    <a:pt x="7060" y="21161"/>
                  </a:lnTo>
                  <a:lnTo>
                    <a:pt x="7410" y="21161"/>
                  </a:lnTo>
                  <a:lnTo>
                    <a:pt x="7670" y="21161"/>
                  </a:lnTo>
                  <a:lnTo>
                    <a:pt x="8020" y="21020"/>
                  </a:lnTo>
                  <a:lnTo>
                    <a:pt x="8303" y="20893"/>
                  </a:lnTo>
                  <a:lnTo>
                    <a:pt x="8563" y="20695"/>
                  </a:lnTo>
                  <a:lnTo>
                    <a:pt x="8800" y="20511"/>
                  </a:lnTo>
                  <a:lnTo>
                    <a:pt x="8969" y="20285"/>
                  </a:lnTo>
                  <a:lnTo>
                    <a:pt x="9150" y="20045"/>
                  </a:lnTo>
                  <a:lnTo>
                    <a:pt x="9252" y="19804"/>
                  </a:lnTo>
                  <a:lnTo>
                    <a:pt x="9342" y="19550"/>
                  </a:lnTo>
                  <a:lnTo>
                    <a:pt x="9410" y="19281"/>
                  </a:lnTo>
                  <a:lnTo>
                    <a:pt x="9433" y="19013"/>
                  </a:lnTo>
                  <a:lnTo>
                    <a:pt x="9433" y="18744"/>
                  </a:lnTo>
                  <a:lnTo>
                    <a:pt x="9387" y="18504"/>
                  </a:lnTo>
                  <a:lnTo>
                    <a:pt x="9320" y="18221"/>
                  </a:lnTo>
                  <a:lnTo>
                    <a:pt x="9207" y="17981"/>
                  </a:lnTo>
                  <a:lnTo>
                    <a:pt x="9105" y="17740"/>
                  </a:lnTo>
                  <a:lnTo>
                    <a:pt x="8924" y="17514"/>
                  </a:lnTo>
                  <a:lnTo>
                    <a:pt x="8777" y="17274"/>
                  </a:lnTo>
                  <a:lnTo>
                    <a:pt x="8642" y="17034"/>
                  </a:lnTo>
                  <a:lnTo>
                    <a:pt x="8563" y="16765"/>
                  </a:lnTo>
                  <a:lnTo>
                    <a:pt x="8472" y="16468"/>
                  </a:lnTo>
                  <a:lnTo>
                    <a:pt x="8450" y="16157"/>
                  </a:lnTo>
                  <a:lnTo>
                    <a:pt x="8450" y="15860"/>
                  </a:lnTo>
                  <a:lnTo>
                    <a:pt x="8472" y="15563"/>
                  </a:lnTo>
                  <a:lnTo>
                    <a:pt x="8540" y="15267"/>
                  </a:lnTo>
                  <a:lnTo>
                    <a:pt x="8642" y="14998"/>
                  </a:lnTo>
                  <a:lnTo>
                    <a:pt x="8777" y="14729"/>
                  </a:lnTo>
                  <a:lnTo>
                    <a:pt x="8868" y="14616"/>
                  </a:lnTo>
                  <a:lnTo>
                    <a:pt x="8969" y="14475"/>
                  </a:lnTo>
                  <a:lnTo>
                    <a:pt x="9060" y="14376"/>
                  </a:lnTo>
                  <a:lnTo>
                    <a:pt x="9184" y="14291"/>
                  </a:lnTo>
                  <a:lnTo>
                    <a:pt x="9297" y="14206"/>
                  </a:lnTo>
                  <a:lnTo>
                    <a:pt x="9433" y="14121"/>
                  </a:lnTo>
                  <a:lnTo>
                    <a:pt x="9579" y="14051"/>
                  </a:lnTo>
                  <a:lnTo>
                    <a:pt x="9726" y="13994"/>
                  </a:lnTo>
                  <a:lnTo>
                    <a:pt x="9884" y="13938"/>
                  </a:lnTo>
                  <a:lnTo>
                    <a:pt x="10054" y="13909"/>
                  </a:lnTo>
                  <a:lnTo>
                    <a:pt x="10257" y="13881"/>
                  </a:lnTo>
                  <a:lnTo>
                    <a:pt x="10449" y="13881"/>
                  </a:lnTo>
                  <a:lnTo>
                    <a:pt x="10664" y="13881"/>
                  </a:lnTo>
                  <a:lnTo>
                    <a:pt x="10856" y="13909"/>
                  </a:lnTo>
                  <a:lnTo>
                    <a:pt x="11037" y="13966"/>
                  </a:lnTo>
                  <a:lnTo>
                    <a:pt x="11206" y="14023"/>
                  </a:lnTo>
                  <a:lnTo>
                    <a:pt x="11353" y="14093"/>
                  </a:lnTo>
                  <a:lnTo>
                    <a:pt x="11511" y="14178"/>
                  </a:lnTo>
                  <a:lnTo>
                    <a:pt x="11635" y="14263"/>
                  </a:lnTo>
                  <a:lnTo>
                    <a:pt x="11748" y="14376"/>
                  </a:lnTo>
                  <a:lnTo>
                    <a:pt x="11861" y="14475"/>
                  </a:lnTo>
                  <a:lnTo>
                    <a:pt x="11941" y="14616"/>
                  </a:lnTo>
                  <a:lnTo>
                    <a:pt x="12031" y="14758"/>
                  </a:lnTo>
                  <a:lnTo>
                    <a:pt x="12099" y="14885"/>
                  </a:lnTo>
                  <a:lnTo>
                    <a:pt x="12200" y="15210"/>
                  </a:lnTo>
                  <a:lnTo>
                    <a:pt x="12268" y="15507"/>
                  </a:lnTo>
                  <a:lnTo>
                    <a:pt x="12291" y="15832"/>
                  </a:lnTo>
                  <a:lnTo>
                    <a:pt x="12291" y="16157"/>
                  </a:lnTo>
                  <a:lnTo>
                    <a:pt x="12246" y="16482"/>
                  </a:lnTo>
                  <a:lnTo>
                    <a:pt x="12178" y="16807"/>
                  </a:lnTo>
                  <a:lnTo>
                    <a:pt x="12099" y="17090"/>
                  </a:lnTo>
                  <a:lnTo>
                    <a:pt x="12008" y="17330"/>
                  </a:lnTo>
                  <a:lnTo>
                    <a:pt x="11884" y="17542"/>
                  </a:lnTo>
                  <a:lnTo>
                    <a:pt x="11748" y="17712"/>
                  </a:lnTo>
                  <a:lnTo>
                    <a:pt x="11613" y="17839"/>
                  </a:lnTo>
                  <a:lnTo>
                    <a:pt x="11489" y="18037"/>
                  </a:lnTo>
                  <a:lnTo>
                    <a:pt x="11398" y="18221"/>
                  </a:lnTo>
                  <a:lnTo>
                    <a:pt x="11319" y="18447"/>
                  </a:lnTo>
                  <a:lnTo>
                    <a:pt x="11251" y="18659"/>
                  </a:lnTo>
                  <a:lnTo>
                    <a:pt x="11206" y="18900"/>
                  </a:lnTo>
                  <a:lnTo>
                    <a:pt x="11184" y="19154"/>
                  </a:lnTo>
                  <a:lnTo>
                    <a:pt x="11184" y="19423"/>
                  </a:lnTo>
                  <a:lnTo>
                    <a:pt x="11229" y="19663"/>
                  </a:lnTo>
                  <a:lnTo>
                    <a:pt x="11297" y="19903"/>
                  </a:lnTo>
                  <a:lnTo>
                    <a:pt x="11376" y="20158"/>
                  </a:lnTo>
                  <a:lnTo>
                    <a:pt x="11511" y="20398"/>
                  </a:lnTo>
                  <a:lnTo>
                    <a:pt x="11681" y="20610"/>
                  </a:lnTo>
                  <a:lnTo>
                    <a:pt x="11884" y="20808"/>
                  </a:lnTo>
                  <a:lnTo>
                    <a:pt x="12121" y="20992"/>
                  </a:lnTo>
                  <a:lnTo>
                    <a:pt x="12404" y="21161"/>
                  </a:lnTo>
                  <a:lnTo>
                    <a:pt x="12528" y="21190"/>
                  </a:lnTo>
                  <a:lnTo>
                    <a:pt x="12856" y="21274"/>
                  </a:lnTo>
                  <a:lnTo>
                    <a:pt x="13330" y="21373"/>
                  </a:lnTo>
                  <a:lnTo>
                    <a:pt x="13963" y="21486"/>
                  </a:lnTo>
                  <a:lnTo>
                    <a:pt x="14313" y="21543"/>
                  </a:lnTo>
                  <a:lnTo>
                    <a:pt x="14652" y="21571"/>
                  </a:lnTo>
                  <a:lnTo>
                    <a:pt x="15025" y="21600"/>
                  </a:lnTo>
                  <a:lnTo>
                    <a:pt x="15409" y="21600"/>
                  </a:lnTo>
                  <a:lnTo>
                    <a:pt x="15782" y="21600"/>
                  </a:lnTo>
                  <a:lnTo>
                    <a:pt x="16177" y="21571"/>
                  </a:lnTo>
                  <a:lnTo>
                    <a:pt x="16516" y="21486"/>
                  </a:lnTo>
                  <a:lnTo>
                    <a:pt x="16889" y="21402"/>
                  </a:lnTo>
                  <a:lnTo>
                    <a:pt x="16821" y="21190"/>
                  </a:lnTo>
                  <a:lnTo>
                    <a:pt x="16776" y="20935"/>
                  </a:lnTo>
                  <a:lnTo>
                    <a:pt x="16742" y="20667"/>
                  </a:lnTo>
                  <a:lnTo>
                    <a:pt x="16719" y="20370"/>
                  </a:lnTo>
                  <a:lnTo>
                    <a:pt x="16697" y="19719"/>
                  </a:lnTo>
                  <a:lnTo>
                    <a:pt x="16697" y="19013"/>
                  </a:lnTo>
                  <a:lnTo>
                    <a:pt x="16719" y="18306"/>
                  </a:lnTo>
                  <a:lnTo>
                    <a:pt x="16753" y="17599"/>
                  </a:lnTo>
                  <a:lnTo>
                    <a:pt x="16821" y="16949"/>
                  </a:lnTo>
                  <a:lnTo>
                    <a:pt x="16889" y="16383"/>
                  </a:lnTo>
                  <a:lnTo>
                    <a:pt x="16934" y="16129"/>
                  </a:lnTo>
                  <a:lnTo>
                    <a:pt x="17002" y="15945"/>
                  </a:lnTo>
                  <a:lnTo>
                    <a:pt x="17081" y="15790"/>
                  </a:lnTo>
                  <a:lnTo>
                    <a:pt x="17194" y="15648"/>
                  </a:lnTo>
                  <a:lnTo>
                    <a:pt x="17318" y="15563"/>
                  </a:lnTo>
                  <a:lnTo>
                    <a:pt x="17453" y="15507"/>
                  </a:lnTo>
                  <a:lnTo>
                    <a:pt x="17600" y="15450"/>
                  </a:lnTo>
                  <a:lnTo>
                    <a:pt x="17758" y="15450"/>
                  </a:lnTo>
                  <a:lnTo>
                    <a:pt x="17905" y="15479"/>
                  </a:lnTo>
                  <a:lnTo>
                    <a:pt x="18064" y="15535"/>
                  </a:lnTo>
                  <a:lnTo>
                    <a:pt x="18233" y="15620"/>
                  </a:lnTo>
                  <a:lnTo>
                    <a:pt x="18380" y="15733"/>
                  </a:lnTo>
                  <a:lnTo>
                    <a:pt x="18561" y="15832"/>
                  </a:lnTo>
                  <a:lnTo>
                    <a:pt x="18707" y="15973"/>
                  </a:lnTo>
                  <a:lnTo>
                    <a:pt x="18866" y="16129"/>
                  </a:lnTo>
                  <a:lnTo>
                    <a:pt x="18990" y="16327"/>
                  </a:lnTo>
                  <a:lnTo>
                    <a:pt x="19125" y="16482"/>
                  </a:lnTo>
                  <a:lnTo>
                    <a:pt x="19295" y="16624"/>
                  </a:lnTo>
                  <a:lnTo>
                    <a:pt x="19464" y="16737"/>
                  </a:lnTo>
                  <a:lnTo>
                    <a:pt x="19668" y="16807"/>
                  </a:lnTo>
                  <a:lnTo>
                    <a:pt x="19860" y="16836"/>
                  </a:lnTo>
                  <a:lnTo>
                    <a:pt x="20052" y="16864"/>
                  </a:lnTo>
                  <a:lnTo>
                    <a:pt x="20266" y="16836"/>
                  </a:lnTo>
                  <a:lnTo>
                    <a:pt x="20470" y="16793"/>
                  </a:lnTo>
                  <a:lnTo>
                    <a:pt x="20662" y="16708"/>
                  </a:lnTo>
                  <a:lnTo>
                    <a:pt x="20854" y="16567"/>
                  </a:lnTo>
                  <a:lnTo>
                    <a:pt x="21035" y="16412"/>
                  </a:lnTo>
                  <a:lnTo>
                    <a:pt x="21182" y="16214"/>
                  </a:lnTo>
                  <a:lnTo>
                    <a:pt x="21340" y="16002"/>
                  </a:lnTo>
                  <a:lnTo>
                    <a:pt x="21441" y="15733"/>
                  </a:lnTo>
                  <a:lnTo>
                    <a:pt x="21532" y="15436"/>
                  </a:lnTo>
                  <a:lnTo>
                    <a:pt x="21600" y="15083"/>
                  </a:lnTo>
                  <a:lnTo>
                    <a:pt x="21600" y="14885"/>
                  </a:lnTo>
                  <a:lnTo>
                    <a:pt x="21600" y="14729"/>
                  </a:lnTo>
                  <a:lnTo>
                    <a:pt x="21600" y="14531"/>
                  </a:lnTo>
                  <a:lnTo>
                    <a:pt x="21577" y="14376"/>
                  </a:lnTo>
                  <a:lnTo>
                    <a:pt x="21532" y="14206"/>
                  </a:lnTo>
                  <a:lnTo>
                    <a:pt x="21487" y="14051"/>
                  </a:lnTo>
                  <a:lnTo>
                    <a:pt x="21419" y="13909"/>
                  </a:lnTo>
                  <a:lnTo>
                    <a:pt x="21351" y="13768"/>
                  </a:lnTo>
                  <a:lnTo>
                    <a:pt x="21204" y="13500"/>
                  </a:lnTo>
                  <a:lnTo>
                    <a:pt x="21035" y="13287"/>
                  </a:lnTo>
                  <a:lnTo>
                    <a:pt x="20809" y="13090"/>
                  </a:lnTo>
                  <a:lnTo>
                    <a:pt x="20594" y="12962"/>
                  </a:lnTo>
                  <a:lnTo>
                    <a:pt x="20357" y="12821"/>
                  </a:lnTo>
                  <a:lnTo>
                    <a:pt x="20120" y="12764"/>
                  </a:lnTo>
                  <a:lnTo>
                    <a:pt x="19882" y="12708"/>
                  </a:lnTo>
                  <a:lnTo>
                    <a:pt x="19645" y="12736"/>
                  </a:lnTo>
                  <a:lnTo>
                    <a:pt x="19430" y="12793"/>
                  </a:lnTo>
                  <a:lnTo>
                    <a:pt x="19227" y="12906"/>
                  </a:lnTo>
                  <a:lnTo>
                    <a:pt x="19148" y="12962"/>
                  </a:lnTo>
                  <a:lnTo>
                    <a:pt x="19058" y="13047"/>
                  </a:lnTo>
                  <a:lnTo>
                    <a:pt x="18990" y="13146"/>
                  </a:lnTo>
                  <a:lnTo>
                    <a:pt x="18911" y="13259"/>
                  </a:lnTo>
                  <a:lnTo>
                    <a:pt x="18775" y="13471"/>
                  </a:lnTo>
                  <a:lnTo>
                    <a:pt x="18628" y="13641"/>
                  </a:lnTo>
                  <a:lnTo>
                    <a:pt x="18470" y="13740"/>
                  </a:lnTo>
                  <a:lnTo>
                    <a:pt x="18301" y="13825"/>
                  </a:lnTo>
                  <a:lnTo>
                    <a:pt x="18143" y="13853"/>
                  </a:lnTo>
                  <a:lnTo>
                    <a:pt x="17973" y="13881"/>
                  </a:lnTo>
                  <a:lnTo>
                    <a:pt x="17804" y="13853"/>
                  </a:lnTo>
                  <a:lnTo>
                    <a:pt x="17646" y="13796"/>
                  </a:lnTo>
                  <a:lnTo>
                    <a:pt x="17499" y="13726"/>
                  </a:lnTo>
                  <a:lnTo>
                    <a:pt x="17341" y="13641"/>
                  </a:lnTo>
                  <a:lnTo>
                    <a:pt x="17216" y="13528"/>
                  </a:lnTo>
                  <a:lnTo>
                    <a:pt x="17103" y="13386"/>
                  </a:lnTo>
                  <a:lnTo>
                    <a:pt x="17024" y="13259"/>
                  </a:lnTo>
                  <a:lnTo>
                    <a:pt x="16934" y="13118"/>
                  </a:lnTo>
                  <a:lnTo>
                    <a:pt x="16889" y="12991"/>
                  </a:lnTo>
                  <a:lnTo>
                    <a:pt x="16889" y="12849"/>
                  </a:lnTo>
                  <a:lnTo>
                    <a:pt x="16889" y="12383"/>
                  </a:lnTo>
                  <a:lnTo>
                    <a:pt x="16889" y="11662"/>
                  </a:lnTo>
                  <a:lnTo>
                    <a:pt x="16889" y="10701"/>
                  </a:lnTo>
                  <a:lnTo>
                    <a:pt x="16889" y="9640"/>
                  </a:lnTo>
                  <a:lnTo>
                    <a:pt x="16889" y="8566"/>
                  </a:lnTo>
                  <a:lnTo>
                    <a:pt x="16889" y="7478"/>
                  </a:lnTo>
                  <a:lnTo>
                    <a:pt x="16889" y="6502"/>
                  </a:lnTo>
                  <a:lnTo>
                    <a:pt x="16889" y="5739"/>
                  </a:lnTo>
                  <a:lnTo>
                    <a:pt x="16674" y="5894"/>
                  </a:lnTo>
                  <a:lnTo>
                    <a:pt x="16414" y="6036"/>
                  </a:lnTo>
                  <a:lnTo>
                    <a:pt x="16154" y="6177"/>
                  </a:lnTo>
                  <a:lnTo>
                    <a:pt x="15849" y="6248"/>
                  </a:lnTo>
                  <a:lnTo>
                    <a:pt x="15544" y="6304"/>
                  </a:lnTo>
                  <a:lnTo>
                    <a:pt x="15217" y="6332"/>
                  </a:lnTo>
                  <a:lnTo>
                    <a:pt x="14866" y="6361"/>
                  </a:lnTo>
                  <a:lnTo>
                    <a:pt x="14550" y="6361"/>
                  </a:lnTo>
                  <a:lnTo>
                    <a:pt x="14200" y="6332"/>
                  </a:lnTo>
                  <a:lnTo>
                    <a:pt x="13850" y="6276"/>
                  </a:lnTo>
                  <a:lnTo>
                    <a:pt x="13522" y="6219"/>
                  </a:lnTo>
                  <a:lnTo>
                    <a:pt x="13206" y="6149"/>
                  </a:lnTo>
                  <a:lnTo>
                    <a:pt x="12901" y="6064"/>
                  </a:lnTo>
                  <a:lnTo>
                    <a:pt x="12618" y="5951"/>
                  </a:lnTo>
                  <a:lnTo>
                    <a:pt x="12358" y="5838"/>
                  </a:lnTo>
                  <a:lnTo>
                    <a:pt x="12121" y="5739"/>
                  </a:lnTo>
                  <a:lnTo>
                    <a:pt x="11941" y="5626"/>
                  </a:lnTo>
                  <a:lnTo>
                    <a:pt x="11794" y="5513"/>
                  </a:lnTo>
                  <a:lnTo>
                    <a:pt x="11658" y="5414"/>
                  </a:lnTo>
                  <a:lnTo>
                    <a:pt x="11556" y="5301"/>
                  </a:lnTo>
                  <a:lnTo>
                    <a:pt x="11466" y="5187"/>
                  </a:lnTo>
                  <a:lnTo>
                    <a:pt x="11398" y="5089"/>
                  </a:lnTo>
                  <a:lnTo>
                    <a:pt x="11376" y="4947"/>
                  </a:lnTo>
                  <a:lnTo>
                    <a:pt x="11353" y="4834"/>
                  </a:lnTo>
                  <a:lnTo>
                    <a:pt x="11353" y="4707"/>
                  </a:lnTo>
                  <a:lnTo>
                    <a:pt x="11376" y="4565"/>
                  </a:lnTo>
                  <a:lnTo>
                    <a:pt x="11443" y="4410"/>
                  </a:lnTo>
                  <a:lnTo>
                    <a:pt x="11511" y="4240"/>
                  </a:lnTo>
                  <a:lnTo>
                    <a:pt x="11703" y="3887"/>
                  </a:lnTo>
                  <a:lnTo>
                    <a:pt x="11986" y="3505"/>
                  </a:lnTo>
                  <a:lnTo>
                    <a:pt x="12144" y="3265"/>
                  </a:lnTo>
                  <a:lnTo>
                    <a:pt x="12246" y="3025"/>
                  </a:lnTo>
                  <a:lnTo>
                    <a:pt x="12336" y="2756"/>
                  </a:lnTo>
                  <a:lnTo>
                    <a:pt x="12404" y="2445"/>
                  </a:lnTo>
                  <a:lnTo>
                    <a:pt x="12438" y="2176"/>
                  </a:lnTo>
                  <a:lnTo>
                    <a:pt x="12438" y="1880"/>
                  </a:lnTo>
                  <a:lnTo>
                    <a:pt x="12404" y="1583"/>
                  </a:lnTo>
                  <a:lnTo>
                    <a:pt x="12336" y="1314"/>
                  </a:lnTo>
                  <a:lnTo>
                    <a:pt x="12246" y="1046"/>
                  </a:lnTo>
                  <a:lnTo>
                    <a:pt x="12099" y="791"/>
                  </a:lnTo>
                  <a:lnTo>
                    <a:pt x="12008" y="692"/>
                  </a:lnTo>
                  <a:lnTo>
                    <a:pt x="11918" y="579"/>
                  </a:lnTo>
                  <a:lnTo>
                    <a:pt x="11816" y="466"/>
                  </a:lnTo>
                  <a:lnTo>
                    <a:pt x="11703" y="381"/>
                  </a:lnTo>
                  <a:lnTo>
                    <a:pt x="11579" y="310"/>
                  </a:lnTo>
                  <a:lnTo>
                    <a:pt x="11443" y="226"/>
                  </a:lnTo>
                  <a:lnTo>
                    <a:pt x="11297" y="169"/>
                  </a:lnTo>
                  <a:lnTo>
                    <a:pt x="11138" y="113"/>
                  </a:lnTo>
                  <a:lnTo>
                    <a:pt x="10969" y="56"/>
                  </a:lnTo>
                  <a:lnTo>
                    <a:pt x="10800" y="28"/>
                  </a:lnTo>
                  <a:lnTo>
                    <a:pt x="10619" y="28"/>
                  </a:lnTo>
                  <a:lnTo>
                    <a:pt x="10404" y="28"/>
                  </a:lnTo>
                  <a:lnTo>
                    <a:pt x="10257" y="28"/>
                  </a:lnTo>
                  <a:lnTo>
                    <a:pt x="10076" y="56"/>
                  </a:lnTo>
                  <a:lnTo>
                    <a:pt x="9952" y="84"/>
                  </a:lnTo>
                  <a:lnTo>
                    <a:pt x="9794" y="141"/>
                  </a:lnTo>
                  <a:lnTo>
                    <a:pt x="9692" y="226"/>
                  </a:lnTo>
                  <a:lnTo>
                    <a:pt x="9557" y="282"/>
                  </a:lnTo>
                  <a:lnTo>
                    <a:pt x="9455" y="381"/>
                  </a:lnTo>
                  <a:lnTo>
                    <a:pt x="9365" y="466"/>
                  </a:lnTo>
                  <a:lnTo>
                    <a:pt x="9274" y="579"/>
                  </a:lnTo>
                  <a:lnTo>
                    <a:pt x="9184" y="692"/>
                  </a:lnTo>
                  <a:lnTo>
                    <a:pt x="9128" y="791"/>
                  </a:lnTo>
                  <a:lnTo>
                    <a:pt x="9060" y="932"/>
                  </a:lnTo>
                  <a:lnTo>
                    <a:pt x="8969" y="1201"/>
                  </a:lnTo>
                  <a:lnTo>
                    <a:pt x="8913" y="1498"/>
                  </a:lnTo>
                  <a:lnTo>
                    <a:pt x="8890" y="1795"/>
                  </a:lnTo>
                  <a:lnTo>
                    <a:pt x="8890" y="2120"/>
                  </a:lnTo>
                  <a:lnTo>
                    <a:pt x="8913" y="2445"/>
                  </a:lnTo>
                  <a:lnTo>
                    <a:pt x="8969" y="2756"/>
                  </a:lnTo>
                  <a:lnTo>
                    <a:pt x="9060" y="3081"/>
                  </a:lnTo>
                  <a:lnTo>
                    <a:pt x="9173" y="3378"/>
                  </a:lnTo>
                  <a:lnTo>
                    <a:pt x="9297" y="3647"/>
                  </a:lnTo>
                  <a:lnTo>
                    <a:pt x="9466" y="3887"/>
                  </a:lnTo>
                  <a:lnTo>
                    <a:pt x="9579" y="4085"/>
                  </a:lnTo>
                  <a:lnTo>
                    <a:pt x="9670" y="4269"/>
                  </a:lnTo>
                  <a:lnTo>
                    <a:pt x="9726" y="4467"/>
                  </a:lnTo>
                  <a:lnTo>
                    <a:pt x="9771" y="4650"/>
                  </a:lnTo>
                  <a:lnTo>
                    <a:pt x="9771" y="4834"/>
                  </a:lnTo>
                  <a:lnTo>
                    <a:pt x="9749" y="5032"/>
                  </a:lnTo>
                  <a:lnTo>
                    <a:pt x="9715" y="5216"/>
                  </a:lnTo>
                  <a:lnTo>
                    <a:pt x="9625" y="5385"/>
                  </a:lnTo>
                  <a:lnTo>
                    <a:pt x="9534" y="5513"/>
                  </a:lnTo>
                  <a:lnTo>
                    <a:pt x="9410" y="5626"/>
                  </a:lnTo>
                  <a:lnTo>
                    <a:pt x="9229" y="5710"/>
                  </a:lnTo>
                  <a:lnTo>
                    <a:pt x="9060" y="5767"/>
                  </a:lnTo>
                  <a:lnTo>
                    <a:pt x="8845" y="5767"/>
                  </a:lnTo>
                  <a:lnTo>
                    <a:pt x="8585" y="5739"/>
                  </a:lnTo>
                  <a:lnTo>
                    <a:pt x="8325" y="5654"/>
                  </a:lnTo>
                  <a:lnTo>
                    <a:pt x="8020" y="5513"/>
                  </a:lnTo>
                  <a:lnTo>
                    <a:pt x="7840" y="5442"/>
                  </a:lnTo>
                  <a:lnTo>
                    <a:pt x="7648" y="5385"/>
                  </a:lnTo>
                  <a:lnTo>
                    <a:pt x="7433" y="5329"/>
                  </a:lnTo>
                  <a:lnTo>
                    <a:pt x="7241" y="5301"/>
                  </a:lnTo>
                  <a:lnTo>
                    <a:pt x="6755" y="5301"/>
                  </a:lnTo>
                  <a:lnTo>
                    <a:pt x="6281" y="5329"/>
                  </a:lnTo>
                  <a:lnTo>
                    <a:pt x="5784" y="5385"/>
                  </a:lnTo>
                  <a:lnTo>
                    <a:pt x="5264" y="5498"/>
                  </a:lnTo>
                  <a:lnTo>
                    <a:pt x="4744" y="5597"/>
                  </a:lnTo>
                  <a:lnTo>
                    <a:pt x="4247" y="5739"/>
                  </a:lnTo>
                  <a:lnTo>
                    <a:pt x="4202" y="5894"/>
                  </a:lnTo>
                  <a:lnTo>
                    <a:pt x="4202" y="6191"/>
                  </a:lnTo>
                  <a:lnTo>
                    <a:pt x="4202" y="6545"/>
                  </a:lnTo>
                  <a:lnTo>
                    <a:pt x="4225" y="6954"/>
                  </a:lnTo>
                  <a:lnTo>
                    <a:pt x="4315" y="7930"/>
                  </a:lnTo>
                  <a:lnTo>
                    <a:pt x="4394" y="9018"/>
                  </a:lnTo>
                  <a:lnTo>
                    <a:pt x="4439" y="9570"/>
                  </a:lnTo>
                  <a:lnTo>
                    <a:pt x="4462" y="10107"/>
                  </a:lnTo>
                  <a:lnTo>
                    <a:pt x="4484" y="10630"/>
                  </a:lnTo>
                  <a:lnTo>
                    <a:pt x="4507" y="11082"/>
                  </a:lnTo>
                  <a:lnTo>
                    <a:pt x="4484" y="11520"/>
                  </a:lnTo>
                  <a:lnTo>
                    <a:pt x="4439" y="11874"/>
                  </a:lnTo>
                  <a:lnTo>
                    <a:pt x="4394" y="12029"/>
                  </a:lnTo>
                  <a:lnTo>
                    <a:pt x="4349" y="12171"/>
                  </a:lnTo>
                  <a:lnTo>
                    <a:pt x="4315" y="12284"/>
                  </a:lnTo>
                  <a:lnTo>
                    <a:pt x="4247" y="12354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gamma/>
                    <a:tint val="45490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57150">
              <a:solidFill>
                <a:srgbClr val="FFFFFF"/>
              </a:solidFill>
              <a:miter lim="800000"/>
              <a:headEnd/>
              <a:tailEnd/>
            </a:ln>
            <a:effectLst>
              <a:outerShdw dist="135003" dir="2471156" algn="ctr" rotWithShape="0">
                <a:srgbClr val="000000">
                  <a:alpha val="50000"/>
                </a:srgbClr>
              </a:outerShdw>
            </a:effec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2166" name="Puzzle4"/>
            <p:cNvSpPr>
              <a:spLocks noEditPoints="1" noChangeArrowheads="1"/>
            </p:cNvSpPr>
            <p:nvPr/>
          </p:nvSpPr>
          <p:spPr bwMode="gray">
            <a:xfrm>
              <a:off x="2192" y="1719"/>
              <a:ext cx="1072" cy="1763"/>
            </a:xfrm>
            <a:custGeom>
              <a:avLst/>
              <a:gdLst>
                <a:gd name="T0" fmla="*/ 8307 w 21600"/>
                <a:gd name="T1" fmla="*/ 11593 h 21600"/>
                <a:gd name="T2" fmla="*/ 453 w 21600"/>
                <a:gd name="T3" fmla="*/ 16938 h 21600"/>
                <a:gd name="T4" fmla="*/ 11500 w 21600"/>
                <a:gd name="T5" fmla="*/ 21600 h 21600"/>
                <a:gd name="T6" fmla="*/ 20920 w 21600"/>
                <a:gd name="T7" fmla="*/ 16751 h 21600"/>
                <a:gd name="T8" fmla="*/ 13972 w 21600"/>
                <a:gd name="T9" fmla="*/ 10888 h 21600"/>
                <a:gd name="T10" fmla="*/ 21033 w 21600"/>
                <a:gd name="T11" fmla="*/ 4716 h 21600"/>
                <a:gd name="T12" fmla="*/ 11102 w 21600"/>
                <a:gd name="T13" fmla="*/ 11 h 21600"/>
                <a:gd name="T14" fmla="*/ 453 w 21600"/>
                <a:gd name="T15" fmla="*/ 4716 h 21600"/>
                <a:gd name="T16" fmla="*/ 2076 w 21600"/>
                <a:gd name="T17" fmla="*/ 5664 h 21600"/>
                <a:gd name="T18" fmla="*/ 20203 w 21600"/>
                <a:gd name="T19" fmla="*/ 1598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3813" y="10590"/>
                  </a:moveTo>
                  <a:lnTo>
                    <a:pt x="3927" y="10513"/>
                  </a:lnTo>
                  <a:lnTo>
                    <a:pt x="4078" y="10425"/>
                  </a:lnTo>
                  <a:lnTo>
                    <a:pt x="4210" y="10359"/>
                  </a:lnTo>
                  <a:lnTo>
                    <a:pt x="4361" y="10315"/>
                  </a:lnTo>
                  <a:lnTo>
                    <a:pt x="4682" y="10237"/>
                  </a:lnTo>
                  <a:lnTo>
                    <a:pt x="5041" y="10193"/>
                  </a:lnTo>
                  <a:lnTo>
                    <a:pt x="5456" y="10171"/>
                  </a:lnTo>
                  <a:lnTo>
                    <a:pt x="5853" y="10193"/>
                  </a:lnTo>
                  <a:lnTo>
                    <a:pt x="6249" y="10260"/>
                  </a:lnTo>
                  <a:lnTo>
                    <a:pt x="6646" y="10337"/>
                  </a:lnTo>
                  <a:lnTo>
                    <a:pt x="7004" y="10469"/>
                  </a:lnTo>
                  <a:lnTo>
                    <a:pt x="7363" y="10612"/>
                  </a:lnTo>
                  <a:lnTo>
                    <a:pt x="7665" y="10788"/>
                  </a:lnTo>
                  <a:lnTo>
                    <a:pt x="7911" y="10998"/>
                  </a:lnTo>
                  <a:lnTo>
                    <a:pt x="8024" y="11097"/>
                  </a:lnTo>
                  <a:lnTo>
                    <a:pt x="8137" y="11207"/>
                  </a:lnTo>
                  <a:lnTo>
                    <a:pt x="8194" y="11340"/>
                  </a:lnTo>
                  <a:lnTo>
                    <a:pt x="8269" y="11461"/>
                  </a:lnTo>
                  <a:lnTo>
                    <a:pt x="8307" y="11593"/>
                  </a:lnTo>
                  <a:lnTo>
                    <a:pt x="8307" y="11714"/>
                  </a:lnTo>
                  <a:lnTo>
                    <a:pt x="8307" y="11868"/>
                  </a:lnTo>
                  <a:lnTo>
                    <a:pt x="8307" y="12012"/>
                  </a:lnTo>
                  <a:lnTo>
                    <a:pt x="8194" y="12265"/>
                  </a:lnTo>
                  <a:lnTo>
                    <a:pt x="8062" y="12519"/>
                  </a:lnTo>
                  <a:lnTo>
                    <a:pt x="7873" y="12706"/>
                  </a:lnTo>
                  <a:lnTo>
                    <a:pt x="7627" y="12904"/>
                  </a:lnTo>
                  <a:lnTo>
                    <a:pt x="7363" y="13048"/>
                  </a:lnTo>
                  <a:lnTo>
                    <a:pt x="7080" y="13180"/>
                  </a:lnTo>
                  <a:lnTo>
                    <a:pt x="6759" y="13257"/>
                  </a:lnTo>
                  <a:lnTo>
                    <a:pt x="6419" y="13345"/>
                  </a:lnTo>
                  <a:lnTo>
                    <a:pt x="6098" y="13389"/>
                  </a:lnTo>
                  <a:lnTo>
                    <a:pt x="5739" y="13389"/>
                  </a:lnTo>
                  <a:lnTo>
                    <a:pt x="5418" y="13389"/>
                  </a:lnTo>
                  <a:lnTo>
                    <a:pt x="5079" y="13345"/>
                  </a:lnTo>
                  <a:lnTo>
                    <a:pt x="4758" y="13301"/>
                  </a:lnTo>
                  <a:lnTo>
                    <a:pt x="4474" y="13213"/>
                  </a:lnTo>
                  <a:lnTo>
                    <a:pt x="4172" y="13114"/>
                  </a:lnTo>
                  <a:lnTo>
                    <a:pt x="3965" y="12982"/>
                  </a:lnTo>
                  <a:lnTo>
                    <a:pt x="3738" y="12838"/>
                  </a:lnTo>
                  <a:lnTo>
                    <a:pt x="3493" y="12706"/>
                  </a:lnTo>
                  <a:lnTo>
                    <a:pt x="3228" y="12607"/>
                  </a:lnTo>
                  <a:lnTo>
                    <a:pt x="2945" y="12519"/>
                  </a:lnTo>
                  <a:lnTo>
                    <a:pt x="2700" y="12431"/>
                  </a:lnTo>
                  <a:lnTo>
                    <a:pt x="2397" y="12375"/>
                  </a:lnTo>
                  <a:lnTo>
                    <a:pt x="2152" y="12331"/>
                  </a:lnTo>
                  <a:lnTo>
                    <a:pt x="1888" y="12309"/>
                  </a:lnTo>
                  <a:lnTo>
                    <a:pt x="1642" y="12309"/>
                  </a:lnTo>
                  <a:lnTo>
                    <a:pt x="1397" y="12331"/>
                  </a:lnTo>
                  <a:lnTo>
                    <a:pt x="1170" y="12397"/>
                  </a:lnTo>
                  <a:lnTo>
                    <a:pt x="962" y="12453"/>
                  </a:lnTo>
                  <a:lnTo>
                    <a:pt x="774" y="12563"/>
                  </a:lnTo>
                  <a:lnTo>
                    <a:pt x="623" y="12684"/>
                  </a:lnTo>
                  <a:lnTo>
                    <a:pt x="528" y="12838"/>
                  </a:lnTo>
                  <a:lnTo>
                    <a:pt x="453" y="13026"/>
                  </a:lnTo>
                  <a:lnTo>
                    <a:pt x="339" y="13477"/>
                  </a:lnTo>
                  <a:lnTo>
                    <a:pt x="226" y="13984"/>
                  </a:lnTo>
                  <a:lnTo>
                    <a:pt x="151" y="14535"/>
                  </a:lnTo>
                  <a:lnTo>
                    <a:pt x="113" y="15075"/>
                  </a:lnTo>
                  <a:lnTo>
                    <a:pt x="113" y="15626"/>
                  </a:lnTo>
                  <a:lnTo>
                    <a:pt x="151" y="16133"/>
                  </a:lnTo>
                  <a:lnTo>
                    <a:pt x="188" y="16376"/>
                  </a:lnTo>
                  <a:lnTo>
                    <a:pt x="264" y="16585"/>
                  </a:lnTo>
                  <a:lnTo>
                    <a:pt x="339" y="16773"/>
                  </a:lnTo>
                  <a:lnTo>
                    <a:pt x="453" y="16938"/>
                  </a:lnTo>
                  <a:lnTo>
                    <a:pt x="1095" y="16883"/>
                  </a:lnTo>
                  <a:lnTo>
                    <a:pt x="1963" y="16795"/>
                  </a:lnTo>
                  <a:lnTo>
                    <a:pt x="2945" y="16751"/>
                  </a:lnTo>
                  <a:lnTo>
                    <a:pt x="3965" y="16706"/>
                  </a:lnTo>
                  <a:lnTo>
                    <a:pt x="5022" y="16684"/>
                  </a:lnTo>
                  <a:lnTo>
                    <a:pt x="5947" y="16684"/>
                  </a:lnTo>
                  <a:lnTo>
                    <a:pt x="6759" y="16706"/>
                  </a:lnTo>
                  <a:lnTo>
                    <a:pt x="7363" y="16751"/>
                  </a:lnTo>
                  <a:lnTo>
                    <a:pt x="7948" y="16839"/>
                  </a:lnTo>
                  <a:lnTo>
                    <a:pt x="8458" y="16916"/>
                  </a:lnTo>
                  <a:lnTo>
                    <a:pt x="8893" y="17026"/>
                  </a:lnTo>
                  <a:lnTo>
                    <a:pt x="9289" y="17158"/>
                  </a:lnTo>
                  <a:lnTo>
                    <a:pt x="9572" y="17280"/>
                  </a:lnTo>
                  <a:lnTo>
                    <a:pt x="9799" y="17412"/>
                  </a:lnTo>
                  <a:lnTo>
                    <a:pt x="9969" y="17555"/>
                  </a:lnTo>
                  <a:lnTo>
                    <a:pt x="10120" y="17687"/>
                  </a:lnTo>
                  <a:lnTo>
                    <a:pt x="10158" y="17831"/>
                  </a:lnTo>
                  <a:lnTo>
                    <a:pt x="10195" y="17974"/>
                  </a:lnTo>
                  <a:lnTo>
                    <a:pt x="10158" y="18128"/>
                  </a:lnTo>
                  <a:lnTo>
                    <a:pt x="10082" y="18271"/>
                  </a:lnTo>
                  <a:lnTo>
                    <a:pt x="9969" y="18426"/>
                  </a:lnTo>
                  <a:lnTo>
                    <a:pt x="9837" y="18569"/>
                  </a:lnTo>
                  <a:lnTo>
                    <a:pt x="9648" y="18701"/>
                  </a:lnTo>
                  <a:lnTo>
                    <a:pt x="9440" y="18822"/>
                  </a:lnTo>
                  <a:lnTo>
                    <a:pt x="9213" y="18999"/>
                  </a:lnTo>
                  <a:lnTo>
                    <a:pt x="9044" y="19186"/>
                  </a:lnTo>
                  <a:lnTo>
                    <a:pt x="8893" y="19395"/>
                  </a:lnTo>
                  <a:lnTo>
                    <a:pt x="8817" y="19627"/>
                  </a:lnTo>
                  <a:lnTo>
                    <a:pt x="8779" y="19858"/>
                  </a:lnTo>
                  <a:lnTo>
                    <a:pt x="8779" y="20112"/>
                  </a:lnTo>
                  <a:lnTo>
                    <a:pt x="8855" y="20354"/>
                  </a:lnTo>
                  <a:lnTo>
                    <a:pt x="8968" y="20586"/>
                  </a:lnTo>
                  <a:lnTo>
                    <a:pt x="9138" y="20817"/>
                  </a:lnTo>
                  <a:lnTo>
                    <a:pt x="9365" y="21026"/>
                  </a:lnTo>
                  <a:lnTo>
                    <a:pt x="9610" y="21192"/>
                  </a:lnTo>
                  <a:lnTo>
                    <a:pt x="9950" y="21368"/>
                  </a:lnTo>
                  <a:lnTo>
                    <a:pt x="10120" y="21445"/>
                  </a:lnTo>
                  <a:lnTo>
                    <a:pt x="10346" y="21511"/>
                  </a:lnTo>
                  <a:lnTo>
                    <a:pt x="10516" y="21555"/>
                  </a:lnTo>
                  <a:lnTo>
                    <a:pt x="10743" y="21600"/>
                  </a:lnTo>
                  <a:lnTo>
                    <a:pt x="10988" y="21644"/>
                  </a:lnTo>
                  <a:lnTo>
                    <a:pt x="11215" y="21666"/>
                  </a:lnTo>
                  <a:lnTo>
                    <a:pt x="11498" y="21666"/>
                  </a:lnTo>
                  <a:lnTo>
                    <a:pt x="11762" y="21666"/>
                  </a:lnTo>
                  <a:lnTo>
                    <a:pt x="12253" y="21644"/>
                  </a:lnTo>
                  <a:lnTo>
                    <a:pt x="12763" y="21577"/>
                  </a:lnTo>
                  <a:lnTo>
                    <a:pt x="13197" y="21467"/>
                  </a:lnTo>
                  <a:lnTo>
                    <a:pt x="13556" y="21346"/>
                  </a:lnTo>
                  <a:lnTo>
                    <a:pt x="13896" y="21192"/>
                  </a:lnTo>
                  <a:lnTo>
                    <a:pt x="14179" y="21026"/>
                  </a:lnTo>
                  <a:lnTo>
                    <a:pt x="14444" y="20839"/>
                  </a:lnTo>
                  <a:lnTo>
                    <a:pt x="14576" y="20641"/>
                  </a:lnTo>
                  <a:lnTo>
                    <a:pt x="14727" y="20431"/>
                  </a:lnTo>
                  <a:lnTo>
                    <a:pt x="14765" y="20200"/>
                  </a:lnTo>
                  <a:lnTo>
                    <a:pt x="14802" y="19991"/>
                  </a:lnTo>
                  <a:lnTo>
                    <a:pt x="14727" y="19759"/>
                  </a:lnTo>
                  <a:lnTo>
                    <a:pt x="14613" y="19550"/>
                  </a:lnTo>
                  <a:lnTo>
                    <a:pt x="14444" y="19307"/>
                  </a:lnTo>
                  <a:lnTo>
                    <a:pt x="14217" y="19098"/>
                  </a:lnTo>
                  <a:lnTo>
                    <a:pt x="13934" y="18911"/>
                  </a:lnTo>
                  <a:lnTo>
                    <a:pt x="13669" y="18745"/>
                  </a:lnTo>
                  <a:lnTo>
                    <a:pt x="13462" y="18547"/>
                  </a:lnTo>
                  <a:lnTo>
                    <a:pt x="13311" y="18337"/>
                  </a:lnTo>
                  <a:lnTo>
                    <a:pt x="13197" y="18150"/>
                  </a:lnTo>
                  <a:lnTo>
                    <a:pt x="13122" y="17941"/>
                  </a:lnTo>
                  <a:lnTo>
                    <a:pt x="13122" y="17720"/>
                  </a:lnTo>
                  <a:lnTo>
                    <a:pt x="13122" y="17533"/>
                  </a:lnTo>
                  <a:lnTo>
                    <a:pt x="13197" y="17346"/>
                  </a:lnTo>
                  <a:lnTo>
                    <a:pt x="13273" y="17158"/>
                  </a:lnTo>
                  <a:lnTo>
                    <a:pt x="13386" y="16982"/>
                  </a:lnTo>
                  <a:lnTo>
                    <a:pt x="13537" y="16839"/>
                  </a:lnTo>
                  <a:lnTo>
                    <a:pt x="13707" y="16706"/>
                  </a:lnTo>
                  <a:lnTo>
                    <a:pt x="13896" y="16607"/>
                  </a:lnTo>
                  <a:lnTo>
                    <a:pt x="14104" y="16519"/>
                  </a:lnTo>
                  <a:lnTo>
                    <a:pt x="14330" y="16453"/>
                  </a:lnTo>
                  <a:lnTo>
                    <a:pt x="14538" y="16431"/>
                  </a:lnTo>
                  <a:lnTo>
                    <a:pt x="14897" y="16453"/>
                  </a:lnTo>
                  <a:lnTo>
                    <a:pt x="15406" y="16497"/>
                  </a:lnTo>
                  <a:lnTo>
                    <a:pt x="16105" y="16541"/>
                  </a:lnTo>
                  <a:lnTo>
                    <a:pt x="16898" y="16607"/>
                  </a:lnTo>
                  <a:lnTo>
                    <a:pt x="17804" y="16651"/>
                  </a:lnTo>
                  <a:lnTo>
                    <a:pt x="18786" y="16684"/>
                  </a:lnTo>
                  <a:lnTo>
                    <a:pt x="19844" y="16728"/>
                  </a:lnTo>
                  <a:lnTo>
                    <a:pt x="20920" y="16751"/>
                  </a:lnTo>
                  <a:lnTo>
                    <a:pt x="21109" y="16497"/>
                  </a:lnTo>
                  <a:lnTo>
                    <a:pt x="21241" y="16222"/>
                  </a:lnTo>
                  <a:lnTo>
                    <a:pt x="21392" y="15946"/>
                  </a:lnTo>
                  <a:lnTo>
                    <a:pt x="21467" y="15648"/>
                  </a:lnTo>
                  <a:lnTo>
                    <a:pt x="21543" y="15351"/>
                  </a:lnTo>
                  <a:lnTo>
                    <a:pt x="21618" y="15042"/>
                  </a:lnTo>
                  <a:lnTo>
                    <a:pt x="21618" y="14745"/>
                  </a:lnTo>
                  <a:lnTo>
                    <a:pt x="21618" y="14447"/>
                  </a:lnTo>
                  <a:lnTo>
                    <a:pt x="21618" y="14150"/>
                  </a:lnTo>
                  <a:lnTo>
                    <a:pt x="21581" y="13852"/>
                  </a:lnTo>
                  <a:lnTo>
                    <a:pt x="21505" y="13577"/>
                  </a:lnTo>
                  <a:lnTo>
                    <a:pt x="21430" y="13301"/>
                  </a:lnTo>
                  <a:lnTo>
                    <a:pt x="21354" y="13048"/>
                  </a:lnTo>
                  <a:lnTo>
                    <a:pt x="21241" y="12816"/>
                  </a:lnTo>
                  <a:lnTo>
                    <a:pt x="21146" y="12607"/>
                  </a:lnTo>
                  <a:lnTo>
                    <a:pt x="21033" y="12431"/>
                  </a:lnTo>
                  <a:lnTo>
                    <a:pt x="20920" y="12265"/>
                  </a:lnTo>
                  <a:lnTo>
                    <a:pt x="20769" y="12144"/>
                  </a:lnTo>
                  <a:lnTo>
                    <a:pt x="20637" y="12034"/>
                  </a:lnTo>
                  <a:lnTo>
                    <a:pt x="20486" y="11946"/>
                  </a:lnTo>
                  <a:lnTo>
                    <a:pt x="20297" y="11891"/>
                  </a:lnTo>
                  <a:lnTo>
                    <a:pt x="20165" y="11846"/>
                  </a:lnTo>
                  <a:lnTo>
                    <a:pt x="19976" y="11824"/>
                  </a:lnTo>
                  <a:lnTo>
                    <a:pt x="19806" y="11802"/>
                  </a:lnTo>
                  <a:lnTo>
                    <a:pt x="19390" y="11824"/>
                  </a:lnTo>
                  <a:lnTo>
                    <a:pt x="18956" y="11891"/>
                  </a:lnTo>
                  <a:lnTo>
                    <a:pt x="18503" y="11968"/>
                  </a:lnTo>
                  <a:lnTo>
                    <a:pt x="17993" y="12078"/>
                  </a:lnTo>
                  <a:lnTo>
                    <a:pt x="17653" y="12144"/>
                  </a:lnTo>
                  <a:lnTo>
                    <a:pt x="17332" y="12199"/>
                  </a:lnTo>
                  <a:lnTo>
                    <a:pt x="17049" y="12221"/>
                  </a:lnTo>
                  <a:lnTo>
                    <a:pt x="16747" y="12243"/>
                  </a:lnTo>
                  <a:lnTo>
                    <a:pt x="16464" y="12243"/>
                  </a:lnTo>
                  <a:lnTo>
                    <a:pt x="16218" y="12243"/>
                  </a:lnTo>
                  <a:lnTo>
                    <a:pt x="15992" y="12221"/>
                  </a:lnTo>
                  <a:lnTo>
                    <a:pt x="15746" y="12199"/>
                  </a:lnTo>
                  <a:lnTo>
                    <a:pt x="15520" y="12155"/>
                  </a:lnTo>
                  <a:lnTo>
                    <a:pt x="15350" y="12122"/>
                  </a:lnTo>
                  <a:lnTo>
                    <a:pt x="15161" y="12056"/>
                  </a:lnTo>
                  <a:lnTo>
                    <a:pt x="14972" y="11990"/>
                  </a:lnTo>
                  <a:lnTo>
                    <a:pt x="14689" y="11846"/>
                  </a:lnTo>
                  <a:lnTo>
                    <a:pt x="14444" y="11670"/>
                  </a:lnTo>
                  <a:lnTo>
                    <a:pt x="14255" y="11483"/>
                  </a:lnTo>
                  <a:lnTo>
                    <a:pt x="14104" y="11295"/>
                  </a:lnTo>
                  <a:lnTo>
                    <a:pt x="14028" y="11086"/>
                  </a:lnTo>
                  <a:lnTo>
                    <a:pt x="13972" y="10888"/>
                  </a:lnTo>
                  <a:lnTo>
                    <a:pt x="13972" y="10700"/>
                  </a:lnTo>
                  <a:lnTo>
                    <a:pt x="14009" y="10513"/>
                  </a:lnTo>
                  <a:lnTo>
                    <a:pt x="14066" y="10359"/>
                  </a:lnTo>
                  <a:lnTo>
                    <a:pt x="14179" y="10215"/>
                  </a:lnTo>
                  <a:lnTo>
                    <a:pt x="14406" y="10006"/>
                  </a:lnTo>
                  <a:lnTo>
                    <a:pt x="14651" y="9830"/>
                  </a:lnTo>
                  <a:lnTo>
                    <a:pt x="14878" y="9686"/>
                  </a:lnTo>
                  <a:lnTo>
                    <a:pt x="15123" y="9554"/>
                  </a:lnTo>
                  <a:lnTo>
                    <a:pt x="15350" y="9477"/>
                  </a:lnTo>
                  <a:lnTo>
                    <a:pt x="15558" y="9411"/>
                  </a:lnTo>
                  <a:lnTo>
                    <a:pt x="15803" y="9345"/>
                  </a:lnTo>
                  <a:lnTo>
                    <a:pt x="16030" y="9323"/>
                  </a:lnTo>
                  <a:lnTo>
                    <a:pt x="16256" y="9301"/>
                  </a:lnTo>
                  <a:lnTo>
                    <a:pt x="16464" y="9323"/>
                  </a:lnTo>
                  <a:lnTo>
                    <a:pt x="16690" y="9345"/>
                  </a:lnTo>
                  <a:lnTo>
                    <a:pt x="16898" y="9367"/>
                  </a:lnTo>
                  <a:lnTo>
                    <a:pt x="17332" y="9477"/>
                  </a:lnTo>
                  <a:lnTo>
                    <a:pt x="17767" y="9598"/>
                  </a:lnTo>
                  <a:lnTo>
                    <a:pt x="18163" y="9731"/>
                  </a:lnTo>
                  <a:lnTo>
                    <a:pt x="18597" y="9874"/>
                  </a:lnTo>
                  <a:lnTo>
                    <a:pt x="18994" y="10006"/>
                  </a:lnTo>
                  <a:lnTo>
                    <a:pt x="19428" y="10083"/>
                  </a:lnTo>
                  <a:lnTo>
                    <a:pt x="19617" y="10127"/>
                  </a:lnTo>
                  <a:lnTo>
                    <a:pt x="19844" y="10149"/>
                  </a:lnTo>
                  <a:lnTo>
                    <a:pt x="20013" y="10149"/>
                  </a:lnTo>
                  <a:lnTo>
                    <a:pt x="20240" y="10127"/>
                  </a:lnTo>
                  <a:lnTo>
                    <a:pt x="20410" y="10105"/>
                  </a:lnTo>
                  <a:lnTo>
                    <a:pt x="20637" y="10061"/>
                  </a:lnTo>
                  <a:lnTo>
                    <a:pt x="20844" y="9984"/>
                  </a:lnTo>
                  <a:lnTo>
                    <a:pt x="21033" y="9896"/>
                  </a:lnTo>
                  <a:lnTo>
                    <a:pt x="21146" y="9830"/>
                  </a:lnTo>
                  <a:lnTo>
                    <a:pt x="21203" y="9753"/>
                  </a:lnTo>
                  <a:lnTo>
                    <a:pt x="21279" y="9642"/>
                  </a:lnTo>
                  <a:lnTo>
                    <a:pt x="21354" y="9521"/>
                  </a:lnTo>
                  <a:lnTo>
                    <a:pt x="21430" y="9246"/>
                  </a:lnTo>
                  <a:lnTo>
                    <a:pt x="21430" y="8904"/>
                  </a:lnTo>
                  <a:lnTo>
                    <a:pt x="21430" y="8540"/>
                  </a:lnTo>
                  <a:lnTo>
                    <a:pt x="21392" y="8144"/>
                  </a:lnTo>
                  <a:lnTo>
                    <a:pt x="21354" y="7714"/>
                  </a:lnTo>
                  <a:lnTo>
                    <a:pt x="21279" y="7295"/>
                  </a:lnTo>
                  <a:lnTo>
                    <a:pt x="21146" y="6446"/>
                  </a:lnTo>
                  <a:lnTo>
                    <a:pt x="20995" y="5686"/>
                  </a:lnTo>
                  <a:lnTo>
                    <a:pt x="20958" y="5366"/>
                  </a:lnTo>
                  <a:lnTo>
                    <a:pt x="20958" y="5091"/>
                  </a:lnTo>
                  <a:lnTo>
                    <a:pt x="20958" y="4860"/>
                  </a:lnTo>
                  <a:lnTo>
                    <a:pt x="21033" y="4716"/>
                  </a:lnTo>
                  <a:lnTo>
                    <a:pt x="20637" y="4860"/>
                  </a:lnTo>
                  <a:lnTo>
                    <a:pt x="20127" y="4992"/>
                  </a:lnTo>
                  <a:lnTo>
                    <a:pt x="19617" y="5069"/>
                  </a:lnTo>
                  <a:lnTo>
                    <a:pt x="19032" y="5157"/>
                  </a:lnTo>
                  <a:lnTo>
                    <a:pt x="18465" y="5201"/>
                  </a:lnTo>
                  <a:lnTo>
                    <a:pt x="17842" y="5245"/>
                  </a:lnTo>
                  <a:lnTo>
                    <a:pt x="17219" y="5267"/>
                  </a:lnTo>
                  <a:lnTo>
                    <a:pt x="16615" y="5267"/>
                  </a:lnTo>
                  <a:lnTo>
                    <a:pt x="15992" y="5245"/>
                  </a:lnTo>
                  <a:lnTo>
                    <a:pt x="15369" y="5201"/>
                  </a:lnTo>
                  <a:lnTo>
                    <a:pt x="14840" y="5157"/>
                  </a:lnTo>
                  <a:lnTo>
                    <a:pt x="14293" y="5091"/>
                  </a:lnTo>
                  <a:lnTo>
                    <a:pt x="13783" y="5014"/>
                  </a:lnTo>
                  <a:lnTo>
                    <a:pt x="13386" y="4926"/>
                  </a:lnTo>
                  <a:lnTo>
                    <a:pt x="13027" y="4815"/>
                  </a:lnTo>
                  <a:lnTo>
                    <a:pt x="12725" y="4716"/>
                  </a:lnTo>
                  <a:lnTo>
                    <a:pt x="12480" y="4606"/>
                  </a:lnTo>
                  <a:lnTo>
                    <a:pt x="12291" y="4496"/>
                  </a:lnTo>
                  <a:lnTo>
                    <a:pt x="12197" y="4397"/>
                  </a:lnTo>
                  <a:lnTo>
                    <a:pt x="12083" y="4286"/>
                  </a:lnTo>
                  <a:lnTo>
                    <a:pt x="12046" y="4187"/>
                  </a:lnTo>
                  <a:lnTo>
                    <a:pt x="12008" y="4077"/>
                  </a:lnTo>
                  <a:lnTo>
                    <a:pt x="12046" y="3967"/>
                  </a:lnTo>
                  <a:lnTo>
                    <a:pt x="12121" y="3868"/>
                  </a:lnTo>
                  <a:lnTo>
                    <a:pt x="12197" y="3735"/>
                  </a:lnTo>
                  <a:lnTo>
                    <a:pt x="12291" y="3614"/>
                  </a:lnTo>
                  <a:lnTo>
                    <a:pt x="12442" y="3482"/>
                  </a:lnTo>
                  <a:lnTo>
                    <a:pt x="12631" y="3361"/>
                  </a:lnTo>
                  <a:lnTo>
                    <a:pt x="13065" y="3085"/>
                  </a:lnTo>
                  <a:lnTo>
                    <a:pt x="13537" y="2766"/>
                  </a:lnTo>
                  <a:lnTo>
                    <a:pt x="13783" y="2578"/>
                  </a:lnTo>
                  <a:lnTo>
                    <a:pt x="13934" y="2380"/>
                  </a:lnTo>
                  <a:lnTo>
                    <a:pt x="14028" y="2171"/>
                  </a:lnTo>
                  <a:lnTo>
                    <a:pt x="14104" y="1961"/>
                  </a:lnTo>
                  <a:lnTo>
                    <a:pt x="14104" y="1730"/>
                  </a:lnTo>
                  <a:lnTo>
                    <a:pt x="14066" y="1498"/>
                  </a:lnTo>
                  <a:lnTo>
                    <a:pt x="13972" y="1267"/>
                  </a:lnTo>
                  <a:lnTo>
                    <a:pt x="13820" y="1057"/>
                  </a:lnTo>
                  <a:lnTo>
                    <a:pt x="13594" y="837"/>
                  </a:lnTo>
                  <a:lnTo>
                    <a:pt x="13386" y="628"/>
                  </a:lnTo>
                  <a:lnTo>
                    <a:pt x="13103" y="462"/>
                  </a:lnTo>
                  <a:lnTo>
                    <a:pt x="12763" y="308"/>
                  </a:lnTo>
                  <a:lnTo>
                    <a:pt x="12404" y="187"/>
                  </a:lnTo>
                  <a:lnTo>
                    <a:pt x="12008" y="77"/>
                  </a:lnTo>
                  <a:lnTo>
                    <a:pt x="11574" y="33"/>
                  </a:lnTo>
                  <a:lnTo>
                    <a:pt x="11102" y="11"/>
                  </a:lnTo>
                  <a:lnTo>
                    <a:pt x="10667" y="11"/>
                  </a:lnTo>
                  <a:lnTo>
                    <a:pt x="10233" y="77"/>
                  </a:lnTo>
                  <a:lnTo>
                    <a:pt x="9837" y="187"/>
                  </a:lnTo>
                  <a:lnTo>
                    <a:pt x="9440" y="286"/>
                  </a:lnTo>
                  <a:lnTo>
                    <a:pt x="9062" y="462"/>
                  </a:lnTo>
                  <a:lnTo>
                    <a:pt x="8741" y="628"/>
                  </a:lnTo>
                  <a:lnTo>
                    <a:pt x="8458" y="815"/>
                  </a:lnTo>
                  <a:lnTo>
                    <a:pt x="8232" y="1035"/>
                  </a:lnTo>
                  <a:lnTo>
                    <a:pt x="8062" y="1245"/>
                  </a:lnTo>
                  <a:lnTo>
                    <a:pt x="7911" y="1476"/>
                  </a:lnTo>
                  <a:lnTo>
                    <a:pt x="7835" y="1708"/>
                  </a:lnTo>
                  <a:lnTo>
                    <a:pt x="7797" y="1961"/>
                  </a:lnTo>
                  <a:lnTo>
                    <a:pt x="7835" y="2193"/>
                  </a:lnTo>
                  <a:lnTo>
                    <a:pt x="7948" y="2402"/>
                  </a:lnTo>
                  <a:lnTo>
                    <a:pt x="8062" y="2534"/>
                  </a:lnTo>
                  <a:lnTo>
                    <a:pt x="8175" y="2644"/>
                  </a:lnTo>
                  <a:lnTo>
                    <a:pt x="8269" y="2744"/>
                  </a:lnTo>
                  <a:lnTo>
                    <a:pt x="8420" y="2832"/>
                  </a:lnTo>
                  <a:lnTo>
                    <a:pt x="8704" y="3019"/>
                  </a:lnTo>
                  <a:lnTo>
                    <a:pt x="8968" y="3206"/>
                  </a:lnTo>
                  <a:lnTo>
                    <a:pt x="9138" y="3405"/>
                  </a:lnTo>
                  <a:lnTo>
                    <a:pt x="9327" y="3570"/>
                  </a:lnTo>
                  <a:lnTo>
                    <a:pt x="9440" y="3735"/>
                  </a:lnTo>
                  <a:lnTo>
                    <a:pt x="9516" y="3890"/>
                  </a:lnTo>
                  <a:lnTo>
                    <a:pt x="9534" y="4033"/>
                  </a:lnTo>
                  <a:lnTo>
                    <a:pt x="9534" y="4165"/>
                  </a:lnTo>
                  <a:lnTo>
                    <a:pt x="9516" y="4286"/>
                  </a:lnTo>
                  <a:lnTo>
                    <a:pt x="9440" y="4397"/>
                  </a:lnTo>
                  <a:lnTo>
                    <a:pt x="9327" y="4496"/>
                  </a:lnTo>
                  <a:lnTo>
                    <a:pt x="9176" y="4562"/>
                  </a:lnTo>
                  <a:lnTo>
                    <a:pt x="9006" y="4628"/>
                  </a:lnTo>
                  <a:lnTo>
                    <a:pt x="8779" y="4694"/>
                  </a:lnTo>
                  <a:lnTo>
                    <a:pt x="8534" y="4716"/>
                  </a:lnTo>
                  <a:lnTo>
                    <a:pt x="8232" y="4716"/>
                  </a:lnTo>
                  <a:lnTo>
                    <a:pt x="7118" y="4738"/>
                  </a:lnTo>
                  <a:lnTo>
                    <a:pt x="5947" y="4771"/>
                  </a:lnTo>
                  <a:lnTo>
                    <a:pt x="4795" y="4815"/>
                  </a:lnTo>
                  <a:lnTo>
                    <a:pt x="3681" y="4860"/>
                  </a:lnTo>
                  <a:lnTo>
                    <a:pt x="2662" y="4882"/>
                  </a:lnTo>
                  <a:lnTo>
                    <a:pt x="1755" y="4882"/>
                  </a:lnTo>
                  <a:lnTo>
                    <a:pt x="1359" y="4860"/>
                  </a:lnTo>
                  <a:lnTo>
                    <a:pt x="981" y="4837"/>
                  </a:lnTo>
                  <a:lnTo>
                    <a:pt x="698" y="4771"/>
                  </a:lnTo>
                  <a:lnTo>
                    <a:pt x="453" y="4716"/>
                  </a:lnTo>
                  <a:lnTo>
                    <a:pt x="453" y="5322"/>
                  </a:lnTo>
                  <a:lnTo>
                    <a:pt x="453" y="6083"/>
                  </a:lnTo>
                  <a:lnTo>
                    <a:pt x="453" y="6909"/>
                  </a:lnTo>
                  <a:lnTo>
                    <a:pt x="453" y="7780"/>
                  </a:lnTo>
                  <a:lnTo>
                    <a:pt x="453" y="8606"/>
                  </a:lnTo>
                  <a:lnTo>
                    <a:pt x="453" y="9345"/>
                  </a:lnTo>
                  <a:lnTo>
                    <a:pt x="453" y="9918"/>
                  </a:lnTo>
                  <a:lnTo>
                    <a:pt x="453" y="10282"/>
                  </a:lnTo>
                  <a:lnTo>
                    <a:pt x="490" y="10381"/>
                  </a:lnTo>
                  <a:lnTo>
                    <a:pt x="547" y="10491"/>
                  </a:lnTo>
                  <a:lnTo>
                    <a:pt x="660" y="10590"/>
                  </a:lnTo>
                  <a:lnTo>
                    <a:pt x="811" y="10700"/>
                  </a:lnTo>
                  <a:lnTo>
                    <a:pt x="981" y="10811"/>
                  </a:lnTo>
                  <a:lnTo>
                    <a:pt x="1208" y="10888"/>
                  </a:lnTo>
                  <a:lnTo>
                    <a:pt x="1453" y="10954"/>
                  </a:lnTo>
                  <a:lnTo>
                    <a:pt x="1718" y="11020"/>
                  </a:lnTo>
                  <a:lnTo>
                    <a:pt x="1963" y="11064"/>
                  </a:lnTo>
                  <a:lnTo>
                    <a:pt x="2265" y="11086"/>
                  </a:lnTo>
                  <a:lnTo>
                    <a:pt x="2548" y="11064"/>
                  </a:lnTo>
                  <a:lnTo>
                    <a:pt x="2794" y="11042"/>
                  </a:lnTo>
                  <a:lnTo>
                    <a:pt x="3096" y="10976"/>
                  </a:lnTo>
                  <a:lnTo>
                    <a:pt x="3341" y="10888"/>
                  </a:lnTo>
                  <a:lnTo>
                    <a:pt x="3606" y="10766"/>
                  </a:lnTo>
                  <a:lnTo>
                    <a:pt x="3813" y="1059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tint val="51373"/>
                    <a:invGamma/>
                  </a:schemeClr>
                </a:gs>
              </a:gsLst>
              <a:lin ang="18900000" scaled="1"/>
            </a:gradFill>
            <a:ln w="57150">
              <a:solidFill>
                <a:srgbClr val="FFFFFF"/>
              </a:solidFill>
              <a:miter lim="800000"/>
              <a:headEnd/>
              <a:tailEnd/>
            </a:ln>
            <a:effectLst>
              <a:outerShdw dist="135003" dir="2471156" algn="ctr" rotWithShape="0">
                <a:srgbClr val="000000">
                  <a:alpha val="50000"/>
                </a:srgbClr>
              </a:outerShdw>
            </a:effec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2167" name="Puzzle1"/>
            <p:cNvSpPr>
              <a:spLocks noEditPoints="1" noChangeArrowheads="1"/>
            </p:cNvSpPr>
            <p:nvPr/>
          </p:nvSpPr>
          <p:spPr bwMode="gray">
            <a:xfrm>
              <a:off x="1824" y="1091"/>
              <a:ext cx="1800" cy="1051"/>
            </a:xfrm>
            <a:custGeom>
              <a:avLst/>
              <a:gdLst>
                <a:gd name="T0" fmla="*/ 16740 w 21600"/>
                <a:gd name="T1" fmla="*/ 21078 h 21600"/>
                <a:gd name="T2" fmla="*/ 16976 w 21600"/>
                <a:gd name="T3" fmla="*/ 521 h 21600"/>
                <a:gd name="T4" fmla="*/ 4725 w 21600"/>
                <a:gd name="T5" fmla="*/ 856 h 21600"/>
                <a:gd name="T6" fmla="*/ 5040 w 21600"/>
                <a:gd name="T7" fmla="*/ 21004 h 21600"/>
                <a:gd name="T8" fmla="*/ 10811 w 21600"/>
                <a:gd name="T9" fmla="*/ 12885 h 21600"/>
                <a:gd name="T10" fmla="*/ 10845 w 21600"/>
                <a:gd name="T11" fmla="*/ 8714 h 21600"/>
                <a:gd name="T12" fmla="*/ 21600 w 21600"/>
                <a:gd name="T13" fmla="*/ 10000 h 21600"/>
                <a:gd name="T14" fmla="*/ 56 w 21600"/>
                <a:gd name="T15" fmla="*/ 10000 h 21600"/>
                <a:gd name="T16" fmla="*/ 6086 w 21600"/>
                <a:gd name="T17" fmla="*/ 2569 h 21600"/>
                <a:gd name="T18" fmla="*/ 16132 w 21600"/>
                <a:gd name="T19" fmla="*/ 1955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9360" y="20836"/>
                  </a:moveTo>
                  <a:lnTo>
                    <a:pt x="9528" y="20836"/>
                  </a:lnTo>
                  <a:lnTo>
                    <a:pt x="9686" y="20762"/>
                  </a:lnTo>
                  <a:lnTo>
                    <a:pt x="9810" y="20687"/>
                  </a:lnTo>
                  <a:lnTo>
                    <a:pt x="9922" y="20575"/>
                  </a:lnTo>
                  <a:lnTo>
                    <a:pt x="10012" y="20426"/>
                  </a:lnTo>
                  <a:lnTo>
                    <a:pt x="10068" y="20296"/>
                  </a:lnTo>
                  <a:lnTo>
                    <a:pt x="10113" y="20110"/>
                  </a:lnTo>
                  <a:lnTo>
                    <a:pt x="10136" y="19905"/>
                  </a:lnTo>
                  <a:lnTo>
                    <a:pt x="10136" y="19682"/>
                  </a:lnTo>
                  <a:lnTo>
                    <a:pt x="10113" y="19440"/>
                  </a:lnTo>
                  <a:lnTo>
                    <a:pt x="10068" y="19142"/>
                  </a:lnTo>
                  <a:lnTo>
                    <a:pt x="10012" y="18900"/>
                  </a:lnTo>
                  <a:lnTo>
                    <a:pt x="9900" y="18620"/>
                  </a:lnTo>
                  <a:lnTo>
                    <a:pt x="9787" y="18285"/>
                  </a:lnTo>
                  <a:lnTo>
                    <a:pt x="9641" y="17968"/>
                  </a:lnTo>
                  <a:lnTo>
                    <a:pt x="9472" y="17652"/>
                  </a:lnTo>
                  <a:lnTo>
                    <a:pt x="9382" y="17466"/>
                  </a:lnTo>
                  <a:lnTo>
                    <a:pt x="9315" y="17298"/>
                  </a:lnTo>
                  <a:lnTo>
                    <a:pt x="9258" y="17112"/>
                  </a:lnTo>
                  <a:lnTo>
                    <a:pt x="9191" y="16926"/>
                  </a:lnTo>
                  <a:lnTo>
                    <a:pt x="9123" y="16535"/>
                  </a:lnTo>
                  <a:lnTo>
                    <a:pt x="9101" y="16144"/>
                  </a:lnTo>
                  <a:lnTo>
                    <a:pt x="9101" y="15753"/>
                  </a:lnTo>
                  <a:lnTo>
                    <a:pt x="9168" y="15362"/>
                  </a:lnTo>
                  <a:lnTo>
                    <a:pt x="9236" y="14971"/>
                  </a:lnTo>
                  <a:lnTo>
                    <a:pt x="9360" y="14580"/>
                  </a:lnTo>
                  <a:lnTo>
                    <a:pt x="9495" y="14244"/>
                  </a:lnTo>
                  <a:lnTo>
                    <a:pt x="9663" y="13891"/>
                  </a:lnTo>
                  <a:lnTo>
                    <a:pt x="9855" y="13611"/>
                  </a:lnTo>
                  <a:lnTo>
                    <a:pt x="10068" y="13351"/>
                  </a:lnTo>
                  <a:lnTo>
                    <a:pt x="10293" y="13146"/>
                  </a:lnTo>
                  <a:lnTo>
                    <a:pt x="10552" y="12997"/>
                  </a:lnTo>
                  <a:lnTo>
                    <a:pt x="10811" y="12885"/>
                  </a:lnTo>
                  <a:lnTo>
                    <a:pt x="11069" y="12866"/>
                  </a:lnTo>
                  <a:lnTo>
                    <a:pt x="11351" y="12885"/>
                  </a:lnTo>
                  <a:lnTo>
                    <a:pt x="11610" y="12997"/>
                  </a:lnTo>
                  <a:lnTo>
                    <a:pt x="11846" y="13183"/>
                  </a:lnTo>
                  <a:lnTo>
                    <a:pt x="12060" y="13388"/>
                  </a:lnTo>
                  <a:lnTo>
                    <a:pt x="12251" y="13648"/>
                  </a:lnTo>
                  <a:lnTo>
                    <a:pt x="12419" y="13928"/>
                  </a:lnTo>
                  <a:lnTo>
                    <a:pt x="12555" y="14244"/>
                  </a:lnTo>
                  <a:lnTo>
                    <a:pt x="12690" y="14617"/>
                  </a:lnTo>
                  <a:lnTo>
                    <a:pt x="12768" y="15008"/>
                  </a:lnTo>
                  <a:lnTo>
                    <a:pt x="12836" y="15399"/>
                  </a:lnTo>
                  <a:lnTo>
                    <a:pt x="12858" y="15753"/>
                  </a:lnTo>
                  <a:lnTo>
                    <a:pt x="12858" y="16144"/>
                  </a:lnTo>
                  <a:lnTo>
                    <a:pt x="12813" y="16535"/>
                  </a:lnTo>
                  <a:lnTo>
                    <a:pt x="12746" y="16888"/>
                  </a:lnTo>
                  <a:lnTo>
                    <a:pt x="12667" y="17224"/>
                  </a:lnTo>
                  <a:lnTo>
                    <a:pt x="12510" y="17503"/>
                  </a:lnTo>
                  <a:lnTo>
                    <a:pt x="12228" y="18043"/>
                  </a:lnTo>
                  <a:lnTo>
                    <a:pt x="11970" y="18546"/>
                  </a:lnTo>
                  <a:lnTo>
                    <a:pt x="11868" y="18751"/>
                  </a:lnTo>
                  <a:lnTo>
                    <a:pt x="11778" y="18974"/>
                  </a:lnTo>
                  <a:lnTo>
                    <a:pt x="11711" y="19179"/>
                  </a:lnTo>
                  <a:lnTo>
                    <a:pt x="11666" y="19365"/>
                  </a:lnTo>
                  <a:lnTo>
                    <a:pt x="11632" y="19570"/>
                  </a:lnTo>
                  <a:lnTo>
                    <a:pt x="11632" y="19756"/>
                  </a:lnTo>
                  <a:lnTo>
                    <a:pt x="11632" y="19942"/>
                  </a:lnTo>
                  <a:lnTo>
                    <a:pt x="11643" y="20110"/>
                  </a:lnTo>
                  <a:lnTo>
                    <a:pt x="11711" y="20296"/>
                  </a:lnTo>
                  <a:lnTo>
                    <a:pt x="11801" y="20464"/>
                  </a:lnTo>
                  <a:lnTo>
                    <a:pt x="11891" y="20650"/>
                  </a:lnTo>
                  <a:lnTo>
                    <a:pt x="12037" y="20836"/>
                  </a:lnTo>
                  <a:lnTo>
                    <a:pt x="12206" y="21004"/>
                  </a:lnTo>
                  <a:lnTo>
                    <a:pt x="12419" y="21190"/>
                  </a:lnTo>
                  <a:lnTo>
                    <a:pt x="12667" y="21320"/>
                  </a:lnTo>
                  <a:lnTo>
                    <a:pt x="12960" y="21432"/>
                  </a:lnTo>
                  <a:lnTo>
                    <a:pt x="13286" y="21544"/>
                  </a:lnTo>
                  <a:lnTo>
                    <a:pt x="13612" y="21655"/>
                  </a:lnTo>
                  <a:lnTo>
                    <a:pt x="13983" y="21693"/>
                  </a:lnTo>
                  <a:lnTo>
                    <a:pt x="14343" y="21730"/>
                  </a:lnTo>
                  <a:lnTo>
                    <a:pt x="14715" y="21730"/>
                  </a:lnTo>
                  <a:lnTo>
                    <a:pt x="15075" y="21730"/>
                  </a:lnTo>
                  <a:lnTo>
                    <a:pt x="15446" y="21655"/>
                  </a:lnTo>
                  <a:lnTo>
                    <a:pt x="15794" y="21581"/>
                  </a:lnTo>
                  <a:lnTo>
                    <a:pt x="16132" y="21432"/>
                  </a:lnTo>
                  <a:lnTo>
                    <a:pt x="16458" y="21302"/>
                  </a:lnTo>
                  <a:lnTo>
                    <a:pt x="16740" y="21078"/>
                  </a:lnTo>
                  <a:lnTo>
                    <a:pt x="16976" y="20836"/>
                  </a:lnTo>
                  <a:lnTo>
                    <a:pt x="17043" y="20650"/>
                  </a:lnTo>
                  <a:lnTo>
                    <a:pt x="17088" y="20426"/>
                  </a:lnTo>
                  <a:lnTo>
                    <a:pt x="17133" y="20222"/>
                  </a:lnTo>
                  <a:lnTo>
                    <a:pt x="17156" y="19980"/>
                  </a:lnTo>
                  <a:lnTo>
                    <a:pt x="17167" y="19477"/>
                  </a:lnTo>
                  <a:lnTo>
                    <a:pt x="17167" y="18974"/>
                  </a:lnTo>
                  <a:lnTo>
                    <a:pt x="17156" y="18397"/>
                  </a:lnTo>
                  <a:lnTo>
                    <a:pt x="17111" y="17820"/>
                  </a:lnTo>
                  <a:lnTo>
                    <a:pt x="17066" y="17261"/>
                  </a:lnTo>
                  <a:lnTo>
                    <a:pt x="16998" y="16646"/>
                  </a:lnTo>
                  <a:lnTo>
                    <a:pt x="16852" y="15511"/>
                  </a:lnTo>
                  <a:lnTo>
                    <a:pt x="16740" y="14393"/>
                  </a:lnTo>
                  <a:lnTo>
                    <a:pt x="16717" y="13928"/>
                  </a:lnTo>
                  <a:lnTo>
                    <a:pt x="16695" y="13462"/>
                  </a:lnTo>
                  <a:lnTo>
                    <a:pt x="16717" y="13071"/>
                  </a:lnTo>
                  <a:lnTo>
                    <a:pt x="16785" y="12755"/>
                  </a:lnTo>
                  <a:lnTo>
                    <a:pt x="16852" y="12419"/>
                  </a:lnTo>
                  <a:lnTo>
                    <a:pt x="16953" y="12140"/>
                  </a:lnTo>
                  <a:lnTo>
                    <a:pt x="17088" y="11898"/>
                  </a:lnTo>
                  <a:lnTo>
                    <a:pt x="17212" y="11675"/>
                  </a:lnTo>
                  <a:lnTo>
                    <a:pt x="17370" y="11470"/>
                  </a:lnTo>
                  <a:lnTo>
                    <a:pt x="17516" y="11284"/>
                  </a:lnTo>
                  <a:lnTo>
                    <a:pt x="17696" y="11135"/>
                  </a:lnTo>
                  <a:lnTo>
                    <a:pt x="17865" y="11042"/>
                  </a:lnTo>
                  <a:lnTo>
                    <a:pt x="18033" y="10930"/>
                  </a:lnTo>
                  <a:lnTo>
                    <a:pt x="18213" y="10893"/>
                  </a:lnTo>
                  <a:lnTo>
                    <a:pt x="18382" y="10893"/>
                  </a:lnTo>
                  <a:lnTo>
                    <a:pt x="18551" y="10967"/>
                  </a:lnTo>
                  <a:lnTo>
                    <a:pt x="18708" y="11042"/>
                  </a:lnTo>
                  <a:lnTo>
                    <a:pt x="18855" y="11172"/>
                  </a:lnTo>
                  <a:lnTo>
                    <a:pt x="19012" y="11358"/>
                  </a:lnTo>
                  <a:lnTo>
                    <a:pt x="19136" y="11600"/>
                  </a:lnTo>
                  <a:lnTo>
                    <a:pt x="19271" y="11861"/>
                  </a:lnTo>
                  <a:lnTo>
                    <a:pt x="19440" y="12028"/>
                  </a:lnTo>
                  <a:lnTo>
                    <a:pt x="19608" y="12177"/>
                  </a:lnTo>
                  <a:lnTo>
                    <a:pt x="19822" y="12289"/>
                  </a:lnTo>
                  <a:lnTo>
                    <a:pt x="20025" y="12289"/>
                  </a:lnTo>
                  <a:lnTo>
                    <a:pt x="20238" y="12289"/>
                  </a:lnTo>
                  <a:lnTo>
                    <a:pt x="20452" y="12215"/>
                  </a:lnTo>
                  <a:lnTo>
                    <a:pt x="20643" y="12103"/>
                  </a:lnTo>
                  <a:lnTo>
                    <a:pt x="20846" y="11973"/>
                  </a:lnTo>
                  <a:lnTo>
                    <a:pt x="21037" y="11786"/>
                  </a:lnTo>
                  <a:lnTo>
                    <a:pt x="21206" y="11563"/>
                  </a:lnTo>
                  <a:lnTo>
                    <a:pt x="21363" y="11321"/>
                  </a:lnTo>
                  <a:lnTo>
                    <a:pt x="21465" y="11079"/>
                  </a:lnTo>
                  <a:lnTo>
                    <a:pt x="21577" y="10744"/>
                  </a:lnTo>
                  <a:lnTo>
                    <a:pt x="21622" y="10427"/>
                  </a:lnTo>
                  <a:lnTo>
                    <a:pt x="21645" y="10111"/>
                  </a:lnTo>
                  <a:lnTo>
                    <a:pt x="21622" y="9608"/>
                  </a:lnTo>
                  <a:lnTo>
                    <a:pt x="21577" y="9142"/>
                  </a:lnTo>
                  <a:lnTo>
                    <a:pt x="21465" y="8751"/>
                  </a:lnTo>
                  <a:lnTo>
                    <a:pt x="21363" y="8397"/>
                  </a:lnTo>
                  <a:lnTo>
                    <a:pt x="21206" y="8062"/>
                  </a:lnTo>
                  <a:lnTo>
                    <a:pt x="21037" y="7820"/>
                  </a:lnTo>
                  <a:lnTo>
                    <a:pt x="20846" y="7597"/>
                  </a:lnTo>
                  <a:lnTo>
                    <a:pt x="20643" y="7429"/>
                  </a:lnTo>
                  <a:lnTo>
                    <a:pt x="20452" y="7317"/>
                  </a:lnTo>
                  <a:lnTo>
                    <a:pt x="20238" y="7206"/>
                  </a:lnTo>
                  <a:lnTo>
                    <a:pt x="20025" y="7168"/>
                  </a:lnTo>
                  <a:lnTo>
                    <a:pt x="19822" y="7206"/>
                  </a:lnTo>
                  <a:lnTo>
                    <a:pt x="19608" y="7243"/>
                  </a:lnTo>
                  <a:lnTo>
                    <a:pt x="19440" y="7355"/>
                  </a:lnTo>
                  <a:lnTo>
                    <a:pt x="19271" y="7504"/>
                  </a:lnTo>
                  <a:lnTo>
                    <a:pt x="19136" y="7708"/>
                  </a:lnTo>
                  <a:lnTo>
                    <a:pt x="19012" y="7895"/>
                  </a:lnTo>
                  <a:lnTo>
                    <a:pt x="18832" y="8025"/>
                  </a:lnTo>
                  <a:lnTo>
                    <a:pt x="18663" y="8174"/>
                  </a:lnTo>
                  <a:lnTo>
                    <a:pt x="18472" y="8248"/>
                  </a:lnTo>
                  <a:lnTo>
                    <a:pt x="18270" y="8286"/>
                  </a:lnTo>
                  <a:lnTo>
                    <a:pt x="18078" y="8323"/>
                  </a:lnTo>
                  <a:lnTo>
                    <a:pt x="17887" y="8323"/>
                  </a:lnTo>
                  <a:lnTo>
                    <a:pt x="17696" y="8248"/>
                  </a:lnTo>
                  <a:lnTo>
                    <a:pt x="17493" y="8174"/>
                  </a:lnTo>
                  <a:lnTo>
                    <a:pt x="17302" y="8062"/>
                  </a:lnTo>
                  <a:lnTo>
                    <a:pt x="17133" y="7969"/>
                  </a:lnTo>
                  <a:lnTo>
                    <a:pt x="16976" y="7783"/>
                  </a:lnTo>
                  <a:lnTo>
                    <a:pt x="16852" y="7597"/>
                  </a:lnTo>
                  <a:lnTo>
                    <a:pt x="16740" y="7429"/>
                  </a:lnTo>
                  <a:lnTo>
                    <a:pt x="16672" y="7168"/>
                  </a:lnTo>
                  <a:lnTo>
                    <a:pt x="16638" y="6926"/>
                  </a:lnTo>
                  <a:lnTo>
                    <a:pt x="16616" y="6498"/>
                  </a:lnTo>
                  <a:lnTo>
                    <a:pt x="16616" y="5772"/>
                  </a:lnTo>
                  <a:lnTo>
                    <a:pt x="16650" y="4915"/>
                  </a:lnTo>
                  <a:lnTo>
                    <a:pt x="16695" y="3928"/>
                  </a:lnTo>
                  <a:lnTo>
                    <a:pt x="16762" y="2960"/>
                  </a:lnTo>
                  <a:lnTo>
                    <a:pt x="16830" y="1992"/>
                  </a:lnTo>
                  <a:lnTo>
                    <a:pt x="16908" y="1173"/>
                  </a:lnTo>
                  <a:lnTo>
                    <a:pt x="16976" y="521"/>
                  </a:lnTo>
                  <a:lnTo>
                    <a:pt x="16953" y="521"/>
                  </a:lnTo>
                  <a:lnTo>
                    <a:pt x="16931" y="521"/>
                  </a:lnTo>
                  <a:lnTo>
                    <a:pt x="16267" y="484"/>
                  </a:lnTo>
                  <a:lnTo>
                    <a:pt x="15637" y="428"/>
                  </a:lnTo>
                  <a:lnTo>
                    <a:pt x="15063" y="353"/>
                  </a:lnTo>
                  <a:lnTo>
                    <a:pt x="14523" y="279"/>
                  </a:lnTo>
                  <a:lnTo>
                    <a:pt x="14040" y="167"/>
                  </a:lnTo>
                  <a:lnTo>
                    <a:pt x="13635" y="93"/>
                  </a:lnTo>
                  <a:lnTo>
                    <a:pt x="13331" y="18"/>
                  </a:lnTo>
                  <a:lnTo>
                    <a:pt x="13117" y="18"/>
                  </a:lnTo>
                  <a:lnTo>
                    <a:pt x="12982" y="18"/>
                  </a:lnTo>
                  <a:lnTo>
                    <a:pt x="12858" y="130"/>
                  </a:lnTo>
                  <a:lnTo>
                    <a:pt x="12723" y="279"/>
                  </a:lnTo>
                  <a:lnTo>
                    <a:pt x="12622" y="446"/>
                  </a:lnTo>
                  <a:lnTo>
                    <a:pt x="12510" y="670"/>
                  </a:lnTo>
                  <a:lnTo>
                    <a:pt x="12419" y="912"/>
                  </a:lnTo>
                  <a:lnTo>
                    <a:pt x="12363" y="1210"/>
                  </a:lnTo>
                  <a:lnTo>
                    <a:pt x="12318" y="1526"/>
                  </a:lnTo>
                  <a:lnTo>
                    <a:pt x="12273" y="1843"/>
                  </a:lnTo>
                  <a:lnTo>
                    <a:pt x="12251" y="2215"/>
                  </a:lnTo>
                  <a:lnTo>
                    <a:pt x="12273" y="2532"/>
                  </a:lnTo>
                  <a:lnTo>
                    <a:pt x="12318" y="2886"/>
                  </a:lnTo>
                  <a:lnTo>
                    <a:pt x="12386" y="3240"/>
                  </a:lnTo>
                  <a:lnTo>
                    <a:pt x="12464" y="3556"/>
                  </a:lnTo>
                  <a:lnTo>
                    <a:pt x="12577" y="3891"/>
                  </a:lnTo>
                  <a:lnTo>
                    <a:pt x="12746" y="4171"/>
                  </a:lnTo>
                  <a:lnTo>
                    <a:pt x="12926" y="4487"/>
                  </a:lnTo>
                  <a:lnTo>
                    <a:pt x="13050" y="4860"/>
                  </a:lnTo>
                  <a:lnTo>
                    <a:pt x="13162" y="5251"/>
                  </a:lnTo>
                  <a:lnTo>
                    <a:pt x="13218" y="5604"/>
                  </a:lnTo>
                  <a:lnTo>
                    <a:pt x="13263" y="5995"/>
                  </a:lnTo>
                  <a:lnTo>
                    <a:pt x="13241" y="6386"/>
                  </a:lnTo>
                  <a:lnTo>
                    <a:pt x="13218" y="6740"/>
                  </a:lnTo>
                  <a:lnTo>
                    <a:pt x="13139" y="7094"/>
                  </a:lnTo>
                  <a:lnTo>
                    <a:pt x="13050" y="7429"/>
                  </a:lnTo>
                  <a:lnTo>
                    <a:pt x="12903" y="7746"/>
                  </a:lnTo>
                  <a:lnTo>
                    <a:pt x="12723" y="8025"/>
                  </a:lnTo>
                  <a:lnTo>
                    <a:pt x="12532" y="8286"/>
                  </a:lnTo>
                  <a:lnTo>
                    <a:pt x="12318" y="8491"/>
                  </a:lnTo>
                  <a:lnTo>
                    <a:pt x="12060" y="8677"/>
                  </a:lnTo>
                  <a:lnTo>
                    <a:pt x="11756" y="8788"/>
                  </a:lnTo>
                  <a:lnTo>
                    <a:pt x="11452" y="8826"/>
                  </a:lnTo>
                  <a:lnTo>
                    <a:pt x="11283" y="8826"/>
                  </a:lnTo>
                  <a:lnTo>
                    <a:pt x="11126" y="8826"/>
                  </a:lnTo>
                  <a:lnTo>
                    <a:pt x="11002" y="8788"/>
                  </a:lnTo>
                  <a:lnTo>
                    <a:pt x="10845" y="8714"/>
                  </a:lnTo>
                  <a:lnTo>
                    <a:pt x="10721" y="8640"/>
                  </a:lnTo>
                  <a:lnTo>
                    <a:pt x="10608" y="8565"/>
                  </a:lnTo>
                  <a:lnTo>
                    <a:pt x="10485" y="8453"/>
                  </a:lnTo>
                  <a:lnTo>
                    <a:pt x="10372" y="8323"/>
                  </a:lnTo>
                  <a:lnTo>
                    <a:pt x="10181" y="8062"/>
                  </a:lnTo>
                  <a:lnTo>
                    <a:pt x="10035" y="7746"/>
                  </a:lnTo>
                  <a:lnTo>
                    <a:pt x="9900" y="7392"/>
                  </a:lnTo>
                  <a:lnTo>
                    <a:pt x="9787" y="7001"/>
                  </a:lnTo>
                  <a:lnTo>
                    <a:pt x="9731" y="6610"/>
                  </a:lnTo>
                  <a:lnTo>
                    <a:pt x="9686" y="6219"/>
                  </a:lnTo>
                  <a:lnTo>
                    <a:pt x="9663" y="5772"/>
                  </a:lnTo>
                  <a:lnTo>
                    <a:pt x="9686" y="5381"/>
                  </a:lnTo>
                  <a:lnTo>
                    <a:pt x="9753" y="4990"/>
                  </a:lnTo>
                  <a:lnTo>
                    <a:pt x="9832" y="4636"/>
                  </a:lnTo>
                  <a:lnTo>
                    <a:pt x="9945" y="4320"/>
                  </a:lnTo>
                  <a:lnTo>
                    <a:pt x="10068" y="4022"/>
                  </a:lnTo>
                  <a:lnTo>
                    <a:pt x="10203" y="3817"/>
                  </a:lnTo>
                  <a:lnTo>
                    <a:pt x="10316" y="3593"/>
                  </a:lnTo>
                  <a:lnTo>
                    <a:pt x="10395" y="3351"/>
                  </a:lnTo>
                  <a:lnTo>
                    <a:pt x="10462" y="3109"/>
                  </a:lnTo>
                  <a:lnTo>
                    <a:pt x="10507" y="2848"/>
                  </a:lnTo>
                  <a:lnTo>
                    <a:pt x="10530" y="2606"/>
                  </a:lnTo>
                  <a:lnTo>
                    <a:pt x="10507" y="2346"/>
                  </a:lnTo>
                  <a:lnTo>
                    <a:pt x="10462" y="2141"/>
                  </a:lnTo>
                  <a:lnTo>
                    <a:pt x="10395" y="1880"/>
                  </a:lnTo>
                  <a:lnTo>
                    <a:pt x="10293" y="1638"/>
                  </a:lnTo>
                  <a:lnTo>
                    <a:pt x="10158" y="1415"/>
                  </a:lnTo>
                  <a:lnTo>
                    <a:pt x="9967" y="1210"/>
                  </a:lnTo>
                  <a:lnTo>
                    <a:pt x="9753" y="986"/>
                  </a:lnTo>
                  <a:lnTo>
                    <a:pt x="9495" y="819"/>
                  </a:lnTo>
                  <a:lnTo>
                    <a:pt x="9191" y="670"/>
                  </a:lnTo>
                  <a:lnTo>
                    <a:pt x="8842" y="521"/>
                  </a:lnTo>
                  <a:lnTo>
                    <a:pt x="8471" y="446"/>
                  </a:lnTo>
                  <a:lnTo>
                    <a:pt x="7998" y="428"/>
                  </a:lnTo>
                  <a:lnTo>
                    <a:pt x="7413" y="428"/>
                  </a:lnTo>
                  <a:lnTo>
                    <a:pt x="6817" y="446"/>
                  </a:lnTo>
                  <a:lnTo>
                    <a:pt x="6187" y="521"/>
                  </a:lnTo>
                  <a:lnTo>
                    <a:pt x="5602" y="633"/>
                  </a:lnTo>
                  <a:lnTo>
                    <a:pt x="5107" y="744"/>
                  </a:lnTo>
                  <a:lnTo>
                    <a:pt x="4725" y="856"/>
                  </a:lnTo>
                  <a:lnTo>
                    <a:pt x="4848" y="1564"/>
                  </a:lnTo>
                  <a:lnTo>
                    <a:pt x="5028" y="2495"/>
                  </a:lnTo>
                  <a:lnTo>
                    <a:pt x="5175" y="3556"/>
                  </a:lnTo>
                  <a:lnTo>
                    <a:pt x="5298" y="4673"/>
                  </a:lnTo>
                  <a:lnTo>
                    <a:pt x="5343" y="5213"/>
                  </a:lnTo>
                  <a:lnTo>
                    <a:pt x="5388" y="5753"/>
                  </a:lnTo>
                  <a:lnTo>
                    <a:pt x="5411" y="6275"/>
                  </a:lnTo>
                  <a:lnTo>
                    <a:pt x="5411" y="6740"/>
                  </a:lnTo>
                  <a:lnTo>
                    <a:pt x="5366" y="7168"/>
                  </a:lnTo>
                  <a:lnTo>
                    <a:pt x="5321" y="7541"/>
                  </a:lnTo>
                  <a:lnTo>
                    <a:pt x="5287" y="7708"/>
                  </a:lnTo>
                  <a:lnTo>
                    <a:pt x="5242" y="7857"/>
                  </a:lnTo>
                  <a:lnTo>
                    <a:pt x="5197" y="7969"/>
                  </a:lnTo>
                  <a:lnTo>
                    <a:pt x="5130" y="8062"/>
                  </a:lnTo>
                  <a:lnTo>
                    <a:pt x="5006" y="8248"/>
                  </a:lnTo>
                  <a:lnTo>
                    <a:pt x="4848" y="8397"/>
                  </a:lnTo>
                  <a:lnTo>
                    <a:pt x="4725" y="8528"/>
                  </a:lnTo>
                  <a:lnTo>
                    <a:pt x="4567" y="8640"/>
                  </a:lnTo>
                  <a:lnTo>
                    <a:pt x="4421" y="8714"/>
                  </a:lnTo>
                  <a:lnTo>
                    <a:pt x="4263" y="8751"/>
                  </a:lnTo>
                  <a:lnTo>
                    <a:pt x="4095" y="8788"/>
                  </a:lnTo>
                  <a:lnTo>
                    <a:pt x="3948" y="8788"/>
                  </a:lnTo>
                  <a:lnTo>
                    <a:pt x="3791" y="8751"/>
                  </a:lnTo>
                  <a:lnTo>
                    <a:pt x="3667" y="8714"/>
                  </a:lnTo>
                  <a:lnTo>
                    <a:pt x="3510" y="8677"/>
                  </a:lnTo>
                  <a:lnTo>
                    <a:pt x="3386" y="8602"/>
                  </a:lnTo>
                  <a:lnTo>
                    <a:pt x="3251" y="8491"/>
                  </a:lnTo>
                  <a:lnTo>
                    <a:pt x="3127" y="8360"/>
                  </a:lnTo>
                  <a:lnTo>
                    <a:pt x="3015" y="8248"/>
                  </a:lnTo>
                  <a:lnTo>
                    <a:pt x="2925" y="8062"/>
                  </a:lnTo>
                  <a:lnTo>
                    <a:pt x="2778" y="7857"/>
                  </a:lnTo>
                  <a:lnTo>
                    <a:pt x="2610" y="7671"/>
                  </a:lnTo>
                  <a:lnTo>
                    <a:pt x="2407" y="7541"/>
                  </a:lnTo>
                  <a:lnTo>
                    <a:pt x="2171" y="7466"/>
                  </a:lnTo>
                  <a:lnTo>
                    <a:pt x="1957" y="7429"/>
                  </a:lnTo>
                  <a:lnTo>
                    <a:pt x="1698" y="7429"/>
                  </a:lnTo>
                  <a:lnTo>
                    <a:pt x="1462" y="7466"/>
                  </a:lnTo>
                  <a:lnTo>
                    <a:pt x="1226" y="7559"/>
                  </a:lnTo>
                  <a:lnTo>
                    <a:pt x="989" y="7708"/>
                  </a:lnTo>
                  <a:lnTo>
                    <a:pt x="776" y="7932"/>
                  </a:lnTo>
                  <a:lnTo>
                    <a:pt x="551" y="8211"/>
                  </a:lnTo>
                  <a:lnTo>
                    <a:pt x="382" y="8528"/>
                  </a:lnTo>
                  <a:lnTo>
                    <a:pt x="315" y="8714"/>
                  </a:lnTo>
                  <a:lnTo>
                    <a:pt x="236" y="8919"/>
                  </a:lnTo>
                  <a:lnTo>
                    <a:pt x="191" y="9142"/>
                  </a:lnTo>
                  <a:lnTo>
                    <a:pt x="123" y="9347"/>
                  </a:lnTo>
                  <a:lnTo>
                    <a:pt x="78" y="9608"/>
                  </a:lnTo>
                  <a:lnTo>
                    <a:pt x="56" y="9887"/>
                  </a:lnTo>
                  <a:lnTo>
                    <a:pt x="33" y="10185"/>
                  </a:lnTo>
                  <a:lnTo>
                    <a:pt x="33" y="10464"/>
                  </a:lnTo>
                  <a:lnTo>
                    <a:pt x="33" y="10706"/>
                  </a:lnTo>
                  <a:lnTo>
                    <a:pt x="56" y="10967"/>
                  </a:lnTo>
                  <a:lnTo>
                    <a:pt x="78" y="11172"/>
                  </a:lnTo>
                  <a:lnTo>
                    <a:pt x="123" y="11395"/>
                  </a:lnTo>
                  <a:lnTo>
                    <a:pt x="168" y="11600"/>
                  </a:lnTo>
                  <a:lnTo>
                    <a:pt x="236" y="11786"/>
                  </a:lnTo>
                  <a:lnTo>
                    <a:pt x="292" y="11973"/>
                  </a:lnTo>
                  <a:lnTo>
                    <a:pt x="382" y="12140"/>
                  </a:lnTo>
                  <a:lnTo>
                    <a:pt x="540" y="12419"/>
                  </a:lnTo>
                  <a:lnTo>
                    <a:pt x="731" y="12680"/>
                  </a:lnTo>
                  <a:lnTo>
                    <a:pt x="944" y="12866"/>
                  </a:lnTo>
                  <a:lnTo>
                    <a:pt x="1158" y="12997"/>
                  </a:lnTo>
                  <a:lnTo>
                    <a:pt x="1395" y="13108"/>
                  </a:lnTo>
                  <a:lnTo>
                    <a:pt x="1608" y="13183"/>
                  </a:lnTo>
                  <a:lnTo>
                    <a:pt x="1856" y="13183"/>
                  </a:lnTo>
                  <a:lnTo>
                    <a:pt x="2070" y="13146"/>
                  </a:lnTo>
                  <a:lnTo>
                    <a:pt x="2261" y="13071"/>
                  </a:lnTo>
                  <a:lnTo>
                    <a:pt x="2430" y="12960"/>
                  </a:lnTo>
                  <a:lnTo>
                    <a:pt x="2587" y="12792"/>
                  </a:lnTo>
                  <a:lnTo>
                    <a:pt x="2688" y="12606"/>
                  </a:lnTo>
                  <a:lnTo>
                    <a:pt x="2801" y="12419"/>
                  </a:lnTo>
                  <a:lnTo>
                    <a:pt x="2925" y="12289"/>
                  </a:lnTo>
                  <a:lnTo>
                    <a:pt x="3082" y="12177"/>
                  </a:lnTo>
                  <a:lnTo>
                    <a:pt x="3228" y="12103"/>
                  </a:lnTo>
                  <a:lnTo>
                    <a:pt x="3408" y="12103"/>
                  </a:lnTo>
                  <a:lnTo>
                    <a:pt x="3577" y="12103"/>
                  </a:lnTo>
                  <a:lnTo>
                    <a:pt x="3723" y="12177"/>
                  </a:lnTo>
                  <a:lnTo>
                    <a:pt x="3903" y="12252"/>
                  </a:lnTo>
                  <a:lnTo>
                    <a:pt x="4072" y="12364"/>
                  </a:lnTo>
                  <a:lnTo>
                    <a:pt x="4230" y="12494"/>
                  </a:lnTo>
                  <a:lnTo>
                    <a:pt x="4353" y="12643"/>
                  </a:lnTo>
                  <a:lnTo>
                    <a:pt x="4488" y="12829"/>
                  </a:lnTo>
                  <a:lnTo>
                    <a:pt x="4567" y="13034"/>
                  </a:lnTo>
                  <a:lnTo>
                    <a:pt x="4657" y="13257"/>
                  </a:lnTo>
                  <a:lnTo>
                    <a:pt x="4702" y="13462"/>
                  </a:lnTo>
                  <a:lnTo>
                    <a:pt x="4725" y="13686"/>
                  </a:lnTo>
                  <a:lnTo>
                    <a:pt x="4702" y="14282"/>
                  </a:lnTo>
                  <a:lnTo>
                    <a:pt x="4657" y="15045"/>
                  </a:lnTo>
                  <a:lnTo>
                    <a:pt x="4612" y="15976"/>
                  </a:lnTo>
                  <a:lnTo>
                    <a:pt x="4590" y="16926"/>
                  </a:lnTo>
                  <a:lnTo>
                    <a:pt x="4567" y="17968"/>
                  </a:lnTo>
                  <a:lnTo>
                    <a:pt x="4567" y="19011"/>
                  </a:lnTo>
                  <a:lnTo>
                    <a:pt x="4590" y="19514"/>
                  </a:lnTo>
                  <a:lnTo>
                    <a:pt x="4612" y="19980"/>
                  </a:lnTo>
                  <a:lnTo>
                    <a:pt x="4657" y="20426"/>
                  </a:lnTo>
                  <a:lnTo>
                    <a:pt x="4725" y="20836"/>
                  </a:lnTo>
                  <a:lnTo>
                    <a:pt x="4848" y="20929"/>
                  </a:lnTo>
                  <a:lnTo>
                    <a:pt x="5040" y="21004"/>
                  </a:lnTo>
                  <a:lnTo>
                    <a:pt x="5265" y="21078"/>
                  </a:lnTo>
                  <a:lnTo>
                    <a:pt x="5478" y="21115"/>
                  </a:lnTo>
                  <a:lnTo>
                    <a:pt x="6041" y="21115"/>
                  </a:lnTo>
                  <a:lnTo>
                    <a:pt x="6637" y="21078"/>
                  </a:lnTo>
                  <a:lnTo>
                    <a:pt x="7312" y="21004"/>
                  </a:lnTo>
                  <a:lnTo>
                    <a:pt x="7998" y="20929"/>
                  </a:lnTo>
                  <a:lnTo>
                    <a:pt x="8696" y="20855"/>
                  </a:lnTo>
                  <a:lnTo>
                    <a:pt x="9360" y="20836"/>
                  </a:lnTo>
                  <a:close/>
                </a:path>
              </a:pathLst>
            </a:cu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57150">
              <a:solidFill>
                <a:srgbClr val="FFFFFF"/>
              </a:solidFill>
              <a:miter lim="800000"/>
              <a:headEnd/>
              <a:tailEnd/>
            </a:ln>
            <a:effectLst>
              <a:outerShdw dist="135003" dir="2471156" algn="ctr" rotWithShape="0">
                <a:srgbClr val="000000">
                  <a:alpha val="50000"/>
                </a:srgbClr>
              </a:outerShdw>
            </a:effectLst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92168" name="Text Box 8"/>
          <p:cNvSpPr txBox="1">
            <a:spLocks noChangeArrowheads="1"/>
          </p:cNvSpPr>
          <p:nvPr/>
        </p:nvSpPr>
        <p:spPr bwMode="auto">
          <a:xfrm>
            <a:off x="6477000" y="3962400"/>
            <a:ext cx="1746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altLang="ko-KR" b="1">
                <a:solidFill>
                  <a:srgbClr val="5F5F5F"/>
                </a:solidFill>
                <a:ea typeface="굴림" charset="-127"/>
              </a:rPr>
              <a:t>Add Your Text</a:t>
            </a:r>
          </a:p>
        </p:txBody>
      </p:sp>
      <p:sp>
        <p:nvSpPr>
          <p:cNvPr id="92169" name="Text Box 9"/>
          <p:cNvSpPr txBox="1">
            <a:spLocks noChangeArrowheads="1"/>
          </p:cNvSpPr>
          <p:nvPr/>
        </p:nvSpPr>
        <p:spPr bwMode="auto">
          <a:xfrm>
            <a:off x="838200" y="3352800"/>
            <a:ext cx="1905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/>
            <a:r>
              <a:rPr lang="en-US" altLang="ko-KR" b="1">
                <a:solidFill>
                  <a:srgbClr val="5F5F5F"/>
                </a:solidFill>
                <a:ea typeface="굴림" charset="-127"/>
              </a:rPr>
              <a:t>Add Your Text</a:t>
            </a:r>
          </a:p>
        </p:txBody>
      </p:sp>
      <p:sp>
        <p:nvSpPr>
          <p:cNvPr id="92170" name="Text Box 10"/>
          <p:cNvSpPr txBox="1">
            <a:spLocks noChangeArrowheads="1"/>
          </p:cNvSpPr>
          <p:nvPr/>
        </p:nvSpPr>
        <p:spPr bwMode="auto">
          <a:xfrm>
            <a:off x="2438400" y="1447800"/>
            <a:ext cx="2438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/>
            <a:r>
              <a:rPr lang="en-US" altLang="ko-KR" b="1">
                <a:solidFill>
                  <a:srgbClr val="5F5F5F"/>
                </a:solidFill>
                <a:ea typeface="굴림" charset="-127"/>
              </a:rPr>
              <a:t>Add Your Text</a:t>
            </a:r>
          </a:p>
        </p:txBody>
      </p:sp>
      <p:sp>
        <p:nvSpPr>
          <p:cNvPr id="92171" name="Text Box 11"/>
          <p:cNvSpPr txBox="1">
            <a:spLocks noChangeArrowheads="1"/>
          </p:cNvSpPr>
          <p:nvPr/>
        </p:nvSpPr>
        <p:spPr bwMode="auto">
          <a:xfrm>
            <a:off x="4267200" y="5638800"/>
            <a:ext cx="28114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altLang="ko-KR" b="1">
                <a:solidFill>
                  <a:srgbClr val="5F5F5F"/>
                </a:solidFill>
                <a:ea typeface="굴림" charset="-127"/>
              </a:rPr>
              <a:t>Add Your Text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바닥글 개체 틀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ko-KR"/>
              <a:t>www.themegallery.com</a:t>
            </a:r>
          </a:p>
        </p:txBody>
      </p:sp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굴림" charset="-127"/>
              </a:rPr>
              <a:t>Block Diagram</a:t>
            </a:r>
          </a:p>
        </p:txBody>
      </p:sp>
      <p:sp>
        <p:nvSpPr>
          <p:cNvPr id="83971" name="AutoShape 3"/>
          <p:cNvSpPr>
            <a:spLocks noChangeArrowheads="1"/>
          </p:cNvSpPr>
          <p:nvPr/>
        </p:nvSpPr>
        <p:spPr bwMode="auto">
          <a:xfrm>
            <a:off x="6380163" y="3205163"/>
            <a:ext cx="1620837" cy="2738437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83972" name="AutoShape 4"/>
          <p:cNvSpPr>
            <a:spLocks noChangeArrowheads="1"/>
          </p:cNvSpPr>
          <p:nvPr/>
        </p:nvSpPr>
        <p:spPr bwMode="auto">
          <a:xfrm>
            <a:off x="4684713" y="3205163"/>
            <a:ext cx="1611312" cy="2738437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83973" name="AutoShape 5"/>
          <p:cNvSpPr>
            <a:spLocks noChangeArrowheads="1"/>
          </p:cNvSpPr>
          <p:nvPr/>
        </p:nvSpPr>
        <p:spPr bwMode="auto">
          <a:xfrm>
            <a:off x="3001963" y="3205163"/>
            <a:ext cx="1563687" cy="2738437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83974" name="AutoShape 6"/>
          <p:cNvSpPr>
            <a:spLocks noChangeArrowheads="1"/>
          </p:cNvSpPr>
          <p:nvPr/>
        </p:nvSpPr>
        <p:spPr bwMode="auto">
          <a:xfrm>
            <a:off x="1295400" y="3205163"/>
            <a:ext cx="1620838" cy="2738437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grpSp>
        <p:nvGrpSpPr>
          <p:cNvPr id="83975" name="Group 7"/>
          <p:cNvGrpSpPr>
            <a:grpSpLocks/>
          </p:cNvGrpSpPr>
          <p:nvPr/>
        </p:nvGrpSpPr>
        <p:grpSpPr bwMode="auto">
          <a:xfrm>
            <a:off x="1516063" y="1828800"/>
            <a:ext cx="5895975" cy="936625"/>
            <a:chOff x="624" y="1152"/>
            <a:chExt cx="4080" cy="720"/>
          </a:xfrm>
        </p:grpSpPr>
        <p:sp>
          <p:nvSpPr>
            <p:cNvPr id="83976" name="Rectangle 8"/>
            <p:cNvSpPr>
              <a:spLocks noChangeArrowheads="1"/>
            </p:cNvSpPr>
            <p:nvPr/>
          </p:nvSpPr>
          <p:spPr bwMode="gray">
            <a:xfrm rot="3419336">
              <a:off x="624" y="1200"/>
              <a:ext cx="672" cy="672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ko-KR" altLang="en-US"/>
            </a:p>
          </p:txBody>
        </p:sp>
        <p:grpSp>
          <p:nvGrpSpPr>
            <p:cNvPr id="83977" name="Group 9"/>
            <p:cNvGrpSpPr>
              <a:grpSpLocks/>
            </p:cNvGrpSpPr>
            <p:nvPr/>
          </p:nvGrpSpPr>
          <p:grpSpPr bwMode="auto">
            <a:xfrm>
              <a:off x="1296" y="1296"/>
              <a:ext cx="624" cy="96"/>
              <a:chOff x="2003" y="3439"/>
              <a:chExt cx="468" cy="244"/>
            </a:xfrm>
          </p:grpSpPr>
          <p:sp>
            <p:nvSpPr>
              <p:cNvPr id="83978" name="Oval 10"/>
              <p:cNvSpPr>
                <a:spLocks noChangeArrowheads="1"/>
              </p:cNvSpPr>
              <p:nvPr/>
            </p:nvSpPr>
            <p:spPr bwMode="gray">
              <a:xfrm>
                <a:off x="2003" y="3439"/>
                <a:ext cx="79" cy="242"/>
              </a:xfrm>
              <a:prstGeom prst="ellipse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83979" name="Rectangle 11"/>
              <p:cNvSpPr>
                <a:spLocks noChangeArrowheads="1"/>
              </p:cNvSpPr>
              <p:nvPr/>
            </p:nvSpPr>
            <p:spPr bwMode="gray">
              <a:xfrm>
                <a:off x="2048" y="3441"/>
                <a:ext cx="388" cy="242"/>
              </a:xfrm>
              <a:prstGeom prst="rect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83980" name="Oval 12"/>
              <p:cNvSpPr>
                <a:spLocks noChangeArrowheads="1"/>
              </p:cNvSpPr>
              <p:nvPr/>
            </p:nvSpPr>
            <p:spPr bwMode="gray">
              <a:xfrm>
                <a:off x="2400" y="3443"/>
                <a:ext cx="71" cy="234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83981" name="Oval 13"/>
              <p:cNvSpPr>
                <a:spLocks noChangeArrowheads="1"/>
              </p:cNvSpPr>
              <p:nvPr/>
            </p:nvSpPr>
            <p:spPr bwMode="gray">
              <a:xfrm>
                <a:off x="2438" y="3519"/>
                <a:ext cx="20" cy="69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  <p:sp>
          <p:nvSpPr>
            <p:cNvPr id="83982" name="Rectangle 14"/>
            <p:cNvSpPr>
              <a:spLocks noChangeArrowheads="1"/>
            </p:cNvSpPr>
            <p:nvPr/>
          </p:nvSpPr>
          <p:spPr bwMode="gray">
            <a:xfrm rot="3419336">
              <a:off x="1776" y="1152"/>
              <a:ext cx="672" cy="672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ko-KR" altLang="en-US"/>
            </a:p>
          </p:txBody>
        </p:sp>
        <p:grpSp>
          <p:nvGrpSpPr>
            <p:cNvPr id="83983" name="Group 15"/>
            <p:cNvGrpSpPr>
              <a:grpSpLocks/>
            </p:cNvGrpSpPr>
            <p:nvPr/>
          </p:nvGrpSpPr>
          <p:grpSpPr bwMode="auto">
            <a:xfrm>
              <a:off x="2448" y="1296"/>
              <a:ext cx="624" cy="96"/>
              <a:chOff x="2003" y="3439"/>
              <a:chExt cx="468" cy="244"/>
            </a:xfrm>
          </p:grpSpPr>
          <p:sp>
            <p:nvSpPr>
              <p:cNvPr id="83984" name="Oval 16"/>
              <p:cNvSpPr>
                <a:spLocks noChangeArrowheads="1"/>
              </p:cNvSpPr>
              <p:nvPr/>
            </p:nvSpPr>
            <p:spPr bwMode="gray">
              <a:xfrm>
                <a:off x="2003" y="3439"/>
                <a:ext cx="79" cy="242"/>
              </a:xfrm>
              <a:prstGeom prst="ellipse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83985" name="Rectangle 17"/>
              <p:cNvSpPr>
                <a:spLocks noChangeArrowheads="1"/>
              </p:cNvSpPr>
              <p:nvPr/>
            </p:nvSpPr>
            <p:spPr bwMode="gray">
              <a:xfrm>
                <a:off x="2048" y="3441"/>
                <a:ext cx="388" cy="242"/>
              </a:xfrm>
              <a:prstGeom prst="rect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83986" name="Oval 18"/>
              <p:cNvSpPr>
                <a:spLocks noChangeArrowheads="1"/>
              </p:cNvSpPr>
              <p:nvPr/>
            </p:nvSpPr>
            <p:spPr bwMode="gray">
              <a:xfrm>
                <a:off x="2400" y="3443"/>
                <a:ext cx="71" cy="234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83987" name="Oval 19"/>
              <p:cNvSpPr>
                <a:spLocks noChangeArrowheads="1"/>
              </p:cNvSpPr>
              <p:nvPr/>
            </p:nvSpPr>
            <p:spPr bwMode="gray">
              <a:xfrm>
                <a:off x="2438" y="3519"/>
                <a:ext cx="20" cy="69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  <p:sp>
          <p:nvSpPr>
            <p:cNvPr id="83988" name="Rectangle 20"/>
            <p:cNvSpPr>
              <a:spLocks noChangeArrowheads="1"/>
            </p:cNvSpPr>
            <p:nvPr/>
          </p:nvSpPr>
          <p:spPr bwMode="gray">
            <a:xfrm rot="3419336">
              <a:off x="2880" y="1152"/>
              <a:ext cx="672" cy="672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ko-KR" altLang="en-US"/>
            </a:p>
          </p:txBody>
        </p:sp>
        <p:grpSp>
          <p:nvGrpSpPr>
            <p:cNvPr id="83989" name="Group 21"/>
            <p:cNvGrpSpPr>
              <a:grpSpLocks/>
            </p:cNvGrpSpPr>
            <p:nvPr/>
          </p:nvGrpSpPr>
          <p:grpSpPr bwMode="auto">
            <a:xfrm>
              <a:off x="3600" y="1296"/>
              <a:ext cx="816" cy="96"/>
              <a:chOff x="2003" y="3439"/>
              <a:chExt cx="468" cy="244"/>
            </a:xfrm>
          </p:grpSpPr>
          <p:sp>
            <p:nvSpPr>
              <p:cNvPr id="83990" name="Oval 22"/>
              <p:cNvSpPr>
                <a:spLocks noChangeArrowheads="1"/>
              </p:cNvSpPr>
              <p:nvPr/>
            </p:nvSpPr>
            <p:spPr bwMode="gray">
              <a:xfrm>
                <a:off x="2003" y="3439"/>
                <a:ext cx="79" cy="242"/>
              </a:xfrm>
              <a:prstGeom prst="ellipse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83991" name="Rectangle 23"/>
              <p:cNvSpPr>
                <a:spLocks noChangeArrowheads="1"/>
              </p:cNvSpPr>
              <p:nvPr/>
            </p:nvSpPr>
            <p:spPr bwMode="gray">
              <a:xfrm>
                <a:off x="2048" y="3441"/>
                <a:ext cx="388" cy="242"/>
              </a:xfrm>
              <a:prstGeom prst="rect">
                <a:avLst/>
              </a:pr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83992" name="Oval 24"/>
              <p:cNvSpPr>
                <a:spLocks noChangeArrowheads="1"/>
              </p:cNvSpPr>
              <p:nvPr/>
            </p:nvSpPr>
            <p:spPr bwMode="gray">
              <a:xfrm>
                <a:off x="2400" y="3443"/>
                <a:ext cx="71" cy="234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83993" name="Oval 25"/>
              <p:cNvSpPr>
                <a:spLocks noChangeArrowheads="1"/>
              </p:cNvSpPr>
              <p:nvPr/>
            </p:nvSpPr>
            <p:spPr bwMode="gray">
              <a:xfrm>
                <a:off x="2438" y="3519"/>
                <a:ext cx="20" cy="69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  <p:sp>
          <p:nvSpPr>
            <p:cNvPr id="83994" name="Rectangle 26"/>
            <p:cNvSpPr>
              <a:spLocks noChangeArrowheads="1"/>
            </p:cNvSpPr>
            <p:nvPr/>
          </p:nvSpPr>
          <p:spPr bwMode="gray">
            <a:xfrm rot="3419336">
              <a:off x="4032" y="1152"/>
              <a:ext cx="672" cy="672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ko-KR" altLang="en-US"/>
            </a:p>
          </p:txBody>
        </p:sp>
      </p:grpSp>
      <p:sp>
        <p:nvSpPr>
          <p:cNvPr id="83995" name="Rectangle 27"/>
          <p:cNvSpPr>
            <a:spLocks noChangeArrowheads="1"/>
          </p:cNvSpPr>
          <p:nvPr/>
        </p:nvSpPr>
        <p:spPr bwMode="gray">
          <a:xfrm>
            <a:off x="1670050" y="2130425"/>
            <a:ext cx="768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b="1">
                <a:solidFill>
                  <a:schemeClr val="bg1"/>
                </a:solidFill>
                <a:ea typeface="굴림" charset="-127"/>
              </a:rPr>
              <a:t>TEXT</a:t>
            </a:r>
          </a:p>
        </p:txBody>
      </p:sp>
      <p:sp>
        <p:nvSpPr>
          <p:cNvPr id="83996" name="Rectangle 28"/>
          <p:cNvSpPr>
            <a:spLocks noChangeArrowheads="1"/>
          </p:cNvSpPr>
          <p:nvPr/>
        </p:nvSpPr>
        <p:spPr bwMode="gray">
          <a:xfrm>
            <a:off x="3365500" y="2130425"/>
            <a:ext cx="768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b="1">
                <a:solidFill>
                  <a:schemeClr val="bg1"/>
                </a:solidFill>
                <a:ea typeface="굴림" charset="-127"/>
              </a:rPr>
              <a:t>TEXT</a:t>
            </a:r>
          </a:p>
        </p:txBody>
      </p:sp>
      <p:sp>
        <p:nvSpPr>
          <p:cNvPr id="83997" name="Rectangle 29"/>
          <p:cNvSpPr>
            <a:spLocks noChangeArrowheads="1"/>
          </p:cNvSpPr>
          <p:nvPr/>
        </p:nvSpPr>
        <p:spPr bwMode="gray">
          <a:xfrm>
            <a:off x="4911725" y="2130425"/>
            <a:ext cx="768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b="1">
                <a:solidFill>
                  <a:schemeClr val="bg1"/>
                </a:solidFill>
                <a:ea typeface="굴림" charset="-127"/>
              </a:rPr>
              <a:t>TEXT</a:t>
            </a:r>
          </a:p>
        </p:txBody>
      </p:sp>
      <p:sp>
        <p:nvSpPr>
          <p:cNvPr id="83998" name="Rectangle 30"/>
          <p:cNvSpPr>
            <a:spLocks noChangeArrowheads="1"/>
          </p:cNvSpPr>
          <p:nvPr/>
        </p:nvSpPr>
        <p:spPr bwMode="gray">
          <a:xfrm>
            <a:off x="6607175" y="2130425"/>
            <a:ext cx="768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b="1">
                <a:solidFill>
                  <a:schemeClr val="bg1"/>
                </a:solidFill>
                <a:ea typeface="굴림" charset="-127"/>
              </a:rPr>
              <a:t>TEXT</a:t>
            </a:r>
          </a:p>
        </p:txBody>
      </p:sp>
      <p:sp>
        <p:nvSpPr>
          <p:cNvPr id="83999" name="Rectangle 31"/>
          <p:cNvSpPr>
            <a:spLocks noChangeArrowheads="1"/>
          </p:cNvSpPr>
          <p:nvPr/>
        </p:nvSpPr>
        <p:spPr bwMode="auto">
          <a:xfrm>
            <a:off x="1676400" y="3422650"/>
            <a:ext cx="768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b="1">
                <a:ea typeface="굴림" charset="-127"/>
              </a:rPr>
              <a:t>TEXT</a:t>
            </a:r>
          </a:p>
        </p:txBody>
      </p:sp>
      <p:sp>
        <p:nvSpPr>
          <p:cNvPr id="84000" name="Rectangle 32"/>
          <p:cNvSpPr>
            <a:spLocks noChangeArrowheads="1"/>
          </p:cNvSpPr>
          <p:nvPr/>
        </p:nvSpPr>
        <p:spPr bwMode="auto">
          <a:xfrm>
            <a:off x="3370263" y="3422650"/>
            <a:ext cx="768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b="1">
                <a:ea typeface="굴림" charset="-127"/>
              </a:rPr>
              <a:t>TEXT</a:t>
            </a:r>
          </a:p>
        </p:txBody>
      </p:sp>
      <p:sp>
        <p:nvSpPr>
          <p:cNvPr id="84001" name="Rectangle 33"/>
          <p:cNvSpPr>
            <a:spLocks noChangeArrowheads="1"/>
          </p:cNvSpPr>
          <p:nvPr/>
        </p:nvSpPr>
        <p:spPr bwMode="auto">
          <a:xfrm>
            <a:off x="5065713" y="3422650"/>
            <a:ext cx="768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b="1">
                <a:ea typeface="굴림" charset="-127"/>
              </a:rPr>
              <a:t>TEXT</a:t>
            </a:r>
          </a:p>
        </p:txBody>
      </p:sp>
      <p:sp>
        <p:nvSpPr>
          <p:cNvPr id="84002" name="Rectangle 34"/>
          <p:cNvSpPr>
            <a:spLocks noChangeArrowheads="1"/>
          </p:cNvSpPr>
          <p:nvPr/>
        </p:nvSpPr>
        <p:spPr bwMode="auto">
          <a:xfrm>
            <a:off x="6761163" y="3422650"/>
            <a:ext cx="768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b="1">
                <a:ea typeface="굴림" charset="-127"/>
              </a:rPr>
              <a:t>TEXT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바닥글 개체 틀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ko-KR"/>
              <a:t>www.themegallery.com</a:t>
            </a:r>
          </a:p>
        </p:txBody>
      </p:sp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굴림" charset="-127"/>
              </a:rPr>
              <a:t>Table</a:t>
            </a:r>
          </a:p>
        </p:txBody>
      </p:sp>
      <p:graphicFrame>
        <p:nvGraphicFramePr>
          <p:cNvPr id="85060" name="Group 68"/>
          <p:cNvGraphicFramePr>
            <a:graphicFrameLocks noGrp="1"/>
          </p:cNvGraphicFramePr>
          <p:nvPr>
            <p:ph idx="1"/>
          </p:nvPr>
        </p:nvGraphicFramePr>
        <p:xfrm>
          <a:off x="838200" y="2139950"/>
          <a:ext cx="7467600" cy="3078163"/>
        </p:xfrm>
        <a:graphic>
          <a:graphicData uri="http://schemas.openxmlformats.org/drawingml/2006/table">
            <a:tbl>
              <a:tblPr/>
              <a:tblGrid>
                <a:gridCol w="1684338"/>
                <a:gridCol w="1174750"/>
                <a:gridCol w="1152525"/>
                <a:gridCol w="1149350"/>
                <a:gridCol w="1157287"/>
                <a:gridCol w="1149350"/>
              </a:tblGrid>
              <a:tr h="439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ko-KR" altLang="ko-K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</a:rPr>
                        <a:t>Title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</a:rPr>
                        <a:t>Title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</a:rPr>
                        <a:t>Title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</a:rPr>
                        <a:t>Title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</a:rPr>
                        <a:t>Title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39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</a:rPr>
                        <a:t>Title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굴림" charset="-127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굴림" charset="-127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8200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굴림" charset="-127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굴림" charset="-127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8200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굴림" charset="-127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80000"/>
                      </a:schemeClr>
                    </a:solidFill>
                  </a:tcPr>
                </a:tc>
              </a:tr>
              <a:tr h="439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</a:rPr>
                        <a:t>Title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굴림" charset="-127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4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굴림" charset="-127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굴림" charset="-127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4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굴림" charset="-127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굴림" charset="-127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48000"/>
                      </a:schemeClr>
                    </a:solidFill>
                  </a:tcPr>
                </a:tc>
              </a:tr>
              <a:tr h="439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</a:rPr>
                        <a:t>Title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굴림" charset="-127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굴림" charset="-127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8200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굴림" charset="-127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굴림" charset="-127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8200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굴림" charset="-127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80000"/>
                      </a:schemeClr>
                    </a:solidFill>
                  </a:tcPr>
                </a:tc>
              </a:tr>
              <a:tr h="439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</a:rPr>
                        <a:t>Title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굴림" charset="-127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4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굴림" charset="-127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굴림" charset="-127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4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굴림" charset="-127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굴림" charset="-127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48000"/>
                      </a:schemeClr>
                    </a:solidFill>
                  </a:tcPr>
                </a:tc>
              </a:tr>
              <a:tr h="439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</a:rPr>
                        <a:t>Title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굴림" charset="-127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굴림" charset="-127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8200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굴림" charset="-127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굴림" charset="-127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8200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굴림" charset="-127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80000"/>
                      </a:schemeClr>
                    </a:solidFill>
                  </a:tcPr>
                </a:tc>
              </a:tr>
              <a:tr h="439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</a:rPr>
                        <a:t>Title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굴림" charset="-127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굴림" charset="-127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굴림" charset="-127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굴림" charset="-127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굴림" charset="-127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바닥글 개체 틀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ko-KR"/>
              <a:t>www.themegallery.com</a:t>
            </a:r>
          </a:p>
        </p:txBody>
      </p:sp>
      <p:grpSp>
        <p:nvGrpSpPr>
          <p:cNvPr id="100354" name="Group 2"/>
          <p:cNvGrpSpPr>
            <a:grpSpLocks/>
          </p:cNvGrpSpPr>
          <p:nvPr/>
        </p:nvGrpSpPr>
        <p:grpSpPr bwMode="auto">
          <a:xfrm>
            <a:off x="1600200" y="1927225"/>
            <a:ext cx="6329363" cy="3711575"/>
            <a:chOff x="864" y="1310"/>
            <a:chExt cx="3987" cy="2338"/>
          </a:xfrm>
        </p:grpSpPr>
        <p:sp>
          <p:nvSpPr>
            <p:cNvPr id="100355" name="Oval 3"/>
            <p:cNvSpPr>
              <a:spLocks noChangeArrowheads="1"/>
            </p:cNvSpPr>
            <p:nvPr/>
          </p:nvSpPr>
          <p:spPr bwMode="gray">
            <a:xfrm>
              <a:off x="1347" y="2813"/>
              <a:ext cx="3504" cy="835"/>
            </a:xfrm>
            <a:prstGeom prst="ellipse">
              <a:avLst/>
            </a:prstGeom>
            <a:gradFill rotWithShape="1">
              <a:gsLst>
                <a:gs pos="0">
                  <a:srgbClr val="969696"/>
                </a:gs>
                <a:gs pos="100000">
                  <a:srgbClr val="EAEAEA"/>
                </a:gs>
              </a:gsLst>
              <a:lin ang="2700000" scaled="1"/>
            </a:gradFill>
            <a:ln w="3175">
              <a:noFill/>
              <a:round/>
              <a:headEnd/>
              <a:tailEnd type="none" w="sm" len="sm"/>
            </a:ln>
            <a:effectLst/>
          </p:spPr>
          <p:txBody>
            <a:bodyPr vert="eaVert" wrap="none" lIns="92075" tIns="46038" rIns="92075" bIns="46038" anchor="ctr"/>
            <a:lstStyle/>
            <a:p>
              <a:endParaRPr lang="ko-KR" altLang="en-US"/>
            </a:p>
          </p:txBody>
        </p:sp>
        <p:sp>
          <p:nvSpPr>
            <p:cNvPr id="100356" name="Oval 4"/>
            <p:cNvSpPr>
              <a:spLocks noChangeArrowheads="1"/>
            </p:cNvSpPr>
            <p:nvPr/>
          </p:nvSpPr>
          <p:spPr bwMode="gray">
            <a:xfrm rot="-998297">
              <a:off x="890" y="1482"/>
              <a:ext cx="3630" cy="1900"/>
            </a:xfrm>
            <a:prstGeom prst="ellipse">
              <a:avLst/>
            </a:prstGeom>
            <a:gradFill rotWithShape="0">
              <a:gsLst>
                <a:gs pos="0">
                  <a:srgbClr val="808080"/>
                </a:gs>
                <a:gs pos="50000">
                  <a:srgbClr val="808080">
                    <a:gamma/>
                    <a:tint val="63529"/>
                    <a:invGamma/>
                  </a:srgbClr>
                </a:gs>
                <a:gs pos="100000">
                  <a:srgbClr val="808080"/>
                </a:gs>
              </a:gsLst>
              <a:lin ang="0" scaled="1"/>
            </a:gradFill>
            <a:ln w="12700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00357" name="Oval 5"/>
            <p:cNvSpPr>
              <a:spLocks noChangeArrowheads="1"/>
            </p:cNvSpPr>
            <p:nvPr/>
          </p:nvSpPr>
          <p:spPr bwMode="gray">
            <a:xfrm rot="-998297">
              <a:off x="926" y="1380"/>
              <a:ext cx="3504" cy="1841"/>
            </a:xfrm>
            <a:prstGeom prst="ellipse">
              <a:avLst/>
            </a:prstGeom>
            <a:gradFill rotWithShape="1">
              <a:gsLst>
                <a:gs pos="0">
                  <a:srgbClr val="2791BB"/>
                </a:gs>
                <a:gs pos="100000">
                  <a:srgbClr val="2791BB">
                    <a:gamma/>
                    <a:shade val="0"/>
                    <a:invGamma/>
                  </a:srgbClr>
                </a:gs>
              </a:gsLst>
              <a:lin ang="2700000" scaled="1"/>
            </a:gradFill>
            <a:ln w="12700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00358" name="Arc 6"/>
            <p:cNvSpPr>
              <a:spLocks/>
            </p:cNvSpPr>
            <p:nvPr/>
          </p:nvSpPr>
          <p:spPr bwMode="gray">
            <a:xfrm rot="-998297">
              <a:off x="2599" y="1310"/>
              <a:ext cx="1795" cy="1239"/>
            </a:xfrm>
            <a:custGeom>
              <a:avLst/>
              <a:gdLst>
                <a:gd name="G0" fmla="+- 0 0 0"/>
                <a:gd name="G1" fmla="+- 17105 0 0"/>
                <a:gd name="G2" fmla="+- 21600 0 0"/>
                <a:gd name="T0" fmla="*/ 13190 w 21600"/>
                <a:gd name="T1" fmla="*/ 0 h 29046"/>
                <a:gd name="T2" fmla="*/ 17999 w 21600"/>
                <a:gd name="T3" fmla="*/ 29046 h 29046"/>
                <a:gd name="T4" fmla="*/ 0 w 21600"/>
                <a:gd name="T5" fmla="*/ 17105 h 29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9046" fill="none" extrusionOk="0">
                  <a:moveTo>
                    <a:pt x="13190" y="-1"/>
                  </a:moveTo>
                  <a:cubicBezTo>
                    <a:pt x="18493" y="4089"/>
                    <a:pt x="21600" y="10407"/>
                    <a:pt x="21600" y="17105"/>
                  </a:cubicBezTo>
                  <a:cubicBezTo>
                    <a:pt x="21600" y="21352"/>
                    <a:pt x="20347" y="25506"/>
                    <a:pt x="17999" y="29046"/>
                  </a:cubicBezTo>
                </a:path>
                <a:path w="21600" h="29046" stroke="0" extrusionOk="0">
                  <a:moveTo>
                    <a:pt x="13190" y="-1"/>
                  </a:moveTo>
                  <a:cubicBezTo>
                    <a:pt x="18493" y="4089"/>
                    <a:pt x="21600" y="10407"/>
                    <a:pt x="21600" y="17105"/>
                  </a:cubicBezTo>
                  <a:cubicBezTo>
                    <a:pt x="21600" y="21352"/>
                    <a:pt x="20347" y="25506"/>
                    <a:pt x="17999" y="29046"/>
                  </a:cubicBezTo>
                  <a:lnTo>
                    <a:pt x="0" y="17105"/>
                  </a:lnTo>
                  <a:close/>
                </a:path>
              </a:pathLst>
            </a:cu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tint val="63529"/>
                    <a:invGamma/>
                  </a:schemeClr>
                </a:gs>
              </a:gsLst>
              <a:lin ang="5400000" scaled="1"/>
            </a:gradFill>
            <a:ln w="12700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00359" name="Arc 7"/>
            <p:cNvSpPr>
              <a:spLocks/>
            </p:cNvSpPr>
            <p:nvPr/>
          </p:nvSpPr>
          <p:spPr bwMode="gray">
            <a:xfrm rot="20601703" flipH="1">
              <a:off x="1080" y="2491"/>
              <a:ext cx="2067" cy="930"/>
            </a:xfrm>
            <a:custGeom>
              <a:avLst/>
              <a:gdLst>
                <a:gd name="G0" fmla="+- 3659 0 0"/>
                <a:gd name="G1" fmla="+- 0 0 0"/>
                <a:gd name="G2" fmla="+- 21600 0 0"/>
                <a:gd name="T0" fmla="*/ 25114 w 25114"/>
                <a:gd name="T1" fmla="*/ 2497 h 21600"/>
                <a:gd name="T2" fmla="*/ 0 w 25114"/>
                <a:gd name="T3" fmla="*/ 21288 h 21600"/>
                <a:gd name="T4" fmla="*/ 3659 w 25114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114" h="21600" fill="none" extrusionOk="0">
                  <a:moveTo>
                    <a:pt x="25114" y="2497"/>
                  </a:moveTo>
                  <a:cubicBezTo>
                    <a:pt x="23846" y="13386"/>
                    <a:pt x="14622" y="21599"/>
                    <a:pt x="3659" y="21600"/>
                  </a:cubicBezTo>
                  <a:cubicBezTo>
                    <a:pt x="2432" y="21600"/>
                    <a:pt x="1208" y="21495"/>
                    <a:pt x="0" y="21287"/>
                  </a:cubicBezTo>
                </a:path>
                <a:path w="25114" h="21600" stroke="0" extrusionOk="0">
                  <a:moveTo>
                    <a:pt x="25114" y="2497"/>
                  </a:moveTo>
                  <a:cubicBezTo>
                    <a:pt x="23846" y="13386"/>
                    <a:pt x="14622" y="21599"/>
                    <a:pt x="3659" y="21600"/>
                  </a:cubicBezTo>
                  <a:cubicBezTo>
                    <a:pt x="2432" y="21600"/>
                    <a:pt x="1208" y="21495"/>
                    <a:pt x="0" y="21287"/>
                  </a:cubicBezTo>
                  <a:lnTo>
                    <a:pt x="3659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shade val="69804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12700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00360" name="Arc 8"/>
            <p:cNvSpPr>
              <a:spLocks/>
            </p:cNvSpPr>
            <p:nvPr/>
          </p:nvSpPr>
          <p:spPr bwMode="gray">
            <a:xfrm rot="-998297">
              <a:off x="1715" y="1339"/>
              <a:ext cx="2034" cy="893"/>
            </a:xfrm>
            <a:custGeom>
              <a:avLst/>
              <a:gdLst>
                <a:gd name="G0" fmla="+- 9843 0 0"/>
                <a:gd name="G1" fmla="+- 21600 0 0"/>
                <a:gd name="G2" fmla="+- 21600 0 0"/>
                <a:gd name="T0" fmla="*/ 0 w 24549"/>
                <a:gd name="T1" fmla="*/ 2373 h 21600"/>
                <a:gd name="T2" fmla="*/ 24549 w 24549"/>
                <a:gd name="T3" fmla="*/ 5780 h 21600"/>
                <a:gd name="T4" fmla="*/ 9843 w 24549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549" h="21600" fill="none" extrusionOk="0">
                  <a:moveTo>
                    <a:pt x="0" y="2373"/>
                  </a:moveTo>
                  <a:cubicBezTo>
                    <a:pt x="3046" y="813"/>
                    <a:pt x="6420" y="-1"/>
                    <a:pt x="9843" y="0"/>
                  </a:cubicBezTo>
                  <a:cubicBezTo>
                    <a:pt x="15299" y="0"/>
                    <a:pt x="20553" y="2064"/>
                    <a:pt x="24549" y="5779"/>
                  </a:cubicBezTo>
                </a:path>
                <a:path w="24549" h="21600" stroke="0" extrusionOk="0">
                  <a:moveTo>
                    <a:pt x="0" y="2373"/>
                  </a:moveTo>
                  <a:cubicBezTo>
                    <a:pt x="3046" y="813"/>
                    <a:pt x="6420" y="-1"/>
                    <a:pt x="9843" y="0"/>
                  </a:cubicBezTo>
                  <a:cubicBezTo>
                    <a:pt x="15299" y="0"/>
                    <a:pt x="20553" y="2064"/>
                    <a:pt x="24549" y="5779"/>
                  </a:cubicBezTo>
                  <a:lnTo>
                    <a:pt x="9843" y="2160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72549"/>
                    <a:invGamma/>
                  </a:schemeClr>
                </a:gs>
              </a:gsLst>
              <a:lin ang="2700000" scaled="1"/>
            </a:gradFill>
            <a:ln w="12700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00361" name="Arc 9"/>
            <p:cNvSpPr>
              <a:spLocks/>
            </p:cNvSpPr>
            <p:nvPr/>
          </p:nvSpPr>
          <p:spPr bwMode="gray">
            <a:xfrm rot="20601703" flipH="1">
              <a:off x="864" y="1713"/>
              <a:ext cx="1796" cy="1302"/>
            </a:xfrm>
            <a:custGeom>
              <a:avLst/>
              <a:gdLst>
                <a:gd name="G0" fmla="+- 0 0 0"/>
                <a:gd name="G1" fmla="+- 19945 0 0"/>
                <a:gd name="G2" fmla="+- 21600 0 0"/>
                <a:gd name="T0" fmla="*/ 8292 w 21600"/>
                <a:gd name="T1" fmla="*/ 0 h 30468"/>
                <a:gd name="T2" fmla="*/ 18863 w 21600"/>
                <a:gd name="T3" fmla="*/ 30468 h 30468"/>
                <a:gd name="T4" fmla="*/ 0 w 21600"/>
                <a:gd name="T5" fmla="*/ 19945 h 30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30468" fill="none" extrusionOk="0">
                  <a:moveTo>
                    <a:pt x="8291" y="0"/>
                  </a:moveTo>
                  <a:cubicBezTo>
                    <a:pt x="16349" y="3349"/>
                    <a:pt x="21600" y="11218"/>
                    <a:pt x="21600" y="19945"/>
                  </a:cubicBezTo>
                  <a:cubicBezTo>
                    <a:pt x="21600" y="23628"/>
                    <a:pt x="20657" y="27251"/>
                    <a:pt x="18863" y="30468"/>
                  </a:cubicBezTo>
                </a:path>
                <a:path w="21600" h="30468" stroke="0" extrusionOk="0">
                  <a:moveTo>
                    <a:pt x="8291" y="0"/>
                  </a:moveTo>
                  <a:cubicBezTo>
                    <a:pt x="16349" y="3349"/>
                    <a:pt x="21600" y="11218"/>
                    <a:pt x="21600" y="19945"/>
                  </a:cubicBezTo>
                  <a:cubicBezTo>
                    <a:pt x="21600" y="23628"/>
                    <a:pt x="20657" y="27251"/>
                    <a:pt x="18863" y="30468"/>
                  </a:cubicBezTo>
                  <a:lnTo>
                    <a:pt x="0" y="19945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12700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00362" name="Freeform 10"/>
            <p:cNvSpPr>
              <a:spLocks/>
            </p:cNvSpPr>
            <p:nvPr/>
          </p:nvSpPr>
          <p:spPr bwMode="gray">
            <a:xfrm>
              <a:off x="3442" y="2282"/>
              <a:ext cx="1105" cy="1120"/>
            </a:xfrm>
            <a:custGeom>
              <a:avLst/>
              <a:gdLst/>
              <a:ahLst/>
              <a:cxnLst>
                <a:cxn ang="0">
                  <a:pos x="9" y="888"/>
                </a:cxn>
                <a:cxn ang="0">
                  <a:pos x="1105" y="0"/>
                </a:cxn>
                <a:cxn ang="0">
                  <a:pos x="1081" y="256"/>
                </a:cxn>
                <a:cxn ang="0">
                  <a:pos x="705" y="704"/>
                </a:cxn>
                <a:cxn ang="0">
                  <a:pos x="17" y="1120"/>
                </a:cxn>
                <a:cxn ang="0">
                  <a:pos x="9" y="888"/>
                </a:cxn>
              </a:cxnLst>
              <a:rect l="0" t="0" r="r" b="b"/>
              <a:pathLst>
                <a:path w="1105" h="1120">
                  <a:moveTo>
                    <a:pt x="9" y="888"/>
                  </a:moveTo>
                  <a:lnTo>
                    <a:pt x="1105" y="0"/>
                  </a:lnTo>
                  <a:lnTo>
                    <a:pt x="1081" y="256"/>
                  </a:lnTo>
                  <a:cubicBezTo>
                    <a:pt x="1014" y="373"/>
                    <a:pt x="882" y="560"/>
                    <a:pt x="705" y="704"/>
                  </a:cubicBezTo>
                  <a:cubicBezTo>
                    <a:pt x="528" y="848"/>
                    <a:pt x="133" y="1089"/>
                    <a:pt x="17" y="1120"/>
                  </a:cubicBezTo>
                  <a:cubicBezTo>
                    <a:pt x="0" y="1038"/>
                    <a:pt x="9" y="888"/>
                    <a:pt x="9" y="88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>
                    <a:gamma/>
                    <a:tint val="45490"/>
                    <a:invGamma/>
                  </a:schemeClr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ko-KR" altLang="en-US"/>
            </a:p>
          </p:txBody>
        </p:sp>
        <p:sp>
          <p:nvSpPr>
            <p:cNvPr id="100363" name="Arc 11"/>
            <p:cNvSpPr>
              <a:spLocks/>
            </p:cNvSpPr>
            <p:nvPr/>
          </p:nvSpPr>
          <p:spPr bwMode="gray">
            <a:xfrm rot="-1060795">
              <a:off x="2840" y="1897"/>
              <a:ext cx="1719" cy="1171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18016 w 18016"/>
                <a:gd name="T1" fmla="*/ 11915 h 21282"/>
                <a:gd name="T2" fmla="*/ 3695 w 18016"/>
                <a:gd name="T3" fmla="*/ 21282 h 21282"/>
                <a:gd name="T4" fmla="*/ 0 w 18016"/>
                <a:gd name="T5" fmla="*/ 0 h 21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016" h="21282" fill="none" extrusionOk="0">
                  <a:moveTo>
                    <a:pt x="18016" y="11915"/>
                  </a:moveTo>
                  <a:cubicBezTo>
                    <a:pt x="14735" y="16875"/>
                    <a:pt x="9554" y="20264"/>
                    <a:pt x="3694" y="21281"/>
                  </a:cubicBezTo>
                </a:path>
                <a:path w="18016" h="21282" stroke="0" extrusionOk="0">
                  <a:moveTo>
                    <a:pt x="18016" y="11915"/>
                  </a:moveTo>
                  <a:cubicBezTo>
                    <a:pt x="14735" y="16875"/>
                    <a:pt x="9554" y="20264"/>
                    <a:pt x="3694" y="21281"/>
                  </a:cubicBez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100000">
                  <a:schemeClr val="folHlink"/>
                </a:gs>
              </a:gsLst>
              <a:lin ang="2700000" scaled="1"/>
            </a:gradFill>
            <a:ln w="12700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00364" name="Freeform 12"/>
            <p:cNvSpPr>
              <a:spLocks/>
            </p:cNvSpPr>
            <p:nvPr/>
          </p:nvSpPr>
          <p:spPr bwMode="gray">
            <a:xfrm>
              <a:off x="2819" y="2496"/>
              <a:ext cx="648" cy="928"/>
            </a:xfrm>
            <a:custGeom>
              <a:avLst/>
              <a:gdLst/>
              <a:ahLst/>
              <a:cxnLst>
                <a:cxn ang="0">
                  <a:pos x="648" y="632"/>
                </a:cxn>
                <a:cxn ang="0">
                  <a:pos x="648" y="928"/>
                </a:cxn>
                <a:cxn ang="0">
                  <a:pos x="0" y="64"/>
                </a:cxn>
                <a:cxn ang="0">
                  <a:pos x="96" y="0"/>
                </a:cxn>
                <a:cxn ang="0">
                  <a:pos x="648" y="632"/>
                </a:cxn>
              </a:cxnLst>
              <a:rect l="0" t="0" r="r" b="b"/>
              <a:pathLst>
                <a:path w="648" h="928">
                  <a:moveTo>
                    <a:pt x="648" y="632"/>
                  </a:moveTo>
                  <a:lnTo>
                    <a:pt x="648" y="928"/>
                  </a:lnTo>
                  <a:lnTo>
                    <a:pt x="0" y="64"/>
                  </a:lnTo>
                  <a:lnTo>
                    <a:pt x="96" y="0"/>
                  </a:lnTo>
                  <a:lnTo>
                    <a:pt x="648" y="632"/>
                  </a:lnTo>
                  <a:close/>
                </a:path>
              </a:pathLst>
            </a:custGeom>
            <a:gradFill rotWithShape="1">
              <a:gsLst>
                <a:gs pos="0">
                  <a:schemeClr val="folHlink">
                    <a:gamma/>
                    <a:tint val="45490"/>
                    <a:invGamma/>
                  </a:schemeClr>
                </a:gs>
                <a:gs pos="100000">
                  <a:schemeClr val="folHlink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ko-KR" altLang="en-US"/>
            </a:p>
          </p:txBody>
        </p:sp>
        <p:sp>
          <p:nvSpPr>
            <p:cNvPr id="100365" name="Oval 13"/>
            <p:cNvSpPr>
              <a:spLocks noChangeArrowheads="1"/>
            </p:cNvSpPr>
            <p:nvPr/>
          </p:nvSpPr>
          <p:spPr bwMode="gray">
            <a:xfrm rot="-998297">
              <a:off x="1846" y="1830"/>
              <a:ext cx="1698" cy="844"/>
            </a:xfrm>
            <a:prstGeom prst="ellipse">
              <a:avLst/>
            </a:prstGeom>
            <a:gradFill rotWithShape="0">
              <a:gsLst>
                <a:gs pos="0">
                  <a:srgbClr val="B2B2B2"/>
                </a:gs>
                <a:gs pos="50000">
                  <a:srgbClr val="B2B2B2">
                    <a:gamma/>
                    <a:tint val="24314"/>
                    <a:invGamma/>
                  </a:srgbClr>
                </a:gs>
                <a:gs pos="100000">
                  <a:srgbClr val="B2B2B2"/>
                </a:gs>
              </a:gsLst>
              <a:lin ang="0" scaled="1"/>
            </a:gradFill>
            <a:ln w="12700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00366" name="Text Box 14"/>
            <p:cNvSpPr txBox="1">
              <a:spLocks noChangeArrowheads="1"/>
            </p:cNvSpPr>
            <p:nvPr/>
          </p:nvSpPr>
          <p:spPr bwMode="gray">
            <a:xfrm>
              <a:off x="1179" y="2258"/>
              <a:ext cx="574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ko-KR" b="1">
                  <a:solidFill>
                    <a:srgbClr val="FFFFFF"/>
                  </a:solidFill>
                  <a:latin typeface="Verdana" pitchFamily="34" charset="0"/>
                  <a:ea typeface="굴림" charset="-127"/>
                </a:rPr>
                <a:t>Text1</a:t>
              </a:r>
            </a:p>
          </p:txBody>
        </p:sp>
        <p:sp>
          <p:nvSpPr>
            <p:cNvPr id="100367" name="Text Box 15"/>
            <p:cNvSpPr txBox="1">
              <a:spLocks noChangeArrowheads="1"/>
            </p:cNvSpPr>
            <p:nvPr/>
          </p:nvSpPr>
          <p:spPr bwMode="gray">
            <a:xfrm>
              <a:off x="2379" y="1490"/>
              <a:ext cx="574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ko-KR" b="1">
                  <a:solidFill>
                    <a:srgbClr val="FFFFFF"/>
                  </a:solidFill>
                  <a:latin typeface="Verdana" pitchFamily="34" charset="0"/>
                  <a:ea typeface="굴림" charset="-127"/>
                </a:rPr>
                <a:t>Text2</a:t>
              </a:r>
            </a:p>
          </p:txBody>
        </p:sp>
        <p:sp>
          <p:nvSpPr>
            <p:cNvPr id="100368" name="Text Box 16"/>
            <p:cNvSpPr txBox="1">
              <a:spLocks noChangeArrowheads="1"/>
            </p:cNvSpPr>
            <p:nvPr/>
          </p:nvSpPr>
          <p:spPr bwMode="gray">
            <a:xfrm>
              <a:off x="3531" y="1682"/>
              <a:ext cx="574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ko-KR" b="1">
                  <a:solidFill>
                    <a:srgbClr val="FFFFFF"/>
                  </a:solidFill>
                  <a:latin typeface="Verdana" pitchFamily="34" charset="0"/>
                  <a:ea typeface="굴림" charset="-127"/>
                </a:rPr>
                <a:t>Text3</a:t>
              </a:r>
            </a:p>
          </p:txBody>
        </p:sp>
        <p:sp>
          <p:nvSpPr>
            <p:cNvPr id="100369" name="Text Box 17"/>
            <p:cNvSpPr txBox="1">
              <a:spLocks noChangeArrowheads="1"/>
            </p:cNvSpPr>
            <p:nvPr/>
          </p:nvSpPr>
          <p:spPr bwMode="gray">
            <a:xfrm>
              <a:off x="3339" y="2450"/>
              <a:ext cx="574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ko-KR" b="1">
                  <a:solidFill>
                    <a:srgbClr val="FFFFFF"/>
                  </a:solidFill>
                  <a:latin typeface="Verdana" pitchFamily="34" charset="0"/>
                  <a:ea typeface="굴림" charset="-127"/>
                </a:rPr>
                <a:t>Text4</a:t>
              </a:r>
            </a:p>
          </p:txBody>
        </p:sp>
        <p:sp>
          <p:nvSpPr>
            <p:cNvPr id="100370" name="Text Box 18"/>
            <p:cNvSpPr txBox="1">
              <a:spLocks noChangeArrowheads="1"/>
            </p:cNvSpPr>
            <p:nvPr/>
          </p:nvSpPr>
          <p:spPr bwMode="gray">
            <a:xfrm>
              <a:off x="1947" y="2882"/>
              <a:ext cx="574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ko-KR" b="1">
                  <a:solidFill>
                    <a:srgbClr val="FFFFFF"/>
                  </a:solidFill>
                  <a:latin typeface="Verdana" pitchFamily="34" charset="0"/>
                  <a:ea typeface="굴림" charset="-127"/>
                </a:rPr>
                <a:t>Text5</a:t>
              </a:r>
            </a:p>
          </p:txBody>
        </p:sp>
        <p:sp>
          <p:nvSpPr>
            <p:cNvPr id="100371" name="Freeform 19"/>
            <p:cNvSpPr>
              <a:spLocks/>
            </p:cNvSpPr>
            <p:nvPr/>
          </p:nvSpPr>
          <p:spPr bwMode="gray">
            <a:xfrm>
              <a:off x="2768" y="2632"/>
              <a:ext cx="544" cy="680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256" y="528"/>
                </a:cxn>
                <a:cxn ang="0">
                  <a:pos x="264" y="680"/>
                </a:cxn>
                <a:cxn ang="0">
                  <a:pos x="448" y="624"/>
                </a:cxn>
                <a:cxn ang="0">
                  <a:pos x="544" y="576"/>
                </a:cxn>
                <a:cxn ang="0">
                  <a:pos x="112" y="0"/>
                </a:cxn>
                <a:cxn ang="0">
                  <a:pos x="0" y="16"/>
                </a:cxn>
              </a:cxnLst>
              <a:rect l="0" t="0" r="r" b="b"/>
              <a:pathLst>
                <a:path w="544" h="680">
                  <a:moveTo>
                    <a:pt x="0" y="16"/>
                  </a:moveTo>
                  <a:lnTo>
                    <a:pt x="256" y="528"/>
                  </a:lnTo>
                  <a:lnTo>
                    <a:pt x="264" y="680"/>
                  </a:lnTo>
                  <a:lnTo>
                    <a:pt x="448" y="624"/>
                  </a:lnTo>
                  <a:lnTo>
                    <a:pt x="544" y="576"/>
                  </a:lnTo>
                  <a:lnTo>
                    <a:pt x="112" y="0"/>
                  </a:lnTo>
                  <a:lnTo>
                    <a:pt x="0" y="16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alpha val="19000"/>
                  </a:schemeClr>
                </a:gs>
                <a:gs pos="100000">
                  <a:schemeClr val="hlink">
                    <a:gamma/>
                    <a:tint val="66667"/>
                    <a:invGamma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00372" name="Oval 20"/>
            <p:cNvSpPr>
              <a:spLocks noChangeArrowheads="1"/>
            </p:cNvSpPr>
            <p:nvPr/>
          </p:nvSpPr>
          <p:spPr bwMode="gray">
            <a:xfrm rot="-998297">
              <a:off x="1910" y="1989"/>
              <a:ext cx="1629" cy="687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</p:grpSp>
      <p:sp>
        <p:nvSpPr>
          <p:cNvPr id="100373" name="Rectangle 21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ko-KR">
                <a:ea typeface="굴림" charset="-127"/>
              </a:rPr>
              <a:t>3-D Pie Chart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바닥글 개체 틀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ko-KR"/>
              <a:t>www.themegallery.com</a:t>
            </a:r>
          </a:p>
        </p:txBody>
      </p:sp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굴림" charset="-127"/>
              </a:rPr>
              <a:t>Block Diagram</a:t>
            </a:r>
          </a:p>
        </p:txBody>
      </p:sp>
      <p:sp>
        <p:nvSpPr>
          <p:cNvPr id="103427" name="AutoShape 3"/>
          <p:cNvSpPr>
            <a:spLocks noChangeArrowheads="1"/>
          </p:cNvSpPr>
          <p:nvPr/>
        </p:nvSpPr>
        <p:spPr bwMode="gray">
          <a:xfrm>
            <a:off x="1925638" y="2057400"/>
            <a:ext cx="5530850" cy="2743200"/>
          </a:xfrm>
          <a:prstGeom prst="upArrow">
            <a:avLst>
              <a:gd name="adj1" fmla="val 57824"/>
              <a:gd name="adj2" fmla="val 54398"/>
            </a:avLst>
          </a:prstGeom>
          <a:gradFill rotWithShape="1">
            <a:gsLst>
              <a:gs pos="0">
                <a:schemeClr val="accent1"/>
              </a:gs>
              <a:gs pos="100000">
                <a:srgbClr val="EAEAEA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03428" name="AutoShape 4"/>
          <p:cNvSpPr>
            <a:spLocks noChangeArrowheads="1"/>
          </p:cNvSpPr>
          <p:nvPr/>
        </p:nvSpPr>
        <p:spPr bwMode="gray">
          <a:xfrm>
            <a:off x="1697038" y="1295400"/>
            <a:ext cx="5791200" cy="57467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hlink"/>
              </a:gs>
              <a:gs pos="50000">
                <a:schemeClr val="hlink">
                  <a:gamma/>
                  <a:tint val="64314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altLang="ko-KR"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굴림" charset="-127"/>
              </a:rPr>
              <a:t>Add Your Text</a:t>
            </a:r>
          </a:p>
        </p:txBody>
      </p:sp>
      <p:sp>
        <p:nvSpPr>
          <p:cNvPr id="103429" name="Text Box 5"/>
          <p:cNvSpPr txBox="1">
            <a:spLocks noChangeArrowheads="1"/>
          </p:cNvSpPr>
          <p:nvPr/>
        </p:nvSpPr>
        <p:spPr bwMode="gray">
          <a:xfrm>
            <a:off x="3676650" y="2667000"/>
            <a:ext cx="180657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ko-KR" sz="2000">
                <a:solidFill>
                  <a:schemeClr val="bg1"/>
                </a:solidFill>
                <a:ea typeface="굴림" charset="-127"/>
              </a:rPr>
              <a:t>Add Your Text</a:t>
            </a:r>
          </a:p>
        </p:txBody>
      </p:sp>
      <p:grpSp>
        <p:nvGrpSpPr>
          <p:cNvPr id="103430" name="Group 6"/>
          <p:cNvGrpSpPr>
            <a:grpSpLocks/>
          </p:cNvGrpSpPr>
          <p:nvPr/>
        </p:nvGrpSpPr>
        <p:grpSpPr bwMode="auto">
          <a:xfrm>
            <a:off x="935038" y="3930650"/>
            <a:ext cx="1579562" cy="2070100"/>
            <a:chOff x="576" y="2476"/>
            <a:chExt cx="995" cy="1304"/>
          </a:xfrm>
        </p:grpSpPr>
        <p:grpSp>
          <p:nvGrpSpPr>
            <p:cNvPr id="103431" name="Group 7"/>
            <p:cNvGrpSpPr>
              <a:grpSpLocks/>
            </p:cNvGrpSpPr>
            <p:nvPr/>
          </p:nvGrpSpPr>
          <p:grpSpPr bwMode="auto">
            <a:xfrm>
              <a:off x="576" y="2476"/>
              <a:ext cx="936" cy="954"/>
              <a:chOff x="624" y="1584"/>
              <a:chExt cx="1248" cy="1296"/>
            </a:xfrm>
          </p:grpSpPr>
          <p:grpSp>
            <p:nvGrpSpPr>
              <p:cNvPr id="103432" name="Group 8"/>
              <p:cNvGrpSpPr>
                <a:grpSpLocks/>
              </p:cNvGrpSpPr>
              <p:nvPr/>
            </p:nvGrpSpPr>
            <p:grpSpPr bwMode="auto">
              <a:xfrm>
                <a:off x="624" y="1584"/>
                <a:ext cx="1248" cy="1296"/>
                <a:chOff x="2016" y="1920"/>
                <a:chExt cx="1680" cy="1680"/>
              </a:xfrm>
            </p:grpSpPr>
            <p:sp>
              <p:nvSpPr>
                <p:cNvPr id="103433" name="Oval 9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63529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103434" name="Freeform 10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/>
                  <a:ahLst/>
                  <a:cxnLst>
                    <a:cxn ang="0">
                      <a:pos x="1301" y="401"/>
                    </a:cxn>
                    <a:cxn ang="0">
                      <a:pos x="1317" y="442"/>
                    </a:cxn>
                    <a:cxn ang="0">
                      <a:pos x="1321" y="481"/>
                    </a:cxn>
                    <a:cxn ang="0">
                      <a:pos x="1315" y="516"/>
                    </a:cxn>
                    <a:cxn ang="0">
                      <a:pos x="1298" y="550"/>
                    </a:cxn>
                    <a:cxn ang="0">
                      <a:pos x="1272" y="579"/>
                    </a:cxn>
                    <a:cxn ang="0">
                      <a:pos x="1239" y="604"/>
                    </a:cxn>
                    <a:cxn ang="0">
                      <a:pos x="1196" y="628"/>
                    </a:cxn>
                    <a:cxn ang="0">
                      <a:pos x="1147" y="649"/>
                    </a:cxn>
                    <a:cxn ang="0">
                      <a:pos x="1092" y="667"/>
                    </a:cxn>
                    <a:cxn ang="0">
                      <a:pos x="1031" y="683"/>
                    </a:cxn>
                    <a:cxn ang="0">
                      <a:pos x="967" y="694"/>
                    </a:cxn>
                    <a:cxn ang="0">
                      <a:pos x="896" y="704"/>
                    </a:cxn>
                    <a:cxn ang="0">
                      <a:pos x="824" y="710"/>
                    </a:cxn>
                    <a:cxn ang="0">
                      <a:pos x="795" y="712"/>
                    </a:cxn>
                    <a:cxn ang="0">
                      <a:pos x="476" y="712"/>
                    </a:cxn>
                    <a:cxn ang="0">
                      <a:pos x="472" y="712"/>
                    </a:cxn>
                    <a:cxn ang="0">
                      <a:pos x="409" y="708"/>
                    </a:cxn>
                    <a:cxn ang="0">
                      <a:pos x="348" y="704"/>
                    </a:cxn>
                    <a:cxn ang="0">
                      <a:pos x="290" y="696"/>
                    </a:cxn>
                    <a:cxn ang="0">
                      <a:pos x="235" y="689"/>
                    </a:cxn>
                    <a:cxn ang="0">
                      <a:pos x="186" y="677"/>
                    </a:cxn>
                    <a:cxn ang="0">
                      <a:pos x="141" y="663"/>
                    </a:cxn>
                    <a:cxn ang="0">
                      <a:pos x="102" y="648"/>
                    </a:cxn>
                    <a:cxn ang="0">
                      <a:pos x="67" y="630"/>
                    </a:cxn>
                    <a:cxn ang="0">
                      <a:pos x="39" y="608"/>
                    </a:cxn>
                    <a:cxn ang="0">
                      <a:pos x="18" y="583"/>
                    </a:cxn>
                    <a:cxn ang="0">
                      <a:pos x="6" y="554"/>
                    </a:cxn>
                    <a:cxn ang="0">
                      <a:pos x="0" y="524"/>
                    </a:cxn>
                    <a:cxn ang="0">
                      <a:pos x="0" y="520"/>
                    </a:cxn>
                    <a:cxn ang="0">
                      <a:pos x="4" y="487"/>
                    </a:cxn>
                    <a:cxn ang="0">
                      <a:pos x="16" y="446"/>
                    </a:cxn>
                    <a:cxn ang="0">
                      <a:pos x="51" y="370"/>
                    </a:cxn>
                    <a:cxn ang="0">
                      <a:pos x="94" y="299"/>
                    </a:cxn>
                    <a:cxn ang="0">
                      <a:pos x="147" y="235"/>
                    </a:cxn>
                    <a:cxn ang="0">
                      <a:pos x="204" y="176"/>
                    </a:cxn>
                    <a:cxn ang="0">
                      <a:pos x="270" y="125"/>
                    </a:cxn>
                    <a:cxn ang="0">
                      <a:pos x="341" y="82"/>
                    </a:cxn>
                    <a:cxn ang="0">
                      <a:pos x="415" y="47"/>
                    </a:cxn>
                    <a:cxn ang="0">
                      <a:pos x="497" y="21"/>
                    </a:cxn>
                    <a:cxn ang="0">
                      <a:pos x="581" y="6"/>
                    </a:cxn>
                    <a:cxn ang="0">
                      <a:pos x="667" y="0"/>
                    </a:cxn>
                    <a:cxn ang="0">
                      <a:pos x="667" y="0"/>
                    </a:cxn>
                    <a:cxn ang="0">
                      <a:pos x="759" y="6"/>
                    </a:cxn>
                    <a:cxn ang="0">
                      <a:pos x="847" y="23"/>
                    </a:cxn>
                    <a:cxn ang="0">
                      <a:pos x="932" y="53"/>
                    </a:cxn>
                    <a:cxn ang="0">
                      <a:pos x="1010" y="90"/>
                    </a:cxn>
                    <a:cxn ang="0">
                      <a:pos x="1082" y="137"/>
                    </a:cxn>
                    <a:cxn ang="0">
                      <a:pos x="1149" y="194"/>
                    </a:cxn>
                    <a:cxn ang="0">
                      <a:pos x="1208" y="256"/>
                    </a:cxn>
                    <a:cxn ang="0">
                      <a:pos x="1258" y="325"/>
                    </a:cxn>
                    <a:cxn ang="0">
                      <a:pos x="1301" y="401"/>
                    </a:cxn>
                    <a:cxn ang="0">
                      <a:pos x="1301" y="401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</p:grpSp>
          <p:sp>
            <p:nvSpPr>
              <p:cNvPr id="103435" name="Text Box 11"/>
              <p:cNvSpPr txBox="1">
                <a:spLocks noChangeArrowheads="1"/>
              </p:cNvSpPr>
              <p:nvPr/>
            </p:nvSpPr>
            <p:spPr bwMode="gray">
              <a:xfrm>
                <a:off x="756" y="2244"/>
                <a:ext cx="974" cy="3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altLang="ko-KR" sz="20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굴림" charset="-127"/>
                  </a:rPr>
                  <a:t>concept</a:t>
                </a:r>
              </a:p>
            </p:txBody>
          </p:sp>
        </p:grpSp>
        <p:sp>
          <p:nvSpPr>
            <p:cNvPr id="103436" name="Oval 12"/>
            <p:cNvSpPr>
              <a:spLocks noChangeArrowheads="1"/>
            </p:cNvSpPr>
            <p:nvPr/>
          </p:nvSpPr>
          <p:spPr bwMode="gray">
            <a:xfrm>
              <a:off x="576" y="3504"/>
              <a:ext cx="995" cy="276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rgbClr val="EAEAEA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ko-KR" altLang="ko-KR"/>
            </a:p>
          </p:txBody>
        </p:sp>
      </p:grpSp>
      <p:grpSp>
        <p:nvGrpSpPr>
          <p:cNvPr id="103437" name="Group 13"/>
          <p:cNvGrpSpPr>
            <a:grpSpLocks/>
          </p:cNvGrpSpPr>
          <p:nvPr/>
        </p:nvGrpSpPr>
        <p:grpSpPr bwMode="auto">
          <a:xfrm>
            <a:off x="2840038" y="3930650"/>
            <a:ext cx="1617662" cy="2070100"/>
            <a:chOff x="1776" y="2476"/>
            <a:chExt cx="1019" cy="1304"/>
          </a:xfrm>
        </p:grpSpPr>
        <p:grpSp>
          <p:nvGrpSpPr>
            <p:cNvPr id="103438" name="Group 14"/>
            <p:cNvGrpSpPr>
              <a:grpSpLocks/>
            </p:cNvGrpSpPr>
            <p:nvPr/>
          </p:nvGrpSpPr>
          <p:grpSpPr bwMode="auto">
            <a:xfrm>
              <a:off x="1776" y="2476"/>
              <a:ext cx="960" cy="958"/>
              <a:chOff x="2016" y="1920"/>
              <a:chExt cx="1680" cy="1680"/>
            </a:xfrm>
          </p:grpSpPr>
          <p:sp>
            <p:nvSpPr>
              <p:cNvPr id="103439" name="Oval 15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5137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103440" name="Freeform 16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/>
                <a:ahLst/>
                <a:cxnLst>
                  <a:cxn ang="0">
                    <a:pos x="1301" y="401"/>
                  </a:cxn>
                  <a:cxn ang="0">
                    <a:pos x="1317" y="442"/>
                  </a:cxn>
                  <a:cxn ang="0">
                    <a:pos x="1321" y="481"/>
                  </a:cxn>
                  <a:cxn ang="0">
                    <a:pos x="1315" y="516"/>
                  </a:cxn>
                  <a:cxn ang="0">
                    <a:pos x="1298" y="550"/>
                  </a:cxn>
                  <a:cxn ang="0">
                    <a:pos x="1272" y="579"/>
                  </a:cxn>
                  <a:cxn ang="0">
                    <a:pos x="1239" y="604"/>
                  </a:cxn>
                  <a:cxn ang="0">
                    <a:pos x="1196" y="628"/>
                  </a:cxn>
                  <a:cxn ang="0">
                    <a:pos x="1147" y="649"/>
                  </a:cxn>
                  <a:cxn ang="0">
                    <a:pos x="1092" y="667"/>
                  </a:cxn>
                  <a:cxn ang="0">
                    <a:pos x="1031" y="683"/>
                  </a:cxn>
                  <a:cxn ang="0">
                    <a:pos x="967" y="694"/>
                  </a:cxn>
                  <a:cxn ang="0">
                    <a:pos x="896" y="704"/>
                  </a:cxn>
                  <a:cxn ang="0">
                    <a:pos x="824" y="710"/>
                  </a:cxn>
                  <a:cxn ang="0">
                    <a:pos x="795" y="712"/>
                  </a:cxn>
                  <a:cxn ang="0">
                    <a:pos x="476" y="712"/>
                  </a:cxn>
                  <a:cxn ang="0">
                    <a:pos x="472" y="712"/>
                  </a:cxn>
                  <a:cxn ang="0">
                    <a:pos x="409" y="708"/>
                  </a:cxn>
                  <a:cxn ang="0">
                    <a:pos x="348" y="704"/>
                  </a:cxn>
                  <a:cxn ang="0">
                    <a:pos x="290" y="696"/>
                  </a:cxn>
                  <a:cxn ang="0">
                    <a:pos x="235" y="689"/>
                  </a:cxn>
                  <a:cxn ang="0">
                    <a:pos x="186" y="677"/>
                  </a:cxn>
                  <a:cxn ang="0">
                    <a:pos x="141" y="663"/>
                  </a:cxn>
                  <a:cxn ang="0">
                    <a:pos x="102" y="648"/>
                  </a:cxn>
                  <a:cxn ang="0">
                    <a:pos x="67" y="630"/>
                  </a:cxn>
                  <a:cxn ang="0">
                    <a:pos x="39" y="608"/>
                  </a:cxn>
                  <a:cxn ang="0">
                    <a:pos x="18" y="583"/>
                  </a:cxn>
                  <a:cxn ang="0">
                    <a:pos x="6" y="554"/>
                  </a:cxn>
                  <a:cxn ang="0">
                    <a:pos x="0" y="524"/>
                  </a:cxn>
                  <a:cxn ang="0">
                    <a:pos x="0" y="520"/>
                  </a:cxn>
                  <a:cxn ang="0">
                    <a:pos x="4" y="487"/>
                  </a:cxn>
                  <a:cxn ang="0">
                    <a:pos x="16" y="446"/>
                  </a:cxn>
                  <a:cxn ang="0">
                    <a:pos x="51" y="370"/>
                  </a:cxn>
                  <a:cxn ang="0">
                    <a:pos x="94" y="299"/>
                  </a:cxn>
                  <a:cxn ang="0">
                    <a:pos x="147" y="235"/>
                  </a:cxn>
                  <a:cxn ang="0">
                    <a:pos x="204" y="176"/>
                  </a:cxn>
                  <a:cxn ang="0">
                    <a:pos x="270" y="125"/>
                  </a:cxn>
                  <a:cxn ang="0">
                    <a:pos x="341" y="82"/>
                  </a:cxn>
                  <a:cxn ang="0">
                    <a:pos x="415" y="47"/>
                  </a:cxn>
                  <a:cxn ang="0">
                    <a:pos x="497" y="21"/>
                  </a:cxn>
                  <a:cxn ang="0">
                    <a:pos x="581" y="6"/>
                  </a:cxn>
                  <a:cxn ang="0">
                    <a:pos x="667" y="0"/>
                  </a:cxn>
                  <a:cxn ang="0">
                    <a:pos x="667" y="0"/>
                  </a:cxn>
                  <a:cxn ang="0">
                    <a:pos x="759" y="6"/>
                  </a:cxn>
                  <a:cxn ang="0">
                    <a:pos x="847" y="23"/>
                  </a:cxn>
                  <a:cxn ang="0">
                    <a:pos x="932" y="53"/>
                  </a:cxn>
                  <a:cxn ang="0">
                    <a:pos x="1010" y="90"/>
                  </a:cxn>
                  <a:cxn ang="0">
                    <a:pos x="1082" y="137"/>
                  </a:cxn>
                  <a:cxn ang="0">
                    <a:pos x="1149" y="194"/>
                  </a:cxn>
                  <a:cxn ang="0">
                    <a:pos x="1208" y="256"/>
                  </a:cxn>
                  <a:cxn ang="0">
                    <a:pos x="1258" y="325"/>
                  </a:cxn>
                  <a:cxn ang="0">
                    <a:pos x="1301" y="401"/>
                  </a:cxn>
                  <a:cxn ang="0">
                    <a:pos x="1301" y="401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100000">
                    <a:schemeClr val="hlink"/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ko-KR" altLang="en-US"/>
              </a:p>
            </p:txBody>
          </p:sp>
        </p:grpSp>
        <p:sp>
          <p:nvSpPr>
            <p:cNvPr id="103441" name="Text Box 17"/>
            <p:cNvSpPr txBox="1">
              <a:spLocks noChangeArrowheads="1"/>
            </p:cNvSpPr>
            <p:nvPr/>
          </p:nvSpPr>
          <p:spPr bwMode="gray">
            <a:xfrm>
              <a:off x="1824" y="2936"/>
              <a:ext cx="86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altLang="ko-KR" sz="2000" b="1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굴림" charset="-127"/>
                </a:rPr>
                <a:t>Concept</a:t>
              </a:r>
            </a:p>
          </p:txBody>
        </p:sp>
        <p:sp>
          <p:nvSpPr>
            <p:cNvPr id="103442" name="Oval 18"/>
            <p:cNvSpPr>
              <a:spLocks noChangeArrowheads="1"/>
            </p:cNvSpPr>
            <p:nvPr/>
          </p:nvSpPr>
          <p:spPr bwMode="gray">
            <a:xfrm>
              <a:off x="1800" y="3504"/>
              <a:ext cx="995" cy="276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rgbClr val="EAEAEA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ko-KR" altLang="ko-KR"/>
            </a:p>
          </p:txBody>
        </p:sp>
      </p:grpSp>
      <p:grpSp>
        <p:nvGrpSpPr>
          <p:cNvPr id="103443" name="Group 19"/>
          <p:cNvGrpSpPr>
            <a:grpSpLocks/>
          </p:cNvGrpSpPr>
          <p:nvPr/>
        </p:nvGrpSpPr>
        <p:grpSpPr bwMode="auto">
          <a:xfrm>
            <a:off x="4897438" y="3886200"/>
            <a:ext cx="1631950" cy="2114550"/>
            <a:chOff x="3072" y="2448"/>
            <a:chExt cx="1028" cy="1332"/>
          </a:xfrm>
        </p:grpSpPr>
        <p:grpSp>
          <p:nvGrpSpPr>
            <p:cNvPr id="103444" name="Group 20"/>
            <p:cNvGrpSpPr>
              <a:grpSpLocks/>
            </p:cNvGrpSpPr>
            <p:nvPr/>
          </p:nvGrpSpPr>
          <p:grpSpPr bwMode="auto">
            <a:xfrm>
              <a:off x="3072" y="2448"/>
              <a:ext cx="960" cy="958"/>
              <a:chOff x="2016" y="1920"/>
              <a:chExt cx="1680" cy="1680"/>
            </a:xfrm>
          </p:grpSpPr>
          <p:sp>
            <p:nvSpPr>
              <p:cNvPr id="103445" name="Oval 21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5137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103446" name="Freeform 22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/>
                <a:ahLst/>
                <a:cxnLst>
                  <a:cxn ang="0">
                    <a:pos x="1301" y="401"/>
                  </a:cxn>
                  <a:cxn ang="0">
                    <a:pos x="1317" y="442"/>
                  </a:cxn>
                  <a:cxn ang="0">
                    <a:pos x="1321" y="481"/>
                  </a:cxn>
                  <a:cxn ang="0">
                    <a:pos x="1315" y="516"/>
                  </a:cxn>
                  <a:cxn ang="0">
                    <a:pos x="1298" y="550"/>
                  </a:cxn>
                  <a:cxn ang="0">
                    <a:pos x="1272" y="579"/>
                  </a:cxn>
                  <a:cxn ang="0">
                    <a:pos x="1239" y="604"/>
                  </a:cxn>
                  <a:cxn ang="0">
                    <a:pos x="1196" y="628"/>
                  </a:cxn>
                  <a:cxn ang="0">
                    <a:pos x="1147" y="649"/>
                  </a:cxn>
                  <a:cxn ang="0">
                    <a:pos x="1092" y="667"/>
                  </a:cxn>
                  <a:cxn ang="0">
                    <a:pos x="1031" y="683"/>
                  </a:cxn>
                  <a:cxn ang="0">
                    <a:pos x="967" y="694"/>
                  </a:cxn>
                  <a:cxn ang="0">
                    <a:pos x="896" y="704"/>
                  </a:cxn>
                  <a:cxn ang="0">
                    <a:pos x="824" y="710"/>
                  </a:cxn>
                  <a:cxn ang="0">
                    <a:pos x="795" y="712"/>
                  </a:cxn>
                  <a:cxn ang="0">
                    <a:pos x="476" y="712"/>
                  </a:cxn>
                  <a:cxn ang="0">
                    <a:pos x="472" y="712"/>
                  </a:cxn>
                  <a:cxn ang="0">
                    <a:pos x="409" y="708"/>
                  </a:cxn>
                  <a:cxn ang="0">
                    <a:pos x="348" y="704"/>
                  </a:cxn>
                  <a:cxn ang="0">
                    <a:pos x="290" y="696"/>
                  </a:cxn>
                  <a:cxn ang="0">
                    <a:pos x="235" y="689"/>
                  </a:cxn>
                  <a:cxn ang="0">
                    <a:pos x="186" y="677"/>
                  </a:cxn>
                  <a:cxn ang="0">
                    <a:pos x="141" y="663"/>
                  </a:cxn>
                  <a:cxn ang="0">
                    <a:pos x="102" y="648"/>
                  </a:cxn>
                  <a:cxn ang="0">
                    <a:pos x="67" y="630"/>
                  </a:cxn>
                  <a:cxn ang="0">
                    <a:pos x="39" y="608"/>
                  </a:cxn>
                  <a:cxn ang="0">
                    <a:pos x="18" y="583"/>
                  </a:cxn>
                  <a:cxn ang="0">
                    <a:pos x="6" y="554"/>
                  </a:cxn>
                  <a:cxn ang="0">
                    <a:pos x="0" y="524"/>
                  </a:cxn>
                  <a:cxn ang="0">
                    <a:pos x="0" y="520"/>
                  </a:cxn>
                  <a:cxn ang="0">
                    <a:pos x="4" y="487"/>
                  </a:cxn>
                  <a:cxn ang="0">
                    <a:pos x="16" y="446"/>
                  </a:cxn>
                  <a:cxn ang="0">
                    <a:pos x="51" y="370"/>
                  </a:cxn>
                  <a:cxn ang="0">
                    <a:pos x="94" y="299"/>
                  </a:cxn>
                  <a:cxn ang="0">
                    <a:pos x="147" y="235"/>
                  </a:cxn>
                  <a:cxn ang="0">
                    <a:pos x="204" y="176"/>
                  </a:cxn>
                  <a:cxn ang="0">
                    <a:pos x="270" y="125"/>
                  </a:cxn>
                  <a:cxn ang="0">
                    <a:pos x="341" y="82"/>
                  </a:cxn>
                  <a:cxn ang="0">
                    <a:pos x="415" y="47"/>
                  </a:cxn>
                  <a:cxn ang="0">
                    <a:pos x="497" y="21"/>
                  </a:cxn>
                  <a:cxn ang="0">
                    <a:pos x="581" y="6"/>
                  </a:cxn>
                  <a:cxn ang="0">
                    <a:pos x="667" y="0"/>
                  </a:cxn>
                  <a:cxn ang="0">
                    <a:pos x="667" y="0"/>
                  </a:cxn>
                  <a:cxn ang="0">
                    <a:pos x="759" y="6"/>
                  </a:cxn>
                  <a:cxn ang="0">
                    <a:pos x="847" y="23"/>
                  </a:cxn>
                  <a:cxn ang="0">
                    <a:pos x="932" y="53"/>
                  </a:cxn>
                  <a:cxn ang="0">
                    <a:pos x="1010" y="90"/>
                  </a:cxn>
                  <a:cxn ang="0">
                    <a:pos x="1082" y="137"/>
                  </a:cxn>
                  <a:cxn ang="0">
                    <a:pos x="1149" y="194"/>
                  </a:cxn>
                  <a:cxn ang="0">
                    <a:pos x="1208" y="256"/>
                  </a:cxn>
                  <a:cxn ang="0">
                    <a:pos x="1258" y="325"/>
                  </a:cxn>
                  <a:cxn ang="0">
                    <a:pos x="1301" y="401"/>
                  </a:cxn>
                  <a:cxn ang="0">
                    <a:pos x="1301" y="401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ko-KR" altLang="en-US"/>
              </a:p>
            </p:txBody>
          </p:sp>
        </p:grpSp>
        <p:sp>
          <p:nvSpPr>
            <p:cNvPr id="103447" name="Text Box 23"/>
            <p:cNvSpPr txBox="1">
              <a:spLocks noChangeArrowheads="1"/>
            </p:cNvSpPr>
            <p:nvPr/>
          </p:nvSpPr>
          <p:spPr bwMode="gray">
            <a:xfrm>
              <a:off x="3120" y="2908"/>
              <a:ext cx="86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altLang="ko-KR" sz="2000" b="1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굴림" charset="-127"/>
                </a:rPr>
                <a:t>Concept</a:t>
              </a:r>
            </a:p>
          </p:txBody>
        </p:sp>
        <p:sp>
          <p:nvSpPr>
            <p:cNvPr id="103448" name="Oval 24"/>
            <p:cNvSpPr>
              <a:spLocks noChangeArrowheads="1"/>
            </p:cNvSpPr>
            <p:nvPr/>
          </p:nvSpPr>
          <p:spPr bwMode="gray">
            <a:xfrm>
              <a:off x="3105" y="3504"/>
              <a:ext cx="995" cy="276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rgbClr val="EAEAEA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ko-KR" altLang="ko-KR"/>
            </a:p>
          </p:txBody>
        </p:sp>
      </p:grpSp>
      <p:grpSp>
        <p:nvGrpSpPr>
          <p:cNvPr id="103449" name="Group 25"/>
          <p:cNvGrpSpPr>
            <a:grpSpLocks/>
          </p:cNvGrpSpPr>
          <p:nvPr/>
        </p:nvGrpSpPr>
        <p:grpSpPr bwMode="auto">
          <a:xfrm>
            <a:off x="6802438" y="3886200"/>
            <a:ext cx="1579562" cy="2114550"/>
            <a:chOff x="4272" y="2448"/>
            <a:chExt cx="995" cy="1332"/>
          </a:xfrm>
        </p:grpSpPr>
        <p:grpSp>
          <p:nvGrpSpPr>
            <p:cNvPr id="103450" name="Group 26"/>
            <p:cNvGrpSpPr>
              <a:grpSpLocks/>
            </p:cNvGrpSpPr>
            <p:nvPr/>
          </p:nvGrpSpPr>
          <p:grpSpPr bwMode="auto">
            <a:xfrm>
              <a:off x="4272" y="2448"/>
              <a:ext cx="960" cy="965"/>
              <a:chOff x="2400" y="1488"/>
              <a:chExt cx="1152" cy="1152"/>
            </a:xfrm>
          </p:grpSpPr>
          <p:grpSp>
            <p:nvGrpSpPr>
              <p:cNvPr id="103451" name="Group 27"/>
              <p:cNvGrpSpPr>
                <a:grpSpLocks/>
              </p:cNvGrpSpPr>
              <p:nvPr/>
            </p:nvGrpSpPr>
            <p:grpSpPr bwMode="auto">
              <a:xfrm>
                <a:off x="2400" y="1488"/>
                <a:ext cx="1152" cy="1152"/>
                <a:chOff x="2016" y="1920"/>
                <a:chExt cx="1680" cy="1680"/>
              </a:xfrm>
            </p:grpSpPr>
            <p:sp>
              <p:nvSpPr>
                <p:cNvPr id="103452" name="Oval 28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chemeClr val="folHlink">
                        <a:gamma/>
                        <a:shade val="2431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103453" name="Freeform 29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/>
                  <a:ahLst/>
                  <a:cxnLst>
                    <a:cxn ang="0">
                      <a:pos x="1301" y="401"/>
                    </a:cxn>
                    <a:cxn ang="0">
                      <a:pos x="1317" y="442"/>
                    </a:cxn>
                    <a:cxn ang="0">
                      <a:pos x="1321" y="481"/>
                    </a:cxn>
                    <a:cxn ang="0">
                      <a:pos x="1315" y="516"/>
                    </a:cxn>
                    <a:cxn ang="0">
                      <a:pos x="1298" y="550"/>
                    </a:cxn>
                    <a:cxn ang="0">
                      <a:pos x="1272" y="579"/>
                    </a:cxn>
                    <a:cxn ang="0">
                      <a:pos x="1239" y="604"/>
                    </a:cxn>
                    <a:cxn ang="0">
                      <a:pos x="1196" y="628"/>
                    </a:cxn>
                    <a:cxn ang="0">
                      <a:pos x="1147" y="649"/>
                    </a:cxn>
                    <a:cxn ang="0">
                      <a:pos x="1092" y="667"/>
                    </a:cxn>
                    <a:cxn ang="0">
                      <a:pos x="1031" y="683"/>
                    </a:cxn>
                    <a:cxn ang="0">
                      <a:pos x="967" y="694"/>
                    </a:cxn>
                    <a:cxn ang="0">
                      <a:pos x="896" y="704"/>
                    </a:cxn>
                    <a:cxn ang="0">
                      <a:pos x="824" y="710"/>
                    </a:cxn>
                    <a:cxn ang="0">
                      <a:pos x="795" y="712"/>
                    </a:cxn>
                    <a:cxn ang="0">
                      <a:pos x="476" y="712"/>
                    </a:cxn>
                    <a:cxn ang="0">
                      <a:pos x="472" y="712"/>
                    </a:cxn>
                    <a:cxn ang="0">
                      <a:pos x="409" y="708"/>
                    </a:cxn>
                    <a:cxn ang="0">
                      <a:pos x="348" y="704"/>
                    </a:cxn>
                    <a:cxn ang="0">
                      <a:pos x="290" y="696"/>
                    </a:cxn>
                    <a:cxn ang="0">
                      <a:pos x="235" y="689"/>
                    </a:cxn>
                    <a:cxn ang="0">
                      <a:pos x="186" y="677"/>
                    </a:cxn>
                    <a:cxn ang="0">
                      <a:pos x="141" y="663"/>
                    </a:cxn>
                    <a:cxn ang="0">
                      <a:pos x="102" y="648"/>
                    </a:cxn>
                    <a:cxn ang="0">
                      <a:pos x="67" y="630"/>
                    </a:cxn>
                    <a:cxn ang="0">
                      <a:pos x="39" y="608"/>
                    </a:cxn>
                    <a:cxn ang="0">
                      <a:pos x="18" y="583"/>
                    </a:cxn>
                    <a:cxn ang="0">
                      <a:pos x="6" y="554"/>
                    </a:cxn>
                    <a:cxn ang="0">
                      <a:pos x="0" y="524"/>
                    </a:cxn>
                    <a:cxn ang="0">
                      <a:pos x="0" y="520"/>
                    </a:cxn>
                    <a:cxn ang="0">
                      <a:pos x="4" y="487"/>
                    </a:cxn>
                    <a:cxn ang="0">
                      <a:pos x="16" y="446"/>
                    </a:cxn>
                    <a:cxn ang="0">
                      <a:pos x="51" y="370"/>
                    </a:cxn>
                    <a:cxn ang="0">
                      <a:pos x="94" y="299"/>
                    </a:cxn>
                    <a:cxn ang="0">
                      <a:pos x="147" y="235"/>
                    </a:cxn>
                    <a:cxn ang="0">
                      <a:pos x="204" y="176"/>
                    </a:cxn>
                    <a:cxn ang="0">
                      <a:pos x="270" y="125"/>
                    </a:cxn>
                    <a:cxn ang="0">
                      <a:pos x="341" y="82"/>
                    </a:cxn>
                    <a:cxn ang="0">
                      <a:pos x="415" y="47"/>
                    </a:cxn>
                    <a:cxn ang="0">
                      <a:pos x="497" y="21"/>
                    </a:cxn>
                    <a:cxn ang="0">
                      <a:pos x="581" y="6"/>
                    </a:cxn>
                    <a:cxn ang="0">
                      <a:pos x="667" y="0"/>
                    </a:cxn>
                    <a:cxn ang="0">
                      <a:pos x="667" y="0"/>
                    </a:cxn>
                    <a:cxn ang="0">
                      <a:pos x="759" y="6"/>
                    </a:cxn>
                    <a:cxn ang="0">
                      <a:pos x="847" y="23"/>
                    </a:cxn>
                    <a:cxn ang="0">
                      <a:pos x="932" y="53"/>
                    </a:cxn>
                    <a:cxn ang="0">
                      <a:pos x="1010" y="90"/>
                    </a:cxn>
                    <a:cxn ang="0">
                      <a:pos x="1082" y="137"/>
                    </a:cxn>
                    <a:cxn ang="0">
                      <a:pos x="1149" y="194"/>
                    </a:cxn>
                    <a:cxn ang="0">
                      <a:pos x="1208" y="256"/>
                    </a:cxn>
                    <a:cxn ang="0">
                      <a:pos x="1258" y="325"/>
                    </a:cxn>
                    <a:cxn ang="0">
                      <a:pos x="1301" y="401"/>
                    </a:cxn>
                    <a:cxn ang="0">
                      <a:pos x="1301" y="401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chemeClr val="folHlink"/>
                    </a:gs>
                  </a:gsLst>
                  <a:lin ang="5400000" scaled="1"/>
                </a:gra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</p:grpSp>
          <p:sp>
            <p:nvSpPr>
              <p:cNvPr id="103454" name="Text Box 30"/>
              <p:cNvSpPr txBox="1">
                <a:spLocks noChangeArrowheads="1"/>
              </p:cNvSpPr>
              <p:nvPr/>
            </p:nvSpPr>
            <p:spPr bwMode="gray">
              <a:xfrm>
                <a:off x="2508" y="2025"/>
                <a:ext cx="908" cy="2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altLang="ko-KR" sz="20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굴림" charset="-127"/>
                  </a:rPr>
                  <a:t>Concept</a:t>
                </a:r>
              </a:p>
            </p:txBody>
          </p:sp>
        </p:grpSp>
        <p:sp>
          <p:nvSpPr>
            <p:cNvPr id="103455" name="Oval 31"/>
            <p:cNvSpPr>
              <a:spLocks noChangeArrowheads="1"/>
            </p:cNvSpPr>
            <p:nvPr/>
          </p:nvSpPr>
          <p:spPr bwMode="gray">
            <a:xfrm>
              <a:off x="4272" y="3504"/>
              <a:ext cx="995" cy="276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rgbClr val="EAEAEA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ko-KR" altLang="ko-KR"/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8" name="Text Box 4"/>
          <p:cNvSpPr txBox="1">
            <a:spLocks noChangeArrowheads="1"/>
          </p:cNvSpPr>
          <p:nvPr/>
        </p:nvSpPr>
        <p:spPr bwMode="auto">
          <a:xfrm>
            <a:off x="990600" y="3124200"/>
            <a:ext cx="472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ko-KR" b="1">
                <a:latin typeface="Verdana" pitchFamily="34" charset="0"/>
                <a:ea typeface="굴림" charset="-127"/>
              </a:rPr>
              <a:t>www.themegallery.com</a:t>
            </a:r>
          </a:p>
        </p:txBody>
      </p:sp>
      <p:sp>
        <p:nvSpPr>
          <p:cNvPr id="88069" name="WordArt 5"/>
          <p:cNvSpPr>
            <a:spLocks noChangeArrowheads="1" noChangeShapeType="1" noTextEdit="1"/>
          </p:cNvSpPr>
          <p:nvPr/>
        </p:nvSpPr>
        <p:spPr bwMode="gray">
          <a:xfrm>
            <a:off x="838200" y="2209800"/>
            <a:ext cx="5378450" cy="6858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altLang="ko-KR" sz="3600" b="1" kern="1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effectLst>
                  <a:outerShdw dist="63500" dir="2212194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Thank You !</a:t>
            </a:r>
            <a:endParaRPr lang="ko-KR" altLang="en-US" sz="3600" b="1" kern="10">
              <a:ln w="19050">
                <a:solidFill>
                  <a:schemeClr val="bg1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effectLst>
                <a:outerShdw dist="63500" dir="2212194" algn="ctr" rotWithShape="0">
                  <a:srgbClr val="868686">
                    <a:alpha val="50000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8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바닥글 개체 틀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ko-KR"/>
              <a:t>www.themegallery.com</a:t>
            </a:r>
          </a:p>
        </p:txBody>
      </p:sp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굴림" charset="-127"/>
              </a:rPr>
              <a:t>Hot Tip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366838"/>
            <a:ext cx="7978080" cy="47831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ko-KR" altLang="en-US" sz="3200" b="0" dirty="0" smtClean="0">
                <a:solidFill>
                  <a:schemeClr val="tx1"/>
                </a:solidFill>
              </a:rPr>
              <a:t> 위 </a:t>
            </a:r>
            <a:r>
              <a:rPr lang="ko-KR" altLang="en-US" sz="3200" b="0" dirty="0" smtClean="0">
                <a:solidFill>
                  <a:schemeClr val="tx1"/>
                </a:solidFill>
              </a:rPr>
              <a:t> 치  </a:t>
            </a:r>
            <a:endParaRPr lang="en-US" altLang="ko-KR" sz="3200" b="0" dirty="0" smtClean="0">
              <a:solidFill>
                <a:schemeClr val="tx1"/>
              </a:solidFill>
            </a:endParaRPr>
          </a:p>
          <a:p>
            <a:pPr lvl="1">
              <a:lnSpc>
                <a:spcPct val="90000"/>
              </a:lnSpc>
            </a:pPr>
            <a:r>
              <a:rPr lang="ko-KR" altLang="en-US" b="0" dirty="0" smtClean="0">
                <a:solidFill>
                  <a:schemeClr val="tx1"/>
                </a:solidFill>
              </a:rPr>
              <a:t>도쿄도 남단 해안 위치</a:t>
            </a:r>
            <a:r>
              <a:rPr lang="en-US" altLang="ko-KR" b="0" dirty="0" smtClean="0">
                <a:solidFill>
                  <a:schemeClr val="tx1"/>
                </a:solidFill>
              </a:rPr>
              <a:t>, </a:t>
            </a:r>
            <a:r>
              <a:rPr lang="ko-KR" altLang="en-US" b="0" dirty="0" err="1" smtClean="0">
                <a:solidFill>
                  <a:schemeClr val="tx1"/>
                </a:solidFill>
              </a:rPr>
              <a:t>케이힌</a:t>
            </a:r>
            <a:r>
              <a:rPr lang="ko-KR" altLang="en-US" b="0" dirty="0" smtClean="0">
                <a:solidFill>
                  <a:schemeClr val="tx1"/>
                </a:solidFill>
              </a:rPr>
              <a:t> 공업지대</a:t>
            </a:r>
            <a:endParaRPr lang="en-US" altLang="ko-KR" b="0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endParaRPr lang="en-US" altLang="ko-KR" sz="2000" b="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ko-KR" altLang="en-US" sz="3200" b="0" dirty="0" smtClean="0">
                <a:solidFill>
                  <a:schemeClr val="tx1"/>
                </a:solidFill>
              </a:rPr>
              <a:t> 인 </a:t>
            </a:r>
            <a:r>
              <a:rPr lang="ko-KR" altLang="en-US" sz="3200" b="0" dirty="0" smtClean="0">
                <a:solidFill>
                  <a:schemeClr val="tx1"/>
                </a:solidFill>
              </a:rPr>
              <a:t> 구</a:t>
            </a:r>
            <a:endParaRPr lang="en-US" altLang="ko-KR" sz="3200" b="0" dirty="0" smtClean="0">
              <a:solidFill>
                <a:schemeClr val="tx1"/>
              </a:solidFill>
            </a:endParaRPr>
          </a:p>
          <a:p>
            <a:pPr lvl="1">
              <a:lnSpc>
                <a:spcPct val="90000"/>
              </a:lnSpc>
            </a:pPr>
            <a:r>
              <a:rPr lang="ko-KR" altLang="en-US" sz="2500" dirty="0" smtClean="0"/>
              <a:t>약 </a:t>
            </a:r>
            <a:r>
              <a:rPr lang="en-US" altLang="ko-KR" sz="2500" dirty="0" smtClean="0"/>
              <a:t>63</a:t>
            </a:r>
            <a:r>
              <a:rPr lang="ko-KR" altLang="en-US" sz="2500" dirty="0" err="1" smtClean="0"/>
              <a:t>만명</a:t>
            </a:r>
            <a:endParaRPr lang="en-US" altLang="ko-KR" sz="2500" dirty="0" smtClean="0"/>
          </a:p>
          <a:p>
            <a:pPr lvl="1"/>
            <a:endParaRPr lang="en-US" altLang="ko-KR" sz="2000" b="0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ko-KR" sz="3200" b="0" dirty="0" smtClean="0">
                <a:solidFill>
                  <a:schemeClr val="tx1"/>
                </a:solidFill>
              </a:rPr>
              <a:t> </a:t>
            </a:r>
            <a:r>
              <a:rPr lang="ko-KR" altLang="en-US" sz="3200" b="0" dirty="0" smtClean="0">
                <a:solidFill>
                  <a:schemeClr val="tx1"/>
                </a:solidFill>
              </a:rPr>
              <a:t>면 </a:t>
            </a:r>
            <a:r>
              <a:rPr lang="ko-KR" altLang="en-US" sz="3200" b="0" dirty="0" smtClean="0">
                <a:solidFill>
                  <a:schemeClr val="tx1"/>
                </a:solidFill>
              </a:rPr>
              <a:t> 적</a:t>
            </a:r>
            <a:endParaRPr lang="en-US" altLang="ko-KR" sz="3200" b="0" dirty="0" smtClean="0">
              <a:solidFill>
                <a:schemeClr val="tx1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altLang="ko-KR" sz="2500" dirty="0" smtClean="0"/>
              <a:t>59.46</a:t>
            </a:r>
            <a:r>
              <a:rPr lang="ko-KR" altLang="en-US" sz="2500" dirty="0" smtClean="0"/>
              <a:t>㎢</a:t>
            </a:r>
            <a:endParaRPr lang="en-US" altLang="ko-KR" sz="2500" dirty="0" smtClean="0"/>
          </a:p>
          <a:p>
            <a:pPr lvl="1">
              <a:lnSpc>
                <a:spcPct val="90000"/>
              </a:lnSpc>
            </a:pPr>
            <a:endParaRPr lang="en-US" altLang="ko-KR" sz="1000" b="0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buNone/>
            </a:pPr>
            <a:endParaRPr lang="en-US" altLang="ko-KR" sz="25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바닥글 개체 틀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ko-KR"/>
              <a:t>www.themegallery.com</a:t>
            </a:r>
          </a:p>
        </p:txBody>
      </p:sp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굴림" charset="-127"/>
              </a:rPr>
              <a:t>Hot Tip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366838"/>
            <a:ext cx="7978080" cy="47831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ko-KR" altLang="en-US" sz="3200" b="0" dirty="0" smtClean="0">
                <a:solidFill>
                  <a:schemeClr val="tx1"/>
                </a:solidFill>
              </a:rPr>
              <a:t> 주요산업</a:t>
            </a:r>
            <a:endParaRPr lang="en-US" altLang="ko-KR" sz="3200" b="0" dirty="0" smtClean="0">
              <a:solidFill>
                <a:schemeClr val="tx1"/>
              </a:solidFill>
            </a:endParaRPr>
          </a:p>
          <a:p>
            <a:pPr lvl="1">
              <a:lnSpc>
                <a:spcPct val="90000"/>
              </a:lnSpc>
            </a:pPr>
            <a:r>
              <a:rPr lang="ko-KR" altLang="en-US" dirty="0" smtClean="0"/>
              <a:t>공장업체수의 </a:t>
            </a:r>
            <a:r>
              <a:rPr lang="en-US" altLang="ko-KR" dirty="0"/>
              <a:t>76%</a:t>
            </a:r>
            <a:r>
              <a:rPr lang="ko-KR" altLang="en-US" dirty="0"/>
              <a:t>이상 </a:t>
            </a:r>
            <a:r>
              <a:rPr lang="ko-KR" altLang="en-US" dirty="0" err="1" smtClean="0"/>
              <a:t>기계ㆍ금속분야</a:t>
            </a:r>
            <a:endParaRPr lang="en-US" altLang="ko-KR" dirty="0" smtClean="0"/>
          </a:p>
          <a:p>
            <a:pPr lvl="1">
              <a:lnSpc>
                <a:spcPct val="90000"/>
              </a:lnSpc>
            </a:pPr>
            <a:endParaRPr lang="en-US" altLang="ko-KR" sz="500" dirty="0" smtClean="0"/>
          </a:p>
          <a:p>
            <a:pPr lvl="1">
              <a:lnSpc>
                <a:spcPct val="90000"/>
              </a:lnSpc>
            </a:pPr>
            <a:r>
              <a:rPr lang="ko-KR" altLang="en-US" dirty="0" err="1" smtClean="0"/>
              <a:t>오타구</a:t>
            </a:r>
            <a:r>
              <a:rPr lang="ko-KR" altLang="en-US" dirty="0" smtClean="0"/>
              <a:t> 전체 공장의 약 </a:t>
            </a:r>
            <a:r>
              <a:rPr lang="en-US" altLang="ko-KR" dirty="0" smtClean="0"/>
              <a:t>81% : </a:t>
            </a:r>
            <a:r>
              <a:rPr lang="ko-KR" altLang="en-US" dirty="0" smtClean="0"/>
              <a:t>소규모 영세업체</a:t>
            </a:r>
            <a:r>
              <a:rPr lang="en-US" altLang="ko-KR" dirty="0" smtClean="0"/>
              <a:t> </a:t>
            </a:r>
            <a:endParaRPr lang="en-US" altLang="ko-KR" dirty="0"/>
          </a:p>
          <a:p>
            <a:pPr>
              <a:lnSpc>
                <a:spcPct val="90000"/>
              </a:lnSpc>
            </a:pPr>
            <a:endParaRPr lang="en-US" altLang="ko-KR" sz="2000" b="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ko-KR" altLang="en-US" sz="3200" b="0" dirty="0" smtClean="0">
                <a:solidFill>
                  <a:schemeClr val="tx1"/>
                </a:solidFill>
              </a:rPr>
              <a:t> </a:t>
            </a:r>
            <a:r>
              <a:rPr lang="ko-KR" altLang="en-US" sz="3200" b="0" dirty="0" smtClean="0">
                <a:solidFill>
                  <a:schemeClr val="tx1"/>
                </a:solidFill>
              </a:rPr>
              <a:t>형성원인</a:t>
            </a:r>
            <a:endParaRPr lang="en-US" altLang="ko-KR" sz="3200" b="0" dirty="0" smtClean="0">
              <a:solidFill>
                <a:schemeClr val="tx1"/>
              </a:solidFill>
            </a:endParaRPr>
          </a:p>
          <a:p>
            <a:pPr lvl="1">
              <a:lnSpc>
                <a:spcPct val="90000"/>
              </a:lnSpc>
            </a:pPr>
            <a:r>
              <a:rPr lang="ko-KR" altLang="en-US" dirty="0" smtClean="0"/>
              <a:t>제 </a:t>
            </a:r>
            <a:r>
              <a:rPr lang="en-US" altLang="ko-KR" dirty="0" smtClean="0"/>
              <a:t>1</a:t>
            </a:r>
            <a:r>
              <a:rPr lang="ko-KR" altLang="en-US" dirty="0" smtClean="0"/>
              <a:t>차 오일쇼크 → 중소기업의 수주를 대폭 감소</a:t>
            </a:r>
            <a:endParaRPr lang="en-US" altLang="ko-KR" dirty="0" smtClean="0"/>
          </a:p>
          <a:p>
            <a:pPr lvl="1">
              <a:lnSpc>
                <a:spcPct val="90000"/>
              </a:lnSpc>
            </a:pPr>
            <a:endParaRPr lang="en-US" altLang="ko-KR" sz="500" dirty="0" smtClean="0"/>
          </a:p>
          <a:p>
            <a:pPr lvl="1">
              <a:lnSpc>
                <a:spcPct val="90000"/>
              </a:lnSpc>
            </a:pPr>
            <a:r>
              <a:rPr lang="ko-KR" altLang="en-US" sz="2500" dirty="0" smtClean="0"/>
              <a:t>수도권 분산정책</a:t>
            </a:r>
            <a:r>
              <a:rPr lang="en-US" altLang="ko-KR" sz="2500" dirty="0" smtClean="0"/>
              <a:t>, </a:t>
            </a:r>
            <a:r>
              <a:rPr lang="ko-KR" altLang="en-US" sz="2500" dirty="0" smtClean="0"/>
              <a:t>엔고 → </a:t>
            </a:r>
            <a:r>
              <a:rPr lang="ko-KR" altLang="en-US" sz="2500" dirty="0" err="1" smtClean="0"/>
              <a:t>양산형</a:t>
            </a:r>
            <a:r>
              <a:rPr lang="ko-KR" altLang="en-US" sz="2500" dirty="0" smtClean="0"/>
              <a:t> 대규모 공장 지방</a:t>
            </a:r>
            <a:r>
              <a:rPr lang="en-US" altLang="ko-KR" dirty="0" smtClean="0"/>
              <a:t> </a:t>
            </a:r>
            <a:r>
              <a:rPr lang="ko-KR" altLang="en-US" dirty="0" smtClean="0"/>
              <a:t>및 해외 이전</a:t>
            </a:r>
            <a:endParaRPr lang="en-US" altLang="ko-KR" dirty="0" smtClean="0"/>
          </a:p>
          <a:p>
            <a:pPr lvl="1">
              <a:lnSpc>
                <a:spcPct val="90000"/>
              </a:lnSpc>
            </a:pPr>
            <a:endParaRPr lang="en-US" altLang="ko-KR" sz="500" dirty="0" smtClean="0"/>
          </a:p>
          <a:p>
            <a:pPr lvl="1">
              <a:lnSpc>
                <a:spcPct val="90000"/>
              </a:lnSpc>
            </a:pPr>
            <a:r>
              <a:rPr lang="ko-KR" altLang="en-US" dirty="0" err="1" smtClean="0"/>
              <a:t>대량생산형</a:t>
            </a:r>
            <a:r>
              <a:rPr lang="ko-KR" altLang="en-US" dirty="0" smtClean="0"/>
              <a:t> 수주 대폭 감소 → 연구개발 및 시제품생산</a:t>
            </a:r>
            <a:r>
              <a:rPr lang="en-US" altLang="ko-KR" dirty="0" smtClean="0"/>
              <a:t>, </a:t>
            </a:r>
            <a:r>
              <a:rPr lang="ko-KR" altLang="en-US" dirty="0" smtClean="0"/>
              <a:t>극소단위의 고난도 가공 수요 확대</a:t>
            </a:r>
            <a:endParaRPr lang="en-US" altLang="ko-KR" sz="2500" dirty="0" smtClean="0"/>
          </a:p>
          <a:p>
            <a:pPr>
              <a:lnSpc>
                <a:spcPct val="90000"/>
              </a:lnSpc>
            </a:pPr>
            <a:endParaRPr lang="en-US" altLang="ko-KR" sz="1000" b="0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buNone/>
            </a:pPr>
            <a:endParaRPr lang="en-US" altLang="ko-KR" sz="25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바닥글 개체 틀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ko-KR"/>
              <a:t>www.themegallery.com</a:t>
            </a:r>
          </a:p>
        </p:txBody>
      </p:sp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일본경제의 하청 분업구조</a:t>
            </a:r>
            <a:endParaRPr lang="en-US" altLang="ko-KR" dirty="0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366838"/>
            <a:ext cx="7978080" cy="47831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ko-KR" altLang="en-US" sz="3200" b="0" dirty="0" smtClean="0">
                <a:solidFill>
                  <a:schemeClr val="tx1"/>
                </a:solidFill>
              </a:rPr>
              <a:t> </a:t>
            </a:r>
            <a:r>
              <a:rPr lang="en-US" altLang="ko-KR" sz="3200" b="0" dirty="0" smtClean="0">
                <a:solidFill>
                  <a:schemeClr val="tx1"/>
                </a:solidFill>
              </a:rPr>
              <a:t>1950</a:t>
            </a:r>
            <a:r>
              <a:rPr lang="ko-KR" altLang="en-US" sz="3200" b="0" dirty="0" smtClean="0">
                <a:solidFill>
                  <a:schemeClr val="tx1"/>
                </a:solidFill>
              </a:rPr>
              <a:t>년대 </a:t>
            </a:r>
            <a:endParaRPr lang="en-US" altLang="ko-KR" sz="3200" b="0" dirty="0">
              <a:solidFill>
                <a:schemeClr val="tx1"/>
              </a:solidFill>
            </a:endParaRPr>
          </a:p>
          <a:p>
            <a:pPr lvl="1">
              <a:lnSpc>
                <a:spcPct val="90000"/>
              </a:lnSpc>
            </a:pPr>
            <a:r>
              <a:rPr lang="ko-KR" altLang="en-US" dirty="0" smtClean="0"/>
              <a:t>종속적 거래관계</a:t>
            </a:r>
            <a:r>
              <a:rPr lang="ko-KR" altLang="en-US" b="0" dirty="0" smtClean="0">
                <a:solidFill>
                  <a:schemeClr val="tx1"/>
                </a:solidFill>
              </a:rPr>
              <a:t> </a:t>
            </a:r>
            <a:endParaRPr lang="en-US" altLang="ko-KR" b="0" dirty="0" smtClean="0">
              <a:solidFill>
                <a:schemeClr val="tx1"/>
              </a:solidFill>
            </a:endParaRPr>
          </a:p>
          <a:p>
            <a:pPr lvl="1">
              <a:lnSpc>
                <a:spcPct val="90000"/>
              </a:lnSpc>
            </a:pPr>
            <a:endParaRPr lang="en-US" altLang="ko-KR" sz="500" b="0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ko-KR" sz="3200" b="0" dirty="0" smtClean="0">
                <a:solidFill>
                  <a:schemeClr val="tx1"/>
                </a:solidFill>
              </a:rPr>
              <a:t> 1960</a:t>
            </a:r>
            <a:r>
              <a:rPr lang="ko-KR" altLang="en-US" sz="3200" b="0" dirty="0" smtClean="0">
                <a:solidFill>
                  <a:schemeClr val="tx1"/>
                </a:solidFill>
              </a:rPr>
              <a:t>년대</a:t>
            </a:r>
            <a:endParaRPr lang="en-US" altLang="ko-KR" sz="3200" b="0" dirty="0" smtClean="0">
              <a:solidFill>
                <a:schemeClr val="tx1"/>
              </a:solidFill>
            </a:endParaRPr>
          </a:p>
          <a:p>
            <a:pPr lvl="1">
              <a:lnSpc>
                <a:spcPct val="90000"/>
              </a:lnSpc>
            </a:pPr>
            <a:r>
              <a:rPr lang="ko-KR" altLang="en-US" dirty="0" smtClean="0"/>
              <a:t>수직적 피라미드 구조</a:t>
            </a:r>
            <a:endParaRPr lang="en-US" altLang="ko-KR" dirty="0" smtClean="0"/>
          </a:p>
          <a:p>
            <a:pPr lvl="1">
              <a:lnSpc>
                <a:spcPct val="90000"/>
              </a:lnSpc>
            </a:pPr>
            <a:endParaRPr lang="en-US" altLang="ko-KR" sz="500" b="0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ko-KR" sz="3200" b="0" dirty="0">
                <a:solidFill>
                  <a:schemeClr val="tx1"/>
                </a:solidFill>
              </a:rPr>
              <a:t> </a:t>
            </a:r>
            <a:r>
              <a:rPr lang="en-US" altLang="ko-KR" sz="3200" b="0" dirty="0" smtClean="0">
                <a:solidFill>
                  <a:schemeClr val="tx1"/>
                </a:solidFill>
              </a:rPr>
              <a:t>1970</a:t>
            </a:r>
            <a:r>
              <a:rPr lang="ko-KR" altLang="en-US" sz="3200" b="0" dirty="0" smtClean="0">
                <a:solidFill>
                  <a:schemeClr val="tx1"/>
                </a:solidFill>
              </a:rPr>
              <a:t>년대</a:t>
            </a:r>
            <a:endParaRPr lang="en-US" altLang="ko-KR" sz="3200" b="0" dirty="0" smtClean="0">
              <a:solidFill>
                <a:schemeClr val="tx1"/>
              </a:solidFill>
            </a:endParaRPr>
          </a:p>
          <a:p>
            <a:pPr lvl="1">
              <a:lnSpc>
                <a:spcPct val="90000"/>
              </a:lnSpc>
            </a:pPr>
            <a:r>
              <a:rPr lang="ko-KR" altLang="en-US" dirty="0" smtClean="0"/>
              <a:t>모기업과 하청기업간의 협조관계 유지</a:t>
            </a:r>
            <a:endParaRPr lang="en-US" altLang="ko-KR" dirty="0" smtClean="0"/>
          </a:p>
          <a:p>
            <a:pPr lvl="1">
              <a:lnSpc>
                <a:spcPct val="90000"/>
              </a:lnSpc>
            </a:pPr>
            <a:endParaRPr lang="en-US" altLang="ko-KR" sz="500" b="0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ko-KR" sz="3200" b="0" dirty="0">
                <a:solidFill>
                  <a:schemeClr val="tx1"/>
                </a:solidFill>
              </a:rPr>
              <a:t> </a:t>
            </a:r>
            <a:r>
              <a:rPr lang="en-US" altLang="ko-KR" sz="3200" b="0" dirty="0" smtClean="0">
                <a:solidFill>
                  <a:schemeClr val="tx1"/>
                </a:solidFill>
              </a:rPr>
              <a:t>1980</a:t>
            </a:r>
            <a:r>
              <a:rPr lang="ko-KR" altLang="en-US" sz="3200" b="0" dirty="0" smtClean="0">
                <a:solidFill>
                  <a:schemeClr val="tx1"/>
                </a:solidFill>
              </a:rPr>
              <a:t>년대</a:t>
            </a:r>
            <a:endParaRPr lang="en-US" altLang="ko-KR" sz="3200" b="0" dirty="0" smtClean="0">
              <a:solidFill>
                <a:schemeClr val="tx1"/>
              </a:solidFill>
            </a:endParaRPr>
          </a:p>
          <a:p>
            <a:pPr lvl="1">
              <a:lnSpc>
                <a:spcPct val="90000"/>
              </a:lnSpc>
            </a:pPr>
            <a:r>
              <a:rPr lang="ko-KR" altLang="en-US" dirty="0" err="1" smtClean="0"/>
              <a:t>후발추격형</a:t>
            </a:r>
            <a:r>
              <a:rPr lang="en-US" altLang="ko-KR" sz="2000" dirty="0" smtClean="0"/>
              <a:t>(catch-up)</a:t>
            </a:r>
            <a:r>
              <a:rPr lang="en-US" altLang="ko-KR" dirty="0" smtClean="0"/>
              <a:t> </a:t>
            </a:r>
            <a:r>
              <a:rPr lang="ko-KR" altLang="en-US" dirty="0" smtClean="0"/>
              <a:t>→</a:t>
            </a:r>
            <a:r>
              <a:rPr lang="en-US" altLang="ko-KR" dirty="0" smtClean="0"/>
              <a:t> </a:t>
            </a:r>
            <a:r>
              <a:rPr lang="ko-KR" altLang="en-US" dirty="0" err="1" smtClean="0"/>
              <a:t>선두주자형</a:t>
            </a:r>
            <a:r>
              <a:rPr lang="en-US" altLang="ko-KR" sz="2000" dirty="0" smtClean="0"/>
              <a:t>(front-runner)</a:t>
            </a:r>
          </a:p>
          <a:p>
            <a:pPr lvl="1">
              <a:lnSpc>
                <a:spcPct val="90000"/>
              </a:lnSpc>
            </a:pPr>
            <a:r>
              <a:rPr lang="ko-KR" altLang="en-US" dirty="0" smtClean="0"/>
              <a:t>자립적 거래관계</a:t>
            </a:r>
            <a:r>
              <a:rPr lang="en-US" altLang="ko-KR" dirty="0" smtClean="0"/>
              <a:t>, </a:t>
            </a:r>
            <a:r>
              <a:rPr lang="ko-KR" altLang="en-US" dirty="0" smtClean="0"/>
              <a:t>자율성을 갖춘 수평적 네트워크</a:t>
            </a:r>
            <a:endParaRPr lang="en-US" altLang="ko-KR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바닥글 개체 틀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ko-KR"/>
              <a:t>www.themegallery.com</a:t>
            </a:r>
          </a:p>
        </p:txBody>
      </p:sp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오타구의</a:t>
            </a:r>
            <a:r>
              <a:rPr lang="ko-KR" altLang="en-US" dirty="0" smtClean="0"/>
              <a:t> 하청 분업구조</a:t>
            </a:r>
            <a:endParaRPr lang="en-US" altLang="ko-KR" dirty="0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366838"/>
            <a:ext cx="7978080" cy="47831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ko-KR" altLang="en-US" sz="3200" b="0" dirty="0" smtClean="0">
                <a:solidFill>
                  <a:schemeClr val="tx1"/>
                </a:solidFill>
              </a:rPr>
              <a:t> 일본 대도시권 </a:t>
            </a:r>
            <a:endParaRPr lang="en-US" altLang="ko-KR" sz="3200" b="0" dirty="0" smtClean="0">
              <a:solidFill>
                <a:schemeClr val="tx1"/>
              </a:solidFill>
            </a:endParaRPr>
          </a:p>
          <a:p>
            <a:pPr lvl="1">
              <a:lnSpc>
                <a:spcPct val="90000"/>
              </a:lnSpc>
            </a:pPr>
            <a:r>
              <a:rPr lang="ko-KR" altLang="en-US" dirty="0" smtClean="0"/>
              <a:t>수평적 네트워크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질적생산</a:t>
            </a:r>
            <a:r>
              <a:rPr lang="en-US" altLang="ko-KR" dirty="0" smtClean="0"/>
              <a:t>(</a:t>
            </a:r>
            <a:r>
              <a:rPr lang="ko-KR" altLang="en-US" dirty="0" smtClean="0"/>
              <a:t>신제품</a:t>
            </a:r>
            <a:r>
              <a:rPr lang="en-US" altLang="ko-KR" dirty="0" smtClean="0"/>
              <a:t>,</a:t>
            </a:r>
            <a:r>
              <a:rPr lang="ko-KR" altLang="en-US" dirty="0" smtClean="0"/>
              <a:t>신기술</a:t>
            </a:r>
            <a:r>
              <a:rPr lang="en-US" altLang="ko-KR" dirty="0" smtClean="0"/>
              <a:t>) </a:t>
            </a:r>
            <a:endParaRPr lang="en-US" altLang="ko-KR" b="0" dirty="0" smtClean="0">
              <a:solidFill>
                <a:schemeClr val="tx1"/>
              </a:solidFill>
            </a:endParaRPr>
          </a:p>
          <a:p>
            <a:pPr lvl="1">
              <a:lnSpc>
                <a:spcPct val="90000"/>
              </a:lnSpc>
            </a:pPr>
            <a:endParaRPr lang="en-US" altLang="ko-KR" sz="500" b="0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ko-KR" sz="3200" b="0" dirty="0" smtClean="0">
                <a:solidFill>
                  <a:schemeClr val="tx1"/>
                </a:solidFill>
              </a:rPr>
              <a:t> </a:t>
            </a:r>
            <a:r>
              <a:rPr lang="ko-KR" altLang="en-US" sz="3200" b="0" dirty="0" smtClean="0">
                <a:solidFill>
                  <a:schemeClr val="tx1"/>
                </a:solidFill>
              </a:rPr>
              <a:t>일본 지방</a:t>
            </a:r>
            <a:endParaRPr lang="en-US" altLang="ko-KR" sz="3200" b="0" dirty="0" smtClean="0">
              <a:solidFill>
                <a:schemeClr val="tx1"/>
              </a:solidFill>
            </a:endParaRPr>
          </a:p>
          <a:p>
            <a:pPr lvl="1">
              <a:lnSpc>
                <a:spcPct val="90000"/>
              </a:lnSpc>
            </a:pPr>
            <a:r>
              <a:rPr lang="ko-KR" altLang="en-US" dirty="0" smtClean="0"/>
              <a:t>수직적 하청관계구조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양적생산</a:t>
            </a:r>
            <a:endParaRPr lang="en-US" altLang="ko-KR" dirty="0" smtClean="0"/>
          </a:p>
          <a:p>
            <a:pPr lvl="1">
              <a:lnSpc>
                <a:spcPct val="90000"/>
              </a:lnSpc>
            </a:pPr>
            <a:endParaRPr lang="en-US" altLang="ko-KR" sz="500" b="0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ko-KR" sz="3200" b="0" dirty="0">
                <a:solidFill>
                  <a:schemeClr val="tx1"/>
                </a:solidFill>
              </a:rPr>
              <a:t> </a:t>
            </a:r>
            <a:r>
              <a:rPr lang="en-US" altLang="ko-KR" sz="3200" b="0" dirty="0" smtClean="0">
                <a:solidFill>
                  <a:schemeClr val="tx1"/>
                </a:solidFill>
              </a:rPr>
              <a:t>1970</a:t>
            </a:r>
            <a:r>
              <a:rPr lang="ko-KR" altLang="en-US" sz="3200" b="0" dirty="0" smtClean="0">
                <a:solidFill>
                  <a:schemeClr val="tx1"/>
                </a:solidFill>
              </a:rPr>
              <a:t>년대</a:t>
            </a:r>
            <a:endParaRPr lang="en-US" altLang="ko-KR" sz="3200" b="0" dirty="0" smtClean="0">
              <a:solidFill>
                <a:schemeClr val="tx1"/>
              </a:solidFill>
            </a:endParaRPr>
          </a:p>
          <a:p>
            <a:pPr lvl="1">
              <a:lnSpc>
                <a:spcPct val="90000"/>
              </a:lnSpc>
            </a:pPr>
            <a:r>
              <a:rPr lang="ko-KR" altLang="en-US" dirty="0" smtClean="0"/>
              <a:t>모기업과 하청기업간의 협조관계 유지</a:t>
            </a:r>
            <a:endParaRPr lang="en-US" altLang="ko-KR" dirty="0" smtClean="0"/>
          </a:p>
          <a:p>
            <a:pPr lvl="1">
              <a:lnSpc>
                <a:spcPct val="90000"/>
              </a:lnSpc>
            </a:pPr>
            <a:endParaRPr lang="en-US" altLang="ko-KR" sz="500" b="0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ko-KR" sz="3200" b="0" dirty="0">
                <a:solidFill>
                  <a:schemeClr val="tx1"/>
                </a:solidFill>
              </a:rPr>
              <a:t> </a:t>
            </a:r>
            <a:r>
              <a:rPr lang="en-US" altLang="ko-KR" sz="3200" b="0" dirty="0" smtClean="0">
                <a:solidFill>
                  <a:schemeClr val="tx1"/>
                </a:solidFill>
              </a:rPr>
              <a:t>1980</a:t>
            </a:r>
            <a:r>
              <a:rPr lang="ko-KR" altLang="en-US" sz="3200" b="0" dirty="0" smtClean="0">
                <a:solidFill>
                  <a:schemeClr val="tx1"/>
                </a:solidFill>
              </a:rPr>
              <a:t>년대</a:t>
            </a:r>
            <a:endParaRPr lang="en-US" altLang="ko-KR" sz="3200" b="0" dirty="0" smtClean="0">
              <a:solidFill>
                <a:schemeClr val="tx1"/>
              </a:solidFill>
            </a:endParaRPr>
          </a:p>
          <a:p>
            <a:pPr lvl="1">
              <a:lnSpc>
                <a:spcPct val="90000"/>
              </a:lnSpc>
            </a:pPr>
            <a:r>
              <a:rPr lang="ko-KR" altLang="en-US" dirty="0" err="1" smtClean="0"/>
              <a:t>후발추격형</a:t>
            </a:r>
            <a:r>
              <a:rPr lang="en-US" altLang="ko-KR" sz="2000" dirty="0" smtClean="0"/>
              <a:t>(catch-up)</a:t>
            </a:r>
            <a:r>
              <a:rPr lang="en-US" altLang="ko-KR" dirty="0" smtClean="0"/>
              <a:t> </a:t>
            </a:r>
            <a:r>
              <a:rPr lang="ko-KR" altLang="en-US" dirty="0" smtClean="0"/>
              <a:t>→</a:t>
            </a:r>
            <a:r>
              <a:rPr lang="en-US" altLang="ko-KR" dirty="0" smtClean="0"/>
              <a:t> </a:t>
            </a:r>
            <a:r>
              <a:rPr lang="ko-KR" altLang="en-US" dirty="0" err="1" smtClean="0"/>
              <a:t>선두주자형</a:t>
            </a:r>
            <a:r>
              <a:rPr lang="en-US" altLang="ko-KR" sz="2000" dirty="0" smtClean="0"/>
              <a:t>(front-runner)</a:t>
            </a:r>
          </a:p>
          <a:p>
            <a:pPr lvl="1">
              <a:lnSpc>
                <a:spcPct val="90000"/>
              </a:lnSpc>
            </a:pPr>
            <a:r>
              <a:rPr lang="ko-KR" altLang="en-US" dirty="0" smtClean="0"/>
              <a:t>자립적 거래관계</a:t>
            </a:r>
            <a:r>
              <a:rPr lang="en-US" altLang="ko-KR" dirty="0" smtClean="0"/>
              <a:t>, </a:t>
            </a:r>
            <a:r>
              <a:rPr lang="ko-KR" altLang="en-US" dirty="0" smtClean="0"/>
              <a:t>자율성을 갖춘 수평적 네트워크</a:t>
            </a:r>
            <a:endParaRPr lang="en-US" altLang="ko-KR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바닥글 개체 틀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ko-KR"/>
              <a:t>www.themegallery.com</a:t>
            </a:r>
          </a:p>
        </p:txBody>
      </p:sp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굴림" charset="-127"/>
              </a:rPr>
              <a:t>Hot Tip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500174"/>
            <a:ext cx="6858048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500174"/>
            <a:ext cx="6929486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바닥글 개체 틀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ko-KR"/>
              <a:t>www.themegallery.com</a:t>
            </a:r>
          </a:p>
        </p:txBody>
      </p:sp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굴림" charset="-127"/>
              </a:rPr>
              <a:t>Hot Tip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366838"/>
            <a:ext cx="7978080" cy="47831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ko-KR" altLang="en-US" sz="3200" b="0" dirty="0" smtClean="0">
                <a:solidFill>
                  <a:schemeClr val="tx1"/>
                </a:solidFill>
              </a:rPr>
              <a:t> 위 </a:t>
            </a:r>
            <a:r>
              <a:rPr lang="ko-KR" altLang="en-US" sz="3200" b="0" dirty="0" smtClean="0">
                <a:solidFill>
                  <a:schemeClr val="tx1"/>
                </a:solidFill>
              </a:rPr>
              <a:t> 치  </a:t>
            </a:r>
            <a:endParaRPr lang="en-US" altLang="ko-KR" sz="3200" b="0" dirty="0" smtClean="0">
              <a:solidFill>
                <a:schemeClr val="tx1"/>
              </a:solidFill>
            </a:endParaRPr>
          </a:p>
          <a:p>
            <a:pPr lvl="1">
              <a:lnSpc>
                <a:spcPct val="90000"/>
              </a:lnSpc>
            </a:pPr>
            <a:r>
              <a:rPr lang="ko-KR" altLang="en-US" b="0" dirty="0" smtClean="0">
                <a:solidFill>
                  <a:schemeClr val="tx1"/>
                </a:solidFill>
              </a:rPr>
              <a:t>도쿄도 남단 해안 위치</a:t>
            </a:r>
            <a:r>
              <a:rPr lang="en-US" altLang="ko-KR" b="0" dirty="0" smtClean="0">
                <a:solidFill>
                  <a:schemeClr val="tx1"/>
                </a:solidFill>
              </a:rPr>
              <a:t>, </a:t>
            </a:r>
            <a:r>
              <a:rPr lang="ko-KR" altLang="en-US" b="0" dirty="0" err="1" smtClean="0">
                <a:solidFill>
                  <a:schemeClr val="tx1"/>
                </a:solidFill>
              </a:rPr>
              <a:t>케이힌</a:t>
            </a:r>
            <a:r>
              <a:rPr lang="ko-KR" altLang="en-US" b="0" dirty="0" smtClean="0">
                <a:solidFill>
                  <a:schemeClr val="tx1"/>
                </a:solidFill>
              </a:rPr>
              <a:t> 공업지대</a:t>
            </a:r>
            <a:endParaRPr lang="en-US" altLang="ko-KR" b="0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endParaRPr lang="en-US" altLang="ko-KR" sz="2000" b="0" dirty="0">
              <a:solidFill>
                <a:schemeClr val="tx1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786058"/>
            <a:ext cx="6381750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66838" y="2476500"/>
            <a:ext cx="64103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바닥글 개체 틀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ko-KR"/>
              <a:t>www.themegallery.com</a:t>
            </a:r>
          </a:p>
        </p:txBody>
      </p:sp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굴림" charset="-127"/>
              </a:rPr>
              <a:t>Hot Tip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366838"/>
            <a:ext cx="7978080" cy="47831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ko-KR" altLang="en-US" sz="3200" b="0" dirty="0" smtClean="0">
                <a:solidFill>
                  <a:schemeClr val="tx1"/>
                </a:solidFill>
              </a:rPr>
              <a:t> 위 </a:t>
            </a:r>
            <a:r>
              <a:rPr lang="ko-KR" altLang="en-US" sz="3200" b="0" dirty="0" smtClean="0">
                <a:solidFill>
                  <a:schemeClr val="tx1"/>
                </a:solidFill>
              </a:rPr>
              <a:t> 치  </a:t>
            </a:r>
            <a:endParaRPr lang="en-US" altLang="ko-KR" sz="3200" b="0" dirty="0" smtClean="0">
              <a:solidFill>
                <a:schemeClr val="tx1"/>
              </a:solidFill>
            </a:endParaRPr>
          </a:p>
          <a:p>
            <a:pPr lvl="1">
              <a:lnSpc>
                <a:spcPct val="90000"/>
              </a:lnSpc>
            </a:pPr>
            <a:r>
              <a:rPr lang="ko-KR" altLang="en-US" b="0" dirty="0" smtClean="0">
                <a:solidFill>
                  <a:schemeClr val="tx1"/>
                </a:solidFill>
              </a:rPr>
              <a:t>도쿄도 남단 해안 위치</a:t>
            </a:r>
            <a:r>
              <a:rPr lang="en-US" altLang="ko-KR" b="0" dirty="0" smtClean="0">
                <a:solidFill>
                  <a:schemeClr val="tx1"/>
                </a:solidFill>
              </a:rPr>
              <a:t>, </a:t>
            </a:r>
            <a:r>
              <a:rPr lang="ko-KR" altLang="en-US" b="0" dirty="0" err="1" smtClean="0">
                <a:solidFill>
                  <a:schemeClr val="tx1"/>
                </a:solidFill>
              </a:rPr>
              <a:t>케이힌</a:t>
            </a:r>
            <a:r>
              <a:rPr lang="ko-KR" altLang="en-US" b="0" dirty="0" smtClean="0">
                <a:solidFill>
                  <a:schemeClr val="tx1"/>
                </a:solidFill>
              </a:rPr>
              <a:t> 공업지대</a:t>
            </a:r>
            <a:endParaRPr lang="en-US" altLang="ko-KR" b="0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endParaRPr lang="en-US" altLang="ko-KR" sz="2000" b="0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b="1786"/>
          <a:stretch>
            <a:fillRect/>
          </a:stretch>
        </p:blipFill>
        <p:spPr bwMode="auto">
          <a:xfrm>
            <a:off x="1357290" y="1857364"/>
            <a:ext cx="6391275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2000240"/>
            <a:ext cx="6381750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db2004218l">
  <a:themeElements>
    <a:clrScheme name="sample 3">
      <a:dk1>
        <a:srgbClr val="000000"/>
      </a:dk1>
      <a:lt1>
        <a:srgbClr val="FFFFFF"/>
      </a:lt1>
      <a:dk2>
        <a:srgbClr val="0B3191"/>
      </a:dk2>
      <a:lt2>
        <a:srgbClr val="C0C0C0"/>
      </a:lt2>
      <a:accent1>
        <a:srgbClr val="3195D9"/>
      </a:accent1>
      <a:accent2>
        <a:srgbClr val="63C2F7"/>
      </a:accent2>
      <a:accent3>
        <a:srgbClr val="FFFFFF"/>
      </a:accent3>
      <a:accent4>
        <a:srgbClr val="000000"/>
      </a:accent4>
      <a:accent5>
        <a:srgbClr val="ADC8E9"/>
      </a:accent5>
      <a:accent6>
        <a:srgbClr val="59B0E0"/>
      </a:accent6>
      <a:hlink>
        <a:srgbClr val="4173F1"/>
      </a:hlink>
      <a:folHlink>
        <a:srgbClr val="3B97A9"/>
      </a:folHlink>
    </a:clrScheme>
    <a:fontScheme name="samp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ample 1">
        <a:dk1>
          <a:srgbClr val="000066"/>
        </a:dk1>
        <a:lt1>
          <a:srgbClr val="FFFFFF"/>
        </a:lt1>
        <a:dk2>
          <a:srgbClr val="175B5B"/>
        </a:dk2>
        <a:lt2>
          <a:srgbClr val="C0C0C0"/>
        </a:lt2>
        <a:accent1>
          <a:srgbClr val="7DB038"/>
        </a:accent1>
        <a:accent2>
          <a:srgbClr val="6CA5D8"/>
        </a:accent2>
        <a:accent3>
          <a:srgbClr val="FFFFFF"/>
        </a:accent3>
        <a:accent4>
          <a:srgbClr val="000056"/>
        </a:accent4>
        <a:accent5>
          <a:srgbClr val="BFD4AE"/>
        </a:accent5>
        <a:accent6>
          <a:srgbClr val="6195C4"/>
        </a:accent6>
        <a:hlink>
          <a:srgbClr val="5D4BC7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000000"/>
        </a:dk1>
        <a:lt1>
          <a:srgbClr val="FFFFFF"/>
        </a:lt1>
        <a:dk2>
          <a:srgbClr val="500E86"/>
        </a:dk2>
        <a:lt2>
          <a:srgbClr val="B2B2B2"/>
        </a:lt2>
        <a:accent1>
          <a:srgbClr val="3C96C8"/>
        </a:accent1>
        <a:accent2>
          <a:srgbClr val="E2AF52"/>
        </a:accent2>
        <a:accent3>
          <a:srgbClr val="FFFFFF"/>
        </a:accent3>
        <a:accent4>
          <a:srgbClr val="000000"/>
        </a:accent4>
        <a:accent5>
          <a:srgbClr val="AFC9E0"/>
        </a:accent5>
        <a:accent6>
          <a:srgbClr val="CD9E49"/>
        </a:accent6>
        <a:hlink>
          <a:srgbClr val="576CD5"/>
        </a:hlink>
        <a:folHlink>
          <a:srgbClr val="6EBCB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000000"/>
        </a:dk1>
        <a:lt1>
          <a:srgbClr val="FFFFFF"/>
        </a:lt1>
        <a:dk2>
          <a:srgbClr val="0B3191"/>
        </a:dk2>
        <a:lt2>
          <a:srgbClr val="C0C0C0"/>
        </a:lt2>
        <a:accent1>
          <a:srgbClr val="3195D9"/>
        </a:accent1>
        <a:accent2>
          <a:srgbClr val="63C2F7"/>
        </a:accent2>
        <a:accent3>
          <a:srgbClr val="FFFFFF"/>
        </a:accent3>
        <a:accent4>
          <a:srgbClr val="000000"/>
        </a:accent4>
        <a:accent5>
          <a:srgbClr val="ADC8E9"/>
        </a:accent5>
        <a:accent6>
          <a:srgbClr val="59B0E0"/>
        </a:accent6>
        <a:hlink>
          <a:srgbClr val="4173F1"/>
        </a:hlink>
        <a:folHlink>
          <a:srgbClr val="3B97A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cdb2004218l</Template>
  <TotalTime>110</TotalTime>
  <Words>703</Words>
  <Application>Microsoft Office PowerPoint</Application>
  <PresentationFormat>화면 슬라이드 쇼(4:3)</PresentationFormat>
  <Paragraphs>285</Paragraphs>
  <Slides>28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28</vt:i4>
      </vt:variant>
    </vt:vector>
  </HeadingPairs>
  <TitlesOfParts>
    <vt:vector size="29" baseType="lpstr">
      <vt:lpstr>cdb2004218l</vt:lpstr>
      <vt:lpstr>도쿄 오타구 클러스터</vt:lpstr>
      <vt:lpstr>Contents</vt:lpstr>
      <vt:lpstr>Hot Tip</vt:lpstr>
      <vt:lpstr>Hot Tip</vt:lpstr>
      <vt:lpstr>일본경제의 하청 분업구조</vt:lpstr>
      <vt:lpstr>오타구의 하청 분업구조</vt:lpstr>
      <vt:lpstr>Hot Tip</vt:lpstr>
      <vt:lpstr>Hot Tip</vt:lpstr>
      <vt:lpstr>Hot Tip</vt:lpstr>
      <vt:lpstr>지역네트워크의 기능과 뒷받침 요소</vt:lpstr>
      <vt:lpstr>지역네트워크의 기능과 뒷받침 요소</vt:lpstr>
      <vt:lpstr>Diagram</vt:lpstr>
      <vt:lpstr> Cycle Diagram</vt:lpstr>
      <vt:lpstr>Diagram</vt:lpstr>
      <vt:lpstr>Diagram</vt:lpstr>
      <vt:lpstr>Diagram</vt:lpstr>
      <vt:lpstr>Diagram</vt:lpstr>
      <vt:lpstr>Diagram</vt:lpstr>
      <vt:lpstr>Diagram</vt:lpstr>
      <vt:lpstr> Cycle Diagram</vt:lpstr>
      <vt:lpstr>Diagram</vt:lpstr>
      <vt:lpstr>Diagram</vt:lpstr>
      <vt:lpstr>Diagram</vt:lpstr>
      <vt:lpstr>Block Diagram</vt:lpstr>
      <vt:lpstr>Table</vt:lpstr>
      <vt:lpstr>3-D Pie Chart</vt:lpstr>
      <vt:lpstr>Block Diagram</vt:lpstr>
      <vt:lpstr>슬라이드 28</vt:lpstr>
    </vt:vector>
  </TitlesOfParts>
  <Company>Samsung Electronics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SEC</dc:creator>
  <cp:lastModifiedBy>sec</cp:lastModifiedBy>
  <cp:revision>12</cp:revision>
  <dcterms:created xsi:type="dcterms:W3CDTF">2010-11-08T17:33:38Z</dcterms:created>
  <dcterms:modified xsi:type="dcterms:W3CDTF">2010-11-09T07:36:58Z</dcterms:modified>
</cp:coreProperties>
</file>