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00430" y="785794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28662" y="2071678"/>
            <a:ext cx="8001056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600" b="1" dirty="0" smtClean="0"/>
              <a:t>·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청각장애아동의 음성신호처리 과정</a:t>
            </a:r>
            <a:endParaRPr kumimoji="1" lang="en-US" altLang="ko-KR" sz="36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에 대하여 안다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600" b="1" dirty="0" smtClean="0"/>
              <a:t>· 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표본화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(sampling)</a:t>
            </a:r>
            <a:r>
              <a:rPr kumimoji="1" lang="ko-KR" altLang="en-US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에 대하여 안다</a:t>
            </a:r>
            <a:r>
              <a:rPr kumimoji="1" lang="en-US" altLang="ko-KR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571604" y="714356"/>
            <a:ext cx="64091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청각장애아동의 음성신호처리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00100" y="1928802"/>
            <a:ext cx="7092975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어음변별력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전음성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난청과 </a:t>
            </a:r>
            <a:r>
              <a:rPr kumimoji="1" lang="ko-KR" altLang="en-US" sz="28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감음신경성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난청의 차이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어음변별력의 제한                        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굴림체" pitchFamily="49" charset="-127"/>
              </a:rPr>
              <a:t>–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유모세포의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Hz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와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dB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에 대한 기능                   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굴림체" pitchFamily="49" charset="-127"/>
              </a:rPr>
              <a:t>–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달팽이관 청신경의 기능               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굴림체" pitchFamily="49" charset="-127"/>
              </a:rPr>
              <a:t>–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유모세포의 고저주파수 인지 기능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표본화 비율의 연구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2800" b="1" dirty="0" smtClean="0"/>
              <a:t>· </a:t>
            </a:r>
            <a:r>
              <a:rPr kumimoji="1" lang="en-US" altLang="ko-KR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S/N </a:t>
            </a:r>
            <a:r>
              <a:rPr kumimoji="1" lang="ko-KR" altLang="en-US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비율에 대한 연구</a:t>
            </a:r>
            <a:endParaRPr kumimoji="1" lang="ko-KR" altLang="en-US" sz="24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286116" y="785794"/>
            <a:ext cx="27671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표본화 비율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285852" y="2000240"/>
            <a:ext cx="66484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/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달팽이관의 소리 인지 이론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장소론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연사론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buFontTx/>
              <a:buAutoNum type="arabicParenR"/>
              <a:defRPr/>
            </a:pPr>
            <a:r>
              <a:rPr kumimoji="1" lang="ko-KR" altLang="en-US" sz="3200" b="1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복합론</a:t>
            </a:r>
            <a:endParaRPr kumimoji="1" lang="ko-KR" altLang="en-US" sz="3200" b="1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/>
              <a:t>·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달팽이관의 유모세포 </a:t>
            </a:r>
            <a:r>
              <a:rPr kumimoji="1" lang="en-US" altLang="ko-KR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: </a:t>
            </a:r>
            <a:r>
              <a:rPr kumimoji="1" lang="ko-KR" altLang="en-US" sz="32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체" pitchFamily="49" charset="-127"/>
                <a:ea typeface="굴림체" pitchFamily="49" charset="-127"/>
              </a:rPr>
              <a:t>표본화 </a:t>
            </a:r>
          </a:p>
          <a:p>
            <a:pPr marL="609600" lvl="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endParaRPr kumimoji="1" lang="en-US" altLang="ko-KR" sz="32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2071670" y="857232"/>
            <a:ext cx="4894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표본화의 공학적 접근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214414" y="2071678"/>
            <a:ext cx="672149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/>
              <a:t>· 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공학 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연사론에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기초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/>
              <a:t>· 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2B 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조건 만족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/>
              <a:t>· 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인체 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1B(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연사론 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장소론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FF66"/>
              </a:buClr>
              <a:defRPr/>
            </a:pPr>
            <a:r>
              <a:rPr lang="en-US" sz="3200" b="1" dirty="0" smtClean="0"/>
              <a:t>· 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Aliasing 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현상 </a:t>
            </a:r>
            <a:r>
              <a:rPr kumimoji="1" lang="en-US" altLang="ko-KR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kumimoji="1" lang="ko-KR" altLang="en-US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음의 왜곡    </a:t>
            </a:r>
            <a:endParaRPr kumimoji="1" lang="ko-KR" altLang="en-US" sz="3200" b="1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질문하세요</a:t>
            </a:r>
            <a:r>
              <a:rPr lang="en-US" altLang="ko-KR" dirty="0" smtClean="0"/>
              <a:t>^^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08" y="1972682"/>
            <a:ext cx="4786346" cy="438527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ppt/theme/themeOverride2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108</Words>
  <Application>Microsoft Office PowerPoint</Application>
  <PresentationFormat>화면 슬라이드 쇼(4:3)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층</vt:lpstr>
      <vt:lpstr>슬라이드 1</vt:lpstr>
      <vt:lpstr>슬라이드 2</vt:lpstr>
      <vt:lpstr>슬라이드 3</vt:lpstr>
      <vt:lpstr>슬라이드 4</vt:lpstr>
      <vt:lpstr>슬라이드 5</vt:lpstr>
      <vt:lpstr>질문하세요^^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31</cp:revision>
  <dcterms:created xsi:type="dcterms:W3CDTF">2009-06-15T00:59:29Z</dcterms:created>
  <dcterms:modified xsi:type="dcterms:W3CDTF">2009-06-24T01:16:49Z</dcterms:modified>
</cp:coreProperties>
</file>